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8288000" cy="10287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  <p:embeddedFont>
      <p:font typeface="Poppins Bold" charset="0"/>
      <p:regular r:id="rId9"/>
    </p:embeddedFont>
    <p:embeddedFont>
      <p:font typeface="Inter" charset="0"/>
      <p:regular r:id="rId10"/>
    </p:embeddedFont>
    <p:embeddedFont>
      <p:font typeface="Poppins Semi-Bold" charset="0"/>
      <p:regular r:id="rId11"/>
    </p:embeddedFont>
    <p:embeddedFont>
      <p:font typeface="微軟正黑體" pitchFamily="34" charset="-120"/>
      <p:regular r:id="rId12"/>
      <p:bold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22" autoAdjust="0"/>
  </p:normalViewPr>
  <p:slideViewPr>
    <p:cSldViewPr>
      <p:cViewPr>
        <p:scale>
          <a:sx n="74" d="100"/>
          <a:sy n="74" d="100"/>
        </p:scale>
        <p:origin x="-53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viewProps" Target="viewProps.xml"/><Relationship Id="rId1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69C6B4-8A72-48AA-879E-CFFF8A948BA4}" type="datetimeFigureOut">
              <a:rPr lang="zh-TW" altLang="en-US" smtClean="0"/>
              <a:t>2024/10/18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370B31-031F-4516-9177-84472D8279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834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370B31-031F-4516-9177-84472D8279EA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49248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0.svg"/><Relationship Id="rId4" Type="http://schemas.openxmlformats.org/officeDocument/2006/relationships/image" Target="../media/image6.png"/><Relationship Id="rId9" Type="http://schemas.openxmlformats.org/officeDocument/2006/relationships/image" Target="../media/image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2700000">
            <a:off x="-895226" y="-1920848"/>
            <a:ext cx="3847852" cy="3841695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grpSp>
        <p:nvGrpSpPr>
          <p:cNvPr id="4" name="Group 4"/>
          <p:cNvGrpSpPr/>
          <p:nvPr/>
        </p:nvGrpSpPr>
        <p:grpSpPr>
          <a:xfrm rot="-2700000">
            <a:off x="3139297" y="-1020546"/>
            <a:ext cx="2044362" cy="2041091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1531922" y="4665506"/>
            <a:ext cx="2717228" cy="1762526"/>
          </a:xfrm>
          <a:custGeom>
            <a:avLst/>
            <a:gdLst/>
            <a:ahLst/>
            <a:cxnLst/>
            <a:rect l="l" t="t" r="r" b="b"/>
            <a:pathLst>
              <a:path w="2717228" h="1762526">
                <a:moveTo>
                  <a:pt x="0" y="0"/>
                </a:moveTo>
                <a:lnTo>
                  <a:pt x="2717228" y="0"/>
                </a:lnTo>
                <a:lnTo>
                  <a:pt x="2717228" y="1762527"/>
                </a:lnTo>
                <a:lnTo>
                  <a:pt x="0" y="17625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8346" t="-19351" r="-38346" b="-16849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88639" y="6837608"/>
            <a:ext cx="4305096" cy="1087037"/>
          </a:xfrm>
          <a:custGeom>
            <a:avLst/>
            <a:gdLst/>
            <a:ahLst/>
            <a:cxnLst/>
            <a:rect l="l" t="t" r="r" b="b"/>
            <a:pathLst>
              <a:path w="4305096" h="1087037">
                <a:moveTo>
                  <a:pt x="0" y="0"/>
                </a:moveTo>
                <a:lnTo>
                  <a:pt x="4305096" y="0"/>
                </a:lnTo>
                <a:lnTo>
                  <a:pt x="4305096" y="1087036"/>
                </a:lnTo>
                <a:lnTo>
                  <a:pt x="0" y="108703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AutoShape 8"/>
          <p:cNvSpPr/>
          <p:nvPr/>
        </p:nvSpPr>
        <p:spPr>
          <a:xfrm flipV="1">
            <a:off x="758028" y="3985599"/>
            <a:ext cx="6616980" cy="18729"/>
          </a:xfrm>
          <a:prstGeom prst="line">
            <a:avLst/>
          </a:prstGeom>
          <a:ln w="19050" cap="rnd">
            <a:solidFill>
              <a:srgbClr val="06327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Freeform 9"/>
          <p:cNvSpPr/>
          <p:nvPr/>
        </p:nvSpPr>
        <p:spPr>
          <a:xfrm>
            <a:off x="1644820" y="8334219"/>
            <a:ext cx="3525284" cy="1238256"/>
          </a:xfrm>
          <a:custGeom>
            <a:avLst/>
            <a:gdLst/>
            <a:ahLst/>
            <a:cxnLst/>
            <a:rect l="l" t="t" r="r" b="b"/>
            <a:pathLst>
              <a:path w="3525284" h="1238256">
                <a:moveTo>
                  <a:pt x="0" y="0"/>
                </a:moveTo>
                <a:lnTo>
                  <a:pt x="3525284" y="0"/>
                </a:lnTo>
                <a:lnTo>
                  <a:pt x="3525284" y="1238256"/>
                </a:lnTo>
                <a:lnTo>
                  <a:pt x="0" y="123825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993735" y="1572895"/>
            <a:ext cx="1381273" cy="2412704"/>
          </a:xfrm>
          <a:custGeom>
            <a:avLst/>
            <a:gdLst/>
            <a:ahLst/>
            <a:cxnLst/>
            <a:rect l="l" t="t" r="r" b="b"/>
            <a:pathLst>
              <a:path w="1381273" h="2412704">
                <a:moveTo>
                  <a:pt x="0" y="0"/>
                </a:moveTo>
                <a:lnTo>
                  <a:pt x="1381273" y="0"/>
                </a:lnTo>
                <a:lnTo>
                  <a:pt x="1381273" y="2412704"/>
                </a:lnTo>
                <a:lnTo>
                  <a:pt x="0" y="241270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748476" y="3026362"/>
            <a:ext cx="8261962" cy="8979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522"/>
              </a:lnSpc>
              <a:spcBef>
                <a:spcPct val="0"/>
              </a:spcBef>
            </a:pPr>
            <a:r>
              <a:rPr lang="en-US" sz="60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Poppins Bold"/>
                <a:sym typeface="Poppins Bold"/>
              </a:rPr>
              <a:t>電商行動支付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2521399"/>
            <a:ext cx="14456183" cy="7765601"/>
          </a:xfrm>
          <a:custGeom>
            <a:avLst/>
            <a:gdLst/>
            <a:ahLst/>
            <a:cxnLst/>
            <a:rect l="l" t="t" r="r" b="b"/>
            <a:pathLst>
              <a:path w="14456183" h="7765601">
                <a:moveTo>
                  <a:pt x="0" y="0"/>
                </a:moveTo>
                <a:lnTo>
                  <a:pt x="14456183" y="0"/>
                </a:lnTo>
                <a:lnTo>
                  <a:pt x="14456183" y="7765601"/>
                </a:lnTo>
                <a:lnTo>
                  <a:pt x="0" y="776560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3000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271771" y="4577496"/>
            <a:ext cx="3368154" cy="3895010"/>
            <a:chOff x="0" y="0"/>
            <a:chExt cx="1265408" cy="1463347"/>
          </a:xfrm>
        </p:grpSpPr>
        <p:sp>
          <p:nvSpPr>
            <p:cNvPr id="4" name="Freeform 4"/>
            <p:cNvSpPr/>
            <p:nvPr/>
          </p:nvSpPr>
          <p:spPr>
            <a:xfrm>
              <a:off x="6350" y="6350"/>
              <a:ext cx="1252709" cy="1450647"/>
            </a:xfrm>
            <a:custGeom>
              <a:avLst/>
              <a:gdLst/>
              <a:ahLst/>
              <a:cxnLst/>
              <a:rect l="l" t="t" r="r" b="b"/>
              <a:pathLst>
                <a:path w="1252709" h="1450647">
                  <a:moveTo>
                    <a:pt x="1252709" y="271780"/>
                  </a:moveTo>
                  <a:lnTo>
                    <a:pt x="1252709" y="1450647"/>
                  </a:lnTo>
                  <a:lnTo>
                    <a:pt x="0" y="1450647"/>
                  </a:lnTo>
                  <a:lnTo>
                    <a:pt x="0" y="0"/>
                  </a:lnTo>
                  <a:lnTo>
                    <a:pt x="980928" y="0"/>
                  </a:lnTo>
                  <a:close/>
                </a:path>
              </a:pathLst>
            </a:custGeom>
            <a:solidFill>
              <a:srgbClr val="06327D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265409" cy="1463347"/>
            </a:xfrm>
            <a:custGeom>
              <a:avLst/>
              <a:gdLst/>
              <a:ahLst/>
              <a:cxnLst/>
              <a:rect l="l" t="t" r="r" b="b"/>
              <a:pathLst>
                <a:path w="1265409" h="1463347">
                  <a:moveTo>
                    <a:pt x="1265409" y="1463347"/>
                  </a:moveTo>
                  <a:lnTo>
                    <a:pt x="0" y="1463347"/>
                  </a:lnTo>
                  <a:lnTo>
                    <a:pt x="0" y="0"/>
                  </a:lnTo>
                  <a:lnTo>
                    <a:pt x="989819" y="0"/>
                  </a:lnTo>
                  <a:lnTo>
                    <a:pt x="1265409" y="275590"/>
                  </a:lnTo>
                  <a:cubicBezTo>
                    <a:pt x="1265409" y="275590"/>
                    <a:pt x="1265409" y="1463347"/>
                    <a:pt x="1265409" y="1463347"/>
                  </a:cubicBezTo>
                  <a:close/>
                  <a:moveTo>
                    <a:pt x="12700" y="1450647"/>
                  </a:moveTo>
                  <a:lnTo>
                    <a:pt x="1252709" y="1450647"/>
                  </a:lnTo>
                  <a:lnTo>
                    <a:pt x="1252709" y="280670"/>
                  </a:lnTo>
                  <a:lnTo>
                    <a:pt x="984739" y="12700"/>
                  </a:lnTo>
                  <a:lnTo>
                    <a:pt x="12700" y="12700"/>
                  </a:lnTo>
                  <a:lnTo>
                    <a:pt x="12700" y="1450647"/>
                  </a:lnTo>
                  <a:close/>
                </a:path>
              </a:pathLst>
            </a:custGeom>
            <a:solidFill>
              <a:srgbClr val="06327D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7395314" y="4577496"/>
            <a:ext cx="3368154" cy="3895010"/>
            <a:chOff x="0" y="0"/>
            <a:chExt cx="1265408" cy="1463347"/>
          </a:xfrm>
        </p:grpSpPr>
        <p:sp>
          <p:nvSpPr>
            <p:cNvPr id="7" name="Freeform 7"/>
            <p:cNvSpPr/>
            <p:nvPr/>
          </p:nvSpPr>
          <p:spPr>
            <a:xfrm>
              <a:off x="6350" y="6350"/>
              <a:ext cx="1252709" cy="1450647"/>
            </a:xfrm>
            <a:custGeom>
              <a:avLst/>
              <a:gdLst/>
              <a:ahLst/>
              <a:cxnLst/>
              <a:rect l="l" t="t" r="r" b="b"/>
              <a:pathLst>
                <a:path w="1252709" h="1450647">
                  <a:moveTo>
                    <a:pt x="1252709" y="271780"/>
                  </a:moveTo>
                  <a:lnTo>
                    <a:pt x="1252709" y="1450647"/>
                  </a:lnTo>
                  <a:lnTo>
                    <a:pt x="0" y="1450647"/>
                  </a:lnTo>
                  <a:lnTo>
                    <a:pt x="0" y="0"/>
                  </a:lnTo>
                  <a:lnTo>
                    <a:pt x="980928" y="0"/>
                  </a:lnTo>
                  <a:close/>
                </a:path>
              </a:pathLst>
            </a:custGeom>
            <a:solidFill>
              <a:srgbClr val="2B70E4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0" y="0"/>
              <a:ext cx="1265409" cy="1463347"/>
            </a:xfrm>
            <a:custGeom>
              <a:avLst/>
              <a:gdLst/>
              <a:ahLst/>
              <a:cxnLst/>
              <a:rect l="l" t="t" r="r" b="b"/>
              <a:pathLst>
                <a:path w="1265409" h="1463347">
                  <a:moveTo>
                    <a:pt x="1265409" y="1463347"/>
                  </a:moveTo>
                  <a:lnTo>
                    <a:pt x="0" y="1463347"/>
                  </a:lnTo>
                  <a:lnTo>
                    <a:pt x="0" y="0"/>
                  </a:lnTo>
                  <a:lnTo>
                    <a:pt x="989819" y="0"/>
                  </a:lnTo>
                  <a:lnTo>
                    <a:pt x="1265409" y="275590"/>
                  </a:lnTo>
                  <a:cubicBezTo>
                    <a:pt x="1265409" y="275590"/>
                    <a:pt x="1265409" y="1463347"/>
                    <a:pt x="1265409" y="1463347"/>
                  </a:cubicBezTo>
                  <a:close/>
                  <a:moveTo>
                    <a:pt x="12700" y="1450647"/>
                  </a:moveTo>
                  <a:lnTo>
                    <a:pt x="1252709" y="1450647"/>
                  </a:lnTo>
                  <a:lnTo>
                    <a:pt x="1252709" y="280670"/>
                  </a:lnTo>
                  <a:lnTo>
                    <a:pt x="984739" y="12700"/>
                  </a:lnTo>
                  <a:lnTo>
                    <a:pt x="12700" y="12700"/>
                  </a:lnTo>
                  <a:lnTo>
                    <a:pt x="12700" y="1450647"/>
                  </a:lnTo>
                  <a:close/>
                </a:path>
              </a:pathLst>
            </a:custGeom>
            <a:solidFill>
              <a:srgbClr val="44B875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1567153" y="4577496"/>
            <a:ext cx="3368154" cy="3895010"/>
            <a:chOff x="0" y="0"/>
            <a:chExt cx="1265408" cy="1463347"/>
          </a:xfrm>
        </p:grpSpPr>
        <p:sp>
          <p:nvSpPr>
            <p:cNvPr id="10" name="Freeform 10"/>
            <p:cNvSpPr/>
            <p:nvPr/>
          </p:nvSpPr>
          <p:spPr>
            <a:xfrm>
              <a:off x="6350" y="6350"/>
              <a:ext cx="1252709" cy="1450647"/>
            </a:xfrm>
            <a:custGeom>
              <a:avLst/>
              <a:gdLst/>
              <a:ahLst/>
              <a:cxnLst/>
              <a:rect l="l" t="t" r="r" b="b"/>
              <a:pathLst>
                <a:path w="1252709" h="1450647">
                  <a:moveTo>
                    <a:pt x="1252709" y="271780"/>
                  </a:moveTo>
                  <a:lnTo>
                    <a:pt x="1252709" y="1450647"/>
                  </a:lnTo>
                  <a:lnTo>
                    <a:pt x="0" y="1450647"/>
                  </a:lnTo>
                  <a:lnTo>
                    <a:pt x="0" y="0"/>
                  </a:lnTo>
                  <a:lnTo>
                    <a:pt x="980928" y="0"/>
                  </a:lnTo>
                  <a:close/>
                </a:path>
              </a:pathLst>
            </a:custGeom>
            <a:solidFill>
              <a:srgbClr val="44B875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0"/>
              <a:ext cx="1265409" cy="1463347"/>
            </a:xfrm>
            <a:custGeom>
              <a:avLst/>
              <a:gdLst/>
              <a:ahLst/>
              <a:cxnLst/>
              <a:rect l="l" t="t" r="r" b="b"/>
              <a:pathLst>
                <a:path w="1265409" h="1463347">
                  <a:moveTo>
                    <a:pt x="1265409" y="1463347"/>
                  </a:moveTo>
                  <a:lnTo>
                    <a:pt x="0" y="1463347"/>
                  </a:lnTo>
                  <a:lnTo>
                    <a:pt x="0" y="0"/>
                  </a:lnTo>
                  <a:lnTo>
                    <a:pt x="989819" y="0"/>
                  </a:lnTo>
                  <a:lnTo>
                    <a:pt x="1265409" y="275590"/>
                  </a:lnTo>
                  <a:cubicBezTo>
                    <a:pt x="1265409" y="275590"/>
                    <a:pt x="1265409" y="1463347"/>
                    <a:pt x="1265409" y="1463347"/>
                  </a:cubicBezTo>
                  <a:close/>
                  <a:moveTo>
                    <a:pt x="12700" y="1450647"/>
                  </a:moveTo>
                  <a:lnTo>
                    <a:pt x="1252709" y="1450647"/>
                  </a:lnTo>
                  <a:lnTo>
                    <a:pt x="1252709" y="280670"/>
                  </a:lnTo>
                  <a:lnTo>
                    <a:pt x="984739" y="12700"/>
                  </a:lnTo>
                  <a:lnTo>
                    <a:pt x="12700" y="12700"/>
                  </a:lnTo>
                  <a:lnTo>
                    <a:pt x="12700" y="1450647"/>
                  </a:lnTo>
                  <a:close/>
                </a:path>
              </a:pathLst>
            </a:custGeom>
            <a:solidFill>
              <a:srgbClr val="44B875"/>
            </a:solidFill>
          </p:spPr>
        </p:sp>
      </p:grpSp>
      <p:grpSp>
        <p:nvGrpSpPr>
          <p:cNvPr id="12" name="Group 12"/>
          <p:cNvGrpSpPr/>
          <p:nvPr/>
        </p:nvGrpSpPr>
        <p:grpSpPr>
          <a:xfrm rot="-2700000">
            <a:off x="12266824" y="-1920848"/>
            <a:ext cx="3847852" cy="3841695"/>
            <a:chOff x="0" y="0"/>
            <a:chExt cx="6350000" cy="63398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>
                <a:alpha val="9804"/>
              </a:srgbClr>
            </a:solidFill>
          </p:spPr>
        </p:sp>
      </p:grpSp>
      <p:grpSp>
        <p:nvGrpSpPr>
          <p:cNvPr id="14" name="Group 14"/>
          <p:cNvGrpSpPr/>
          <p:nvPr/>
        </p:nvGrpSpPr>
        <p:grpSpPr>
          <a:xfrm rot="-2700000">
            <a:off x="16301347" y="-1020546"/>
            <a:ext cx="2044362" cy="2041091"/>
            <a:chOff x="0" y="0"/>
            <a:chExt cx="6350000" cy="63398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>
                <a:alpha val="9804"/>
              </a:srgbClr>
            </a:solidFill>
          </p:spPr>
        </p:sp>
      </p:grpSp>
      <p:sp>
        <p:nvSpPr>
          <p:cNvPr id="16" name="Freeform 16"/>
          <p:cNvSpPr/>
          <p:nvPr/>
        </p:nvSpPr>
        <p:spPr>
          <a:xfrm>
            <a:off x="8283695" y="5277986"/>
            <a:ext cx="1591392" cy="1018491"/>
          </a:xfrm>
          <a:custGeom>
            <a:avLst/>
            <a:gdLst/>
            <a:ahLst/>
            <a:cxnLst/>
            <a:rect l="l" t="t" r="r" b="b"/>
            <a:pathLst>
              <a:path w="1591392" h="1018491">
                <a:moveTo>
                  <a:pt x="0" y="0"/>
                </a:moveTo>
                <a:lnTo>
                  <a:pt x="1591393" y="0"/>
                </a:lnTo>
                <a:lnTo>
                  <a:pt x="1591393" y="1018491"/>
                </a:lnTo>
                <a:lnTo>
                  <a:pt x="0" y="10184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flipH="1">
            <a:off x="4100475" y="5082349"/>
            <a:ext cx="1473239" cy="1473239"/>
          </a:xfrm>
          <a:custGeom>
            <a:avLst/>
            <a:gdLst/>
            <a:ahLst/>
            <a:cxnLst/>
            <a:rect l="l" t="t" r="r" b="b"/>
            <a:pathLst>
              <a:path w="1473239" h="1473239">
                <a:moveTo>
                  <a:pt x="1473239" y="0"/>
                </a:moveTo>
                <a:lnTo>
                  <a:pt x="0" y="0"/>
                </a:lnTo>
                <a:lnTo>
                  <a:pt x="0" y="1473239"/>
                </a:lnTo>
                <a:lnTo>
                  <a:pt x="1473239" y="1473239"/>
                </a:lnTo>
                <a:lnTo>
                  <a:pt x="1473239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2741856" y="5115604"/>
            <a:ext cx="853469" cy="1343254"/>
          </a:xfrm>
          <a:custGeom>
            <a:avLst/>
            <a:gdLst/>
            <a:ahLst/>
            <a:cxnLst/>
            <a:rect l="l" t="t" r="r" b="b"/>
            <a:pathLst>
              <a:path w="853469" h="1343254">
                <a:moveTo>
                  <a:pt x="0" y="0"/>
                </a:moveTo>
                <a:lnTo>
                  <a:pt x="853469" y="0"/>
                </a:lnTo>
                <a:lnTo>
                  <a:pt x="853469" y="1343254"/>
                </a:lnTo>
                <a:lnTo>
                  <a:pt x="0" y="134325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028700" y="1272976"/>
            <a:ext cx="9483596" cy="983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362"/>
              </a:lnSpc>
              <a:spcBef>
                <a:spcPct val="0"/>
              </a:spcBef>
            </a:pPr>
            <a:r>
              <a:rPr lang="en-US" sz="60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Poppins Semi-Bold"/>
                <a:sym typeface="Poppins Semi-Bold"/>
              </a:rPr>
              <a:t>金流支付種類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830466" y="6824404"/>
            <a:ext cx="4250762" cy="6215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320"/>
              </a:lnSpc>
              <a:spcBef>
                <a:spcPct val="0"/>
              </a:spcBef>
            </a:pPr>
            <a:r>
              <a:rPr lang="en-US" sz="3800" b="1" dirty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  <a:cs typeface="Inter"/>
                <a:sym typeface="Inter"/>
              </a:rPr>
              <a:t>現金支付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954011" y="6795469"/>
            <a:ext cx="4250762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599"/>
              </a:lnSpc>
              <a:spcBef>
                <a:spcPct val="0"/>
              </a:spcBef>
            </a:pPr>
            <a:r>
              <a:rPr lang="en-US" sz="3999" b="1" dirty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  <a:cs typeface="Inter"/>
                <a:sym typeface="Inter"/>
              </a:rPr>
              <a:t>信用卡支付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1043210" y="6795469"/>
            <a:ext cx="4250762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599"/>
              </a:lnSpc>
              <a:spcBef>
                <a:spcPct val="0"/>
              </a:spcBef>
            </a:pPr>
            <a:r>
              <a:rPr lang="en-US" sz="3999" b="1" dirty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  <a:cs typeface="Inter"/>
                <a:sym typeface="Inter"/>
              </a:rPr>
              <a:t>行動支付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6</Words>
  <Application>Microsoft Office PowerPoint</Application>
  <PresentationFormat>自訂</PresentationFormat>
  <Paragraphs>6</Paragraphs>
  <Slides>2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10" baseType="lpstr">
      <vt:lpstr>Arial</vt:lpstr>
      <vt:lpstr>新細明體</vt:lpstr>
      <vt:lpstr>Calibri</vt:lpstr>
      <vt:lpstr>Poppins Bold</vt:lpstr>
      <vt:lpstr>Inter</vt:lpstr>
      <vt:lpstr>Poppins Semi-Bold</vt:lpstr>
      <vt:lpstr>微軟正黑體</vt:lpstr>
      <vt:lpstr>Office Theme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電商行動支付</dc:title>
  <dc:creator>user</dc:creator>
  <cp:lastModifiedBy>FISP旗立資訊</cp:lastModifiedBy>
  <cp:revision>5</cp:revision>
  <dcterms:created xsi:type="dcterms:W3CDTF">2006-08-16T00:00:00Z</dcterms:created>
  <dcterms:modified xsi:type="dcterms:W3CDTF">2024-10-18T07:25:29Z</dcterms:modified>
  <dc:identifier>DAGT41T5Vzw</dc:identifier>
</cp:coreProperties>
</file>