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8A0"/>
    <a:srgbClr val="BBEBC6"/>
    <a:srgbClr val="B5EEFD"/>
    <a:srgbClr val="F8ACA2"/>
    <a:srgbClr val="EF99A3"/>
    <a:srgbClr val="E8CD88"/>
    <a:srgbClr val="FF8193"/>
    <a:srgbClr val="FEB650"/>
    <a:srgbClr val="05AED9"/>
    <a:srgbClr val="EE4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64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3853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190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548680"/>
            <a:ext cx="2458616" cy="432048"/>
          </a:xfrm>
          <a:prstGeom prst="rect">
            <a:avLst/>
          </a:prstGeom>
          <a:solidFill>
            <a:srgbClr val="2F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6685384" y="548680"/>
            <a:ext cx="2458616" cy="432048"/>
          </a:xfrm>
          <a:prstGeom prst="rect">
            <a:avLst/>
          </a:prstGeom>
          <a:solidFill>
            <a:srgbClr val="2F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2759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5006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396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824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969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818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720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968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A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322E7-04E6-45DA-A3B4-A7B8EFCAB994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143A0-FE7A-4DAB-9B21-A9FC7A130E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28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Programming for SDGs LOGO DESIGN :: Behance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34"/>
          <a:stretch/>
        </p:blipFill>
        <p:spPr bwMode="auto">
          <a:xfrm rot="5400000">
            <a:off x="7777176" y="1748576"/>
            <a:ext cx="2075620" cy="70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Programming for SDGs LOGO DESIGN :: Behanc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1" b="56365"/>
          <a:stretch/>
        </p:blipFill>
        <p:spPr bwMode="auto">
          <a:xfrm>
            <a:off x="0" y="5527568"/>
            <a:ext cx="1475657" cy="136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群組 18"/>
          <p:cNvGrpSpPr/>
          <p:nvPr/>
        </p:nvGrpSpPr>
        <p:grpSpPr>
          <a:xfrm rot="10800000">
            <a:off x="2874248" y="803175"/>
            <a:ext cx="3281928" cy="283095"/>
            <a:chOff x="-1620" y="6443119"/>
            <a:chExt cx="3281928" cy="432048"/>
          </a:xfrm>
        </p:grpSpPr>
        <p:sp>
          <p:nvSpPr>
            <p:cNvPr id="23" name="矩形 22"/>
            <p:cNvSpPr/>
            <p:nvPr/>
          </p:nvSpPr>
          <p:spPr>
            <a:xfrm>
              <a:off x="-1620" y="6443119"/>
              <a:ext cx="469165" cy="432048"/>
            </a:xfrm>
            <a:prstGeom prst="rect">
              <a:avLst/>
            </a:prstGeom>
            <a:solidFill>
              <a:srgbClr val="FF8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7174" y="6443119"/>
              <a:ext cx="469165" cy="432048"/>
            </a:xfrm>
            <a:prstGeom prst="rect">
              <a:avLst/>
            </a:prstGeom>
            <a:solidFill>
              <a:srgbClr val="E8CD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35968" y="6443119"/>
              <a:ext cx="469165" cy="432048"/>
            </a:xfrm>
            <a:prstGeom prst="rect">
              <a:avLst/>
            </a:prstGeom>
            <a:solidFill>
              <a:srgbClr val="BBE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04762" y="6443119"/>
              <a:ext cx="469165" cy="432048"/>
            </a:xfrm>
            <a:prstGeom prst="rect">
              <a:avLst/>
            </a:prstGeom>
            <a:solidFill>
              <a:srgbClr val="EF99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73556" y="6443119"/>
              <a:ext cx="469165" cy="432048"/>
            </a:xfrm>
            <a:prstGeom prst="rect">
              <a:avLst/>
            </a:prstGeom>
            <a:solidFill>
              <a:srgbClr val="F8AC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342350" y="6443119"/>
              <a:ext cx="469165" cy="432048"/>
            </a:xfrm>
            <a:prstGeom prst="rect">
              <a:avLst/>
            </a:prstGeom>
            <a:solidFill>
              <a:srgbClr val="B5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811143" y="6443119"/>
              <a:ext cx="469165" cy="432048"/>
            </a:xfrm>
            <a:prstGeom prst="rect">
              <a:avLst/>
            </a:prstGeom>
            <a:solidFill>
              <a:srgbClr val="FED8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4" name="文字方塊 3"/>
          <p:cNvSpPr txBox="1"/>
          <p:nvPr/>
        </p:nvSpPr>
        <p:spPr>
          <a:xfrm>
            <a:off x="2865443" y="333817"/>
            <a:ext cx="341311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500" b="1" dirty="0">
                <a:solidFill>
                  <a:srgbClr val="2F56A2"/>
                </a:solidFill>
                <a:latin typeface="微軟正黑體" pitchFamily="34" charset="-120"/>
                <a:ea typeface="微軟正黑體" pitchFamily="34" charset="-120"/>
              </a:rPr>
              <a:t>認識</a:t>
            </a:r>
            <a:r>
              <a:rPr lang="en-US" altLang="zh-TW" sz="5500" b="1" dirty="0">
                <a:solidFill>
                  <a:srgbClr val="2F56A2"/>
                </a:solidFill>
                <a:latin typeface="微軟正黑體" pitchFamily="34" charset="-120"/>
                <a:ea typeface="微軟正黑體" pitchFamily="34" charset="-120"/>
              </a:rPr>
              <a:t>SDGs</a:t>
            </a:r>
            <a:endParaRPr lang="zh-TW" altLang="en-US" sz="5500" b="1" dirty="0">
              <a:solidFill>
                <a:srgbClr val="2F56A2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771800" y="2643254"/>
            <a:ext cx="5724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▎目標</a:t>
            </a:r>
            <a:r>
              <a:rPr lang="en-US" altLang="zh-TW" sz="3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3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：消除一切形式的貧困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176266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群組 10"/>
          <p:cNvGrpSpPr/>
          <p:nvPr/>
        </p:nvGrpSpPr>
        <p:grpSpPr>
          <a:xfrm>
            <a:off x="467544" y="3567020"/>
            <a:ext cx="3384377" cy="523220"/>
            <a:chOff x="467544" y="2617748"/>
            <a:chExt cx="3384377" cy="523220"/>
          </a:xfrm>
        </p:grpSpPr>
        <p:sp>
          <p:nvSpPr>
            <p:cNvPr id="14" name="矩形 13"/>
            <p:cNvSpPr/>
            <p:nvPr/>
          </p:nvSpPr>
          <p:spPr>
            <a:xfrm>
              <a:off x="467544" y="2996951"/>
              <a:ext cx="3384377" cy="109695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467545" y="2617748"/>
              <a:ext cx="334899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dirty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Q</a:t>
              </a:r>
              <a:r>
                <a:rPr lang="zh-TW" altLang="en-US" sz="2800" b="1" dirty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：我可以怎麼做？</a:t>
              </a:r>
            </a:p>
          </p:txBody>
        </p:sp>
      </p:grpSp>
      <p:pic>
        <p:nvPicPr>
          <p:cNvPr id="1031" name="Picture 7" descr="Sustainable Development Goals (SDGs) - Faculty of Medicine Universitas  Indonesi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928" y="6181424"/>
            <a:ext cx="2790566" cy="5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群組 30"/>
          <p:cNvGrpSpPr/>
          <p:nvPr/>
        </p:nvGrpSpPr>
        <p:grpSpPr>
          <a:xfrm>
            <a:off x="6278556" y="6659143"/>
            <a:ext cx="2887311" cy="232334"/>
            <a:chOff x="-1620" y="6443119"/>
            <a:chExt cx="3281928" cy="432048"/>
          </a:xfrm>
        </p:grpSpPr>
        <p:sp>
          <p:nvSpPr>
            <p:cNvPr id="32" name="矩形 31"/>
            <p:cNvSpPr/>
            <p:nvPr/>
          </p:nvSpPr>
          <p:spPr>
            <a:xfrm>
              <a:off x="-1620" y="6443119"/>
              <a:ext cx="469165" cy="432048"/>
            </a:xfrm>
            <a:prstGeom prst="rect">
              <a:avLst/>
            </a:prstGeom>
            <a:solidFill>
              <a:srgbClr val="E500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7174" y="6443119"/>
              <a:ext cx="469165" cy="432048"/>
            </a:xfrm>
            <a:prstGeom prst="rect">
              <a:avLst/>
            </a:prstGeom>
            <a:solidFill>
              <a:srgbClr val="CF9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35968" y="6443119"/>
              <a:ext cx="469165" cy="432048"/>
            </a:xfrm>
            <a:prstGeom prst="rect">
              <a:avLst/>
            </a:prstGeom>
            <a:solidFill>
              <a:srgbClr val="2E9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404762" y="6443119"/>
              <a:ext cx="469165" cy="432048"/>
            </a:xfrm>
            <a:prstGeom prst="rect">
              <a:avLst/>
            </a:prstGeom>
            <a:solidFill>
              <a:srgbClr val="C11E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873556" y="6443119"/>
              <a:ext cx="469165" cy="432048"/>
            </a:xfrm>
            <a:prstGeom prst="rect">
              <a:avLst/>
            </a:prstGeom>
            <a:solidFill>
              <a:srgbClr val="EE40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342350" y="6443119"/>
              <a:ext cx="469165" cy="432048"/>
            </a:xfrm>
            <a:prstGeom prst="rect">
              <a:avLst/>
            </a:prstGeom>
            <a:solidFill>
              <a:srgbClr val="05AE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811143" y="6443119"/>
              <a:ext cx="469165" cy="432048"/>
            </a:xfrm>
            <a:prstGeom prst="rect">
              <a:avLst/>
            </a:prstGeom>
            <a:solidFill>
              <a:srgbClr val="FEB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600" dirty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3" name="文字方塊 2">
            <a:extLst>
              <a:ext uri="{FF2B5EF4-FFF2-40B4-BE49-F238E27FC236}">
                <a16:creationId xmlns:a16="http://schemas.microsoft.com/office/drawing/2014/main" id="{3996DF7E-A0F1-CCCB-91C5-5BD755E9ADCA}"/>
              </a:ext>
            </a:extLst>
          </p:cNvPr>
          <p:cNvSpPr txBox="1"/>
          <p:nvPr/>
        </p:nvSpPr>
        <p:spPr>
          <a:xfrm>
            <a:off x="467544" y="4368208"/>
            <a:ext cx="760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3400" indent="-533400"/>
            <a:r>
              <a:rPr lang="en-US" altLang="zh-TW" sz="28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A</a:t>
            </a:r>
            <a:r>
              <a:rPr lang="zh-TW" altLang="en-US" sz="28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華康新特黑體" pitchFamily="49" charset="-120"/>
              </a:rPr>
              <a:t>：</a:t>
            </a:r>
            <a:endParaRPr lang="zh-TW" altLang="en-US" sz="2800" dirty="0">
              <a:solidFill>
                <a:schemeClr val="accent1">
                  <a:lumMod val="50000"/>
                </a:schemeClr>
              </a:solidFill>
              <a:latin typeface="華康新特黑體" pitchFamily="49" charset="-120"/>
              <a:ea typeface="華康新特黑體" pitchFamily="49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51D8DBE-A0FE-BC0D-7E56-0016E21D0679}"/>
              </a:ext>
            </a:extLst>
          </p:cNvPr>
          <p:cNvSpPr txBox="1"/>
          <p:nvPr/>
        </p:nvSpPr>
        <p:spPr>
          <a:xfrm>
            <a:off x="1156172" y="4321079"/>
            <a:ext cx="52116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zh-TW" altLang="en-US" sz="28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捐贈還可使用的物資給需要的人</a:t>
            </a:r>
            <a:endParaRPr lang="en-US" altLang="zh-TW" sz="28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SzPct val="100000"/>
            </a:pPr>
            <a:r>
              <a:rPr lang="zh-TW" altLang="en-US" sz="28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養成儲蓄的習慣</a:t>
            </a:r>
          </a:p>
        </p:txBody>
      </p:sp>
    </p:spTree>
    <p:extLst>
      <p:ext uri="{BB962C8B-B14F-4D97-AF65-F5344CB8AC3E}">
        <p14:creationId xmlns:p14="http://schemas.microsoft.com/office/powerpoint/2010/main" val="466278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34</Words>
  <Application>Microsoft Office PowerPoint</Application>
  <PresentationFormat>如螢幕大小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華康新特黑體</vt:lpstr>
      <vt:lpstr>微軟正黑體</vt:lpstr>
      <vt:lpstr>Arial</vt:lpstr>
      <vt:lpstr>Calibri</vt:lpstr>
      <vt:lpstr>Franklin Gothic Medium</vt:lpstr>
      <vt:lpstr>Office 佈景主題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FISP旗立資訊</dc:creator>
  <cp:lastModifiedBy>e070</cp:lastModifiedBy>
  <cp:revision>18</cp:revision>
  <dcterms:created xsi:type="dcterms:W3CDTF">2024-08-30T03:36:52Z</dcterms:created>
  <dcterms:modified xsi:type="dcterms:W3CDTF">2024-12-13T03:01:00Z</dcterms:modified>
</cp:coreProperties>
</file>