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C6FF"/>
    <a:srgbClr val="00D661"/>
    <a:srgbClr val="15FF7F"/>
    <a:srgbClr val="FF7C80"/>
    <a:srgbClr val="FF9999"/>
    <a:srgbClr val="F7AFF4"/>
    <a:srgbClr val="90EBF0"/>
    <a:srgbClr val="AEF1F4"/>
    <a:srgbClr val="D3F7F9"/>
    <a:srgbClr val="F1C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987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527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632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6560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319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933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451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319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91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0263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903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47E7CFF-2381-4780-8D28-935F0573F8FB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0195F35-5348-4861-AD11-F82BC47B1E3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310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96C92594-A9E1-42B9-9617-F1D028B4A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48" y="1988840"/>
            <a:ext cx="8455304" cy="4836948"/>
          </a:xfrm>
        </p:spPr>
        <p:txBody>
          <a:bodyPr anchor="t">
            <a:normAutofit/>
          </a:bodyPr>
          <a:lstStyle/>
          <a:p>
            <a:pPr marL="0" indent="0" algn="just">
              <a:spcBef>
                <a:spcPts val="2400"/>
              </a:spcBef>
              <a:buNone/>
            </a:pPr>
            <a:r>
              <a:rPr lang="zh-TW" altLang="en-US" sz="3800" b="1" dirty="0">
                <a:ln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a typeface="華康中黑體" panose="020B0509000000000000" pitchFamily="49" charset="-120"/>
              </a:rPr>
              <a:t>我國經濟部認定，微型企業是指「員工數（不含負責人）未滿</a:t>
            </a:r>
            <a:r>
              <a:rPr lang="en-US" altLang="zh-TW" sz="3800" b="1" dirty="0">
                <a:ln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a typeface="華康中黑體" panose="020B0509000000000000" pitchFamily="49" charset="-120"/>
              </a:rPr>
              <a:t>5</a:t>
            </a:r>
            <a:r>
              <a:rPr lang="zh-TW" altLang="en-US" sz="3800" b="1" dirty="0">
                <a:ln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a typeface="華康中黑體" panose="020B0509000000000000" pitchFamily="49" charset="-120"/>
              </a:rPr>
              <a:t>人」的企業</a:t>
            </a:r>
            <a:endParaRPr lang="en-US" altLang="zh-TW" sz="3800" b="1" dirty="0">
              <a:ln>
                <a:solidFill>
                  <a:schemeClr val="bg1"/>
                </a:solidFill>
              </a:ln>
              <a:solidFill>
                <a:schemeClr val="accent1">
                  <a:lumMod val="75000"/>
                </a:schemeClr>
              </a:solidFill>
              <a:ea typeface="華康中黑體" panose="020B0509000000000000" pitchFamily="49" charset="-120"/>
            </a:endParaRPr>
          </a:p>
          <a:p>
            <a:pPr marL="540000" indent="0" algn="just">
              <a:spcBef>
                <a:spcPts val="2400"/>
              </a:spcBef>
              <a:buNone/>
            </a:pPr>
            <a:r>
              <a:rPr lang="zh-TW" altLang="en-US" sz="46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經營特色</a:t>
            </a:r>
            <a:endParaRPr lang="en-US" altLang="zh-TW" sz="46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a typeface="華康中黑體" panose="020B0509000000000000" pitchFamily="49" charset="-120"/>
            </a:endParaRPr>
          </a:p>
          <a:p>
            <a:pPr marL="1378350" lvl="1" indent="-514350" algn="just">
              <a:spcBef>
                <a:spcPts val="1200"/>
              </a:spcBef>
              <a:buClr>
                <a:srgbClr val="00B050"/>
              </a:buClr>
              <a:buSzPct val="80000"/>
              <a:buFont typeface="+mj-lt"/>
              <a:buAutoNum type="arabicPeriod"/>
            </a:pPr>
            <a:r>
              <a:rPr lang="zh-TW" altLang="en-US" sz="3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組織規模小</a:t>
            </a:r>
            <a:endParaRPr lang="en-US" altLang="zh-TW" sz="3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a typeface="華康中黑體" panose="020B0509000000000000" pitchFamily="49" charset="-120"/>
            </a:endParaRPr>
          </a:p>
          <a:p>
            <a:pPr marL="1378350" lvl="1" indent="-514350" algn="just">
              <a:spcBef>
                <a:spcPts val="1200"/>
              </a:spcBef>
              <a:buClr>
                <a:srgbClr val="00B050"/>
              </a:buClr>
              <a:buSzPct val="80000"/>
              <a:buFont typeface="+mj-lt"/>
              <a:buAutoNum type="arabicPeriod"/>
            </a:pPr>
            <a:r>
              <a:rPr lang="zh-TW" altLang="en-US" sz="3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工作相互支援性強</a:t>
            </a:r>
            <a:endParaRPr lang="en-US" altLang="zh-TW" sz="3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a typeface="華康中黑體" panose="020B0509000000000000" pitchFamily="49" charset="-120"/>
            </a:endParaRPr>
          </a:p>
          <a:p>
            <a:pPr marL="1378350" lvl="1" indent="-514350" algn="just">
              <a:spcBef>
                <a:spcPts val="1200"/>
              </a:spcBef>
              <a:buClr>
                <a:srgbClr val="00B050"/>
              </a:buClr>
              <a:buSzPct val="80000"/>
              <a:buFont typeface="+mj-lt"/>
              <a:buAutoNum type="arabicPeriod"/>
            </a:pPr>
            <a:r>
              <a:rPr lang="zh-TW" altLang="en-US" sz="30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a typeface="華康中黑體" panose="020B0509000000000000" pitchFamily="49" charset="-120"/>
              </a:rPr>
              <a:t>經營彈性大</a:t>
            </a:r>
            <a:endParaRPr lang="en-US" altLang="zh-TW" sz="30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a typeface="華康中黑體" panose="020B0509000000000000" pitchFamily="49" charset="-120"/>
            </a:endParaRPr>
          </a:p>
          <a:p>
            <a:pPr marL="0" indent="0" algn="just">
              <a:buNone/>
            </a:pPr>
            <a:endParaRPr lang="en-US" altLang="zh-TW" sz="3800" b="1" dirty="0">
              <a:ln>
                <a:solidFill>
                  <a:schemeClr val="bg1"/>
                </a:solidFill>
              </a:ln>
              <a:solidFill>
                <a:srgbClr val="00B0F0"/>
              </a:solidFill>
              <a:ea typeface="華康新特明體"/>
            </a:endParaRPr>
          </a:p>
          <a:p>
            <a:pPr marL="0" indent="0" algn="just">
              <a:buNone/>
            </a:pPr>
            <a:endParaRPr lang="zh-TW" altLang="en-US" sz="3800" b="1" dirty="0">
              <a:ln>
                <a:solidFill>
                  <a:schemeClr val="bg1"/>
                </a:solidFill>
              </a:ln>
              <a:solidFill>
                <a:srgbClr val="00B0F0"/>
              </a:solidFill>
              <a:ea typeface="華康新特明體"/>
            </a:endParaRP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72749E91-8F6A-4FC4-939F-2B708DB50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zh-TW" altLang="en-US" sz="6000" b="1" cap="none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"/>
                <a:ea typeface="華康中圓體" panose="020F0509000000000000" pitchFamily="49" charset="-120"/>
              </a:rPr>
              <a:t>微型企業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822A472-6CB0-4864-BFB3-E6FB6D517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82367"/>
            <a:ext cx="3777732" cy="344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60580"/>
      </p:ext>
    </p:extLst>
  </p:cSld>
  <p:clrMapOvr>
    <a:masterClrMapping/>
  </p:clrMapOvr>
</p:sld>
</file>

<file path=ppt/theme/theme1.xml><?xml version="1.0" encoding="utf-8"?>
<a:theme xmlns:a="http://schemas.openxmlformats.org/drawingml/2006/main" name="股利">
  <a:themeElements>
    <a:clrScheme name="氣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股利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股利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紅利</Template>
  <TotalTime>917</TotalTime>
  <Words>37</Words>
  <Application>Microsoft Office PowerPoint</Application>
  <PresentationFormat>如螢幕大小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Gill Sans MT</vt:lpstr>
      <vt:lpstr>Wingdings 2</vt:lpstr>
      <vt:lpstr>股利</vt:lpstr>
      <vt:lpstr>微型企業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E063</dc:creator>
  <cp:lastModifiedBy>user</cp:lastModifiedBy>
  <cp:revision>85</cp:revision>
  <dcterms:created xsi:type="dcterms:W3CDTF">2019-06-17T06:19:33Z</dcterms:created>
  <dcterms:modified xsi:type="dcterms:W3CDTF">2019-08-12T09:56:23Z</dcterms:modified>
</cp:coreProperties>
</file>