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BFBC"/>
    <a:srgbClr val="3CA2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115" autoAdjust="0"/>
  </p:normalViewPr>
  <p:slideViewPr>
    <p:cSldViewPr>
      <p:cViewPr varScale="1">
        <p:scale>
          <a:sx n="107" d="100"/>
          <a:sy n="107" d="100"/>
        </p:scale>
        <p:origin x="11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1656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FDE73-5C2B-4F9C-AF96-311AD659EF0A}" type="datetimeFigureOut">
              <a:rPr lang="zh-TW" altLang="en-US" smtClean="0"/>
              <a:t>2019/7/23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16BBE-A6B6-4815-87F7-CDF66E40C94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1893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ctr">
            <a:noAutofit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10000" b="1" kern="1200" cap="none" spc="0" baseline="0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ffectLst/>
                <a:latin typeface="+mj-lt"/>
                <a:ea typeface="華康中特圓體" panose="020F0809000000000000" pitchFamily="49" charset="-120"/>
                <a:cs typeface="+mj-cs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2019/7/23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925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2019/7/23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168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2019/7/23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440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60000"/>
              <a:defRPr/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2019/7/23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8016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2019/7/23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6329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2019/7/23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5420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2019/7/23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71338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2019/7/23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2011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2019/7/23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1504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0444FC6D-C45A-4DF0-AB91-BF32F76CFC85}" type="datetimeFigureOut">
              <a:rPr lang="zh-TW" altLang="en-US" smtClean="0"/>
              <a:t>2019/7/23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8248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2019/7/23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169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444FC6D-C45A-4DF0-AB91-BF32F76CFC85}" type="datetimeFigureOut">
              <a:rPr lang="zh-TW" altLang="en-US" smtClean="0"/>
              <a:t>2019/7/23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>
            <a:extLst>
              <a:ext uri="{FF2B5EF4-FFF2-40B4-BE49-F238E27FC236}">
                <a16:creationId xmlns:a16="http://schemas.microsoft.com/office/drawing/2014/main" id="{ED742295-0962-4CAC-B08C-5CF3AD8271C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3BBFBC">
              <a:alpha val="89412"/>
            </a:srgbClr>
          </a:solidFill>
          <a:ln>
            <a:noFill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71BB03A3-BF14-4622-8DBD-71D23BA87A7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295400"/>
            <a:ext cx="9144000" cy="152400"/>
          </a:xfrm>
          <a:prstGeom prst="rect">
            <a:avLst/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936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lang="en-US" altLang="en-US" sz="7200" b="1" kern="1200" cap="none" spc="0" baseline="0" dirty="0">
          <a:ln w="13462">
            <a:solidFill>
              <a:schemeClr val="bg1"/>
            </a:solidFill>
            <a:prstDash val="solid"/>
          </a:ln>
          <a:solidFill>
            <a:schemeClr val="accent1">
              <a:lumMod val="60000"/>
              <a:lumOff val="40000"/>
            </a:schemeClr>
          </a:solidFill>
          <a:effectLst>
            <a:outerShdw dist="38100" dir="2700000" algn="bl" rotWithShape="0">
              <a:schemeClr val="accent5"/>
            </a:outerShdw>
          </a:effectLst>
          <a:latin typeface="+mj-lt"/>
          <a:ea typeface="華康中特圓體" panose="020F0809000000000000" pitchFamily="49" charset="-120"/>
          <a:cs typeface="+mj-cs"/>
        </a:defRPr>
      </a:lvl1pPr>
    </p:titleStyle>
    <p:bodyStyle>
      <a:lvl1pPr marL="514350" indent="-514350" algn="just" defTabSz="914400" rtl="0" eaLnBrk="1" latinLnBrk="0" hangingPunct="1">
        <a:lnSpc>
          <a:spcPct val="90000"/>
        </a:lnSpc>
        <a:spcBef>
          <a:spcPts val="3500"/>
        </a:spcBef>
        <a:spcAft>
          <a:spcPts val="200"/>
        </a:spcAft>
        <a:buClr>
          <a:srgbClr val="00E668"/>
        </a:buClr>
        <a:buSzPct val="60000"/>
        <a:buFont typeface="Wingdings" panose="05000000000000000000" pitchFamily="2" charset="2"/>
        <a:buChar char="l"/>
        <a:defRPr sz="3000" b="1" i="0" kern="1200" baseline="0">
          <a:ln>
            <a:solidFill>
              <a:schemeClr val="bg1"/>
            </a:solidFill>
          </a:ln>
          <a:solidFill>
            <a:srgbClr val="00B0F0"/>
          </a:solidFill>
          <a:latin typeface="+mn-lt"/>
          <a:ea typeface="華康中圓體" panose="020F0509000000000000" pitchFamily="49" charset="-120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000" b="1" i="0" kern="1200" baseline="0">
          <a:ln>
            <a:solidFill>
              <a:schemeClr val="bg1"/>
            </a:solidFill>
          </a:ln>
          <a:solidFill>
            <a:schemeClr val="tx1">
              <a:lumMod val="75000"/>
              <a:lumOff val="25000"/>
            </a:schemeClr>
          </a:solidFill>
          <a:latin typeface="+mn-lt"/>
          <a:ea typeface="華康中黑體" panose="020B0509000000000000" pitchFamily="49" charset="-120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企業徵才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84F1FB4F-708C-40BB-97DF-19F9CD953F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3" y="4637655"/>
            <a:ext cx="1774863" cy="1774863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8C11CA0B-67F9-4BDE-A99E-60A5F028F0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520" y="4637655"/>
            <a:ext cx="1774863" cy="1774863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FE12FAF6-1556-4A9D-ACFD-068EB657A2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208" y="4637655"/>
            <a:ext cx="1774862" cy="1774862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4797B204-F506-405E-8A41-585BDFF5D8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5886" y="279191"/>
            <a:ext cx="1334664" cy="13346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F5477DD5-79D1-4241-A16F-CDEC66B6FAA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477043"/>
            <a:ext cx="2096086" cy="209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182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47418" y="1939742"/>
            <a:ext cx="7543801" cy="4023360"/>
          </a:xfrm>
        </p:spPr>
        <p:txBody>
          <a:bodyPr>
            <a:normAutofit lnSpcReduction="10000"/>
          </a:bodyPr>
          <a:lstStyle/>
          <a:p>
            <a:r>
              <a:rPr lang="zh-TW" altLang="en-US" dirty="0"/>
              <a:t> 資訊安全分析師</a:t>
            </a:r>
          </a:p>
          <a:p>
            <a:r>
              <a:rPr lang="zh-TW" altLang="en-US" dirty="0"/>
              <a:t> 網頁設計師</a:t>
            </a:r>
            <a:endParaRPr lang="en-US" altLang="zh-TW" dirty="0"/>
          </a:p>
          <a:p>
            <a:r>
              <a:rPr lang="zh-TW" altLang="en-US" dirty="0"/>
              <a:t> 英語翻譯人員</a:t>
            </a:r>
            <a:endParaRPr lang="en-US" altLang="zh-TW" dirty="0"/>
          </a:p>
          <a:p>
            <a:r>
              <a:rPr lang="zh-TW" altLang="en-US" dirty="0"/>
              <a:t> 會計師</a:t>
            </a:r>
            <a:endParaRPr lang="en-US" altLang="zh-TW" dirty="0"/>
          </a:p>
          <a:p>
            <a:r>
              <a:rPr lang="zh-TW" altLang="en-US" dirty="0"/>
              <a:t> 採購資深管理師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職缺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30962B74-1B3B-404A-9CAE-FE3F875DED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692855"/>
            <a:ext cx="2891402" cy="2891402"/>
          </a:xfrm>
          <a:prstGeom prst="rect">
            <a:avLst/>
          </a:prstGeom>
        </p:spPr>
      </p:pic>
      <p:sp>
        <p:nvSpPr>
          <p:cNvPr id="8" name="頁尾版面配置區 3">
            <a:extLst>
              <a:ext uri="{FF2B5EF4-FFF2-40B4-BE49-F238E27FC236}">
                <a16:creationId xmlns:a16="http://schemas.microsoft.com/office/drawing/2014/main" id="{9C68D7A6-256D-43CD-BCAC-2A3C8C850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6308" y="6412517"/>
            <a:ext cx="3617103" cy="445483"/>
          </a:xfrm>
        </p:spPr>
        <p:txBody>
          <a:bodyPr/>
          <a:lstStyle/>
          <a:p>
            <a:r>
              <a:rPr lang="zh-TW" alt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華康中黑體" panose="020B0509000000000000" pitchFamily="49" charset="-120"/>
              </a:rPr>
              <a:t>徵才資訊</a:t>
            </a:r>
          </a:p>
        </p:txBody>
      </p:sp>
    </p:spTree>
    <p:extLst>
      <p:ext uri="{BB962C8B-B14F-4D97-AF65-F5344CB8AC3E}">
        <p14:creationId xmlns:p14="http://schemas.microsoft.com/office/powerpoint/2010/main" val="611805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43607" y="1939742"/>
            <a:ext cx="7543801" cy="4369578"/>
          </a:xfrm>
        </p:spPr>
        <p:txBody>
          <a:bodyPr>
            <a:normAutofit/>
          </a:bodyPr>
          <a:lstStyle/>
          <a:p>
            <a:r>
              <a:rPr lang="zh-TW" altLang="en-US" dirty="0"/>
              <a:t> 設計資訊安全防護系統</a:t>
            </a:r>
            <a:endParaRPr lang="en-US" altLang="zh-TW" dirty="0"/>
          </a:p>
          <a:p>
            <a:r>
              <a:rPr lang="zh-TW" altLang="en-US" dirty="0"/>
              <a:t> 網站</a:t>
            </a:r>
            <a:r>
              <a:rPr lang="en-US" altLang="zh-TW" dirty="0"/>
              <a:t>/</a:t>
            </a:r>
            <a:r>
              <a:rPr lang="zh-TW" altLang="en-US" dirty="0"/>
              <a:t>網頁視覺設計與維護</a:t>
            </a:r>
            <a:endParaRPr lang="en-US" altLang="zh-TW" dirty="0"/>
          </a:p>
          <a:p>
            <a:r>
              <a:rPr lang="zh-TW" altLang="en-US" dirty="0"/>
              <a:t> 將文件中文翻譯成英文</a:t>
            </a:r>
            <a:endParaRPr lang="en-US" altLang="zh-TW" dirty="0"/>
          </a:p>
          <a:p>
            <a:r>
              <a:rPr lang="zh-TW" altLang="en-US" dirty="0"/>
              <a:t> 公司財務狀況測量、專案規劃</a:t>
            </a:r>
            <a:endParaRPr lang="en-US" altLang="zh-TW" dirty="0"/>
          </a:p>
          <a:p>
            <a:r>
              <a:rPr lang="zh-TW" altLang="en-US" dirty="0"/>
              <a:t> 成本分析、控制、性價比分析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工作內容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647899D8-A839-47A0-8C1D-CD977D1A59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36545"/>
            <a:ext cx="680516" cy="680516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2BA3853D-01A5-4FF6-819D-3634BBC83C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296" y="2670737"/>
            <a:ext cx="588218" cy="588218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E46DF577-54C1-4349-85F2-58129ACA7B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200" y="2670737"/>
            <a:ext cx="588218" cy="588218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E55510A0-E50D-457D-A19A-A39446F662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205" y="3451607"/>
            <a:ext cx="708179" cy="680516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60B8185B-062C-4F27-9F49-56318C2703A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256" y="4426403"/>
            <a:ext cx="680516" cy="680516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40DAC9D6-3A55-4C53-B0FB-CA0DED37DB5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256" y="5384399"/>
            <a:ext cx="680516" cy="680516"/>
          </a:xfrm>
          <a:prstGeom prst="rect">
            <a:avLst/>
          </a:prstGeom>
        </p:spPr>
      </p:pic>
      <p:sp>
        <p:nvSpPr>
          <p:cNvPr id="12" name="頁尾版面配置區 3">
            <a:extLst>
              <a:ext uri="{FF2B5EF4-FFF2-40B4-BE49-F238E27FC236}">
                <a16:creationId xmlns:a16="http://schemas.microsoft.com/office/drawing/2014/main" id="{8E012ED3-F658-45D3-A724-3D811D2CB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6308" y="6412517"/>
            <a:ext cx="3617103" cy="445483"/>
          </a:xfrm>
        </p:spPr>
        <p:txBody>
          <a:bodyPr/>
          <a:lstStyle/>
          <a:p>
            <a:r>
              <a:rPr lang="zh-TW" alt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華康中黑體" panose="020B0509000000000000" pitchFamily="49" charset="-120"/>
              </a:rPr>
              <a:t>徵才資訊</a:t>
            </a:r>
          </a:p>
        </p:txBody>
      </p:sp>
    </p:spTree>
    <p:extLst>
      <p:ext uri="{BB962C8B-B14F-4D97-AF65-F5344CB8AC3E}">
        <p14:creationId xmlns:p14="http://schemas.microsoft.com/office/powerpoint/2010/main" val="2420665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43606" y="1939742"/>
            <a:ext cx="7543801" cy="4023360"/>
          </a:xfrm>
        </p:spPr>
        <p:txBody>
          <a:bodyPr/>
          <a:lstStyle/>
          <a:p>
            <a:r>
              <a:rPr lang="zh-TW" altLang="en-US" dirty="0"/>
              <a:t> 學歷限制：大學以上畢業</a:t>
            </a:r>
            <a:endParaRPr lang="en-US" altLang="zh-TW" dirty="0"/>
          </a:p>
          <a:p>
            <a:r>
              <a:rPr lang="zh-TW" altLang="en-US" dirty="0"/>
              <a:t> 科系限制：依照工作性質規定</a:t>
            </a:r>
            <a:endParaRPr lang="en-US" altLang="zh-TW" dirty="0"/>
          </a:p>
          <a:p>
            <a:r>
              <a:rPr lang="zh-TW" altLang="en-US" dirty="0"/>
              <a:t> 專業技能：需熟悉電腦操作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徵才條件</a:t>
            </a:r>
          </a:p>
        </p:txBody>
      </p:sp>
      <p:sp>
        <p:nvSpPr>
          <p:cNvPr id="5" name="頁尾版面配置區 3">
            <a:extLst>
              <a:ext uri="{FF2B5EF4-FFF2-40B4-BE49-F238E27FC236}">
                <a16:creationId xmlns:a16="http://schemas.microsoft.com/office/drawing/2014/main" id="{89621BE4-F3AC-434B-B707-0127257F6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6308" y="6412517"/>
            <a:ext cx="3617103" cy="445483"/>
          </a:xfrm>
        </p:spPr>
        <p:txBody>
          <a:bodyPr/>
          <a:lstStyle/>
          <a:p>
            <a:r>
              <a:rPr lang="zh-TW" alt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華康中黑體" panose="020B0509000000000000" pitchFamily="49" charset="-120"/>
              </a:rPr>
              <a:t>徵才資訊</a:t>
            </a:r>
          </a:p>
        </p:txBody>
      </p:sp>
    </p:spTree>
    <p:extLst>
      <p:ext uri="{BB962C8B-B14F-4D97-AF65-F5344CB8AC3E}">
        <p14:creationId xmlns:p14="http://schemas.microsoft.com/office/powerpoint/2010/main" val="3167113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公司福利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43606" y="1939742"/>
            <a:ext cx="7543801" cy="4023360"/>
          </a:xfrm>
        </p:spPr>
        <p:txBody>
          <a:bodyPr>
            <a:normAutofit/>
          </a:bodyPr>
          <a:lstStyle/>
          <a:p>
            <a:r>
              <a:rPr lang="zh-TW" altLang="en-US" dirty="0"/>
              <a:t>基本福利</a:t>
            </a:r>
            <a:endParaRPr lang="en-US" altLang="zh-TW" dirty="0"/>
          </a:p>
          <a:p>
            <a:pPr lvl="1"/>
            <a:r>
              <a:rPr lang="zh-TW" altLang="en-US" dirty="0"/>
              <a:t>享有勞保、健保、團保</a:t>
            </a:r>
          </a:p>
          <a:p>
            <a:r>
              <a:rPr lang="zh-TW" altLang="en-US" dirty="0"/>
              <a:t> 獎金</a:t>
            </a:r>
            <a:endParaRPr lang="en-US" altLang="zh-TW" dirty="0"/>
          </a:p>
          <a:p>
            <a:pPr lvl="1"/>
            <a:r>
              <a:rPr lang="zh-TW" altLang="en-US" dirty="0"/>
              <a:t>三節獎金、績效獎金、專利獎金、模範員工獎金</a:t>
            </a:r>
          </a:p>
          <a:p>
            <a:r>
              <a:rPr lang="zh-TW" altLang="en-US" dirty="0"/>
              <a:t> 設施性福利</a:t>
            </a:r>
            <a:endParaRPr lang="en-US" altLang="zh-TW" dirty="0"/>
          </a:p>
          <a:p>
            <a:pPr lvl="1"/>
            <a:r>
              <a:rPr lang="zh-TW" altLang="en-US" dirty="0"/>
              <a:t>綜合球場、健身房、游泳池、</a:t>
            </a:r>
            <a:r>
              <a:rPr lang="en-US" altLang="zh-TW" dirty="0"/>
              <a:t>SPA</a:t>
            </a:r>
            <a:endParaRPr lang="zh-TW" altLang="en-US" dirty="0"/>
          </a:p>
          <a:p>
            <a:pPr marL="0" indent="0">
              <a:buNone/>
            </a:pPr>
            <a:endParaRPr lang="zh-TW" altLang="en-US" dirty="0"/>
          </a:p>
        </p:txBody>
      </p:sp>
      <p:sp>
        <p:nvSpPr>
          <p:cNvPr id="5" name="頁尾版面配置區 3">
            <a:extLst>
              <a:ext uri="{FF2B5EF4-FFF2-40B4-BE49-F238E27FC236}">
                <a16:creationId xmlns:a16="http://schemas.microsoft.com/office/drawing/2014/main" id="{6E0FC765-FE97-4E08-958F-51B08F838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6308" y="6412517"/>
            <a:ext cx="3617103" cy="445483"/>
          </a:xfrm>
        </p:spPr>
        <p:txBody>
          <a:bodyPr/>
          <a:lstStyle/>
          <a:p>
            <a:r>
              <a:rPr lang="zh-TW" altLang="en-U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華康中黑體" panose="020B0509000000000000" pitchFamily="49" charset="-120"/>
              </a:rPr>
              <a:t>徵才資訊</a:t>
            </a:r>
          </a:p>
        </p:txBody>
      </p:sp>
    </p:spTree>
    <p:extLst>
      <p:ext uri="{BB962C8B-B14F-4D97-AF65-F5344CB8AC3E}">
        <p14:creationId xmlns:p14="http://schemas.microsoft.com/office/powerpoint/2010/main" val="2225519815"/>
      </p:ext>
    </p:extLst>
  </p:cSld>
  <p:clrMapOvr>
    <a:masterClrMapping/>
  </p:clrMapOvr>
</p:sld>
</file>

<file path=ppt/theme/theme1.xml><?xml version="1.0" encoding="utf-8"?>
<a:theme xmlns:a="http://schemas.openxmlformats.org/drawingml/2006/main" name="回顧">
  <a:themeElements>
    <a:clrScheme name="黃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回顧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顧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回顧</Template>
  <TotalTime>77</TotalTime>
  <Words>131</Words>
  <Application>Microsoft Office PowerPoint</Application>
  <PresentationFormat>如螢幕大小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Wingdings</vt:lpstr>
      <vt:lpstr>回顧</vt:lpstr>
      <vt:lpstr>企業徵才</vt:lpstr>
      <vt:lpstr>職缺</vt:lpstr>
      <vt:lpstr>工作內容</vt:lpstr>
      <vt:lpstr>徵才條件</vt:lpstr>
      <vt:lpstr>公司福利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e052</dc:creator>
  <cp:lastModifiedBy>user</cp:lastModifiedBy>
  <cp:revision>15</cp:revision>
  <dcterms:created xsi:type="dcterms:W3CDTF">2012-11-05T03:28:43Z</dcterms:created>
  <dcterms:modified xsi:type="dcterms:W3CDTF">2019-07-23T07:34:51Z</dcterms:modified>
</cp:coreProperties>
</file>