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79" r:id="rId5"/>
    <p:sldId id="258" r:id="rId6"/>
    <p:sldId id="278" r:id="rId7"/>
    <p:sldId id="277" r:id="rId8"/>
    <p:sldId id="265" r:id="rId9"/>
    <p:sldId id="280" r:id="rId10"/>
    <p:sldId id="282" r:id="rId11"/>
    <p:sldId id="281" r:id="rId12"/>
  </p:sldIdLst>
  <p:sldSz cx="9906000" cy="6858000" type="A4"/>
  <p:notesSz cx="6858000" cy="9144000"/>
  <p:defaultTextStyle>
    <a:defPPr>
      <a:defRPr lang="zh-CN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6F6"/>
    <a:srgbClr val="C7E7E6"/>
    <a:srgbClr val="388482"/>
    <a:srgbClr val="47A7A5"/>
    <a:srgbClr val="B6E0DF"/>
    <a:srgbClr val="74C4C2"/>
    <a:srgbClr val="9A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9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-1368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325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4BE4A-700B-47C3-B39A-2F66D88FF9B8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76AAE-6F91-4E54-ABFD-07E712955B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087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169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253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55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01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9"/>
            <a:ext cx="74295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9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036118"/>
      </p:ext>
    </p:extLst>
  </p:cSld>
  <p:clrMapOvr>
    <a:masterClrMapping/>
  </p:clrMapOvr>
  <p:transition spd="slow" advClick="0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971935"/>
      </p:ext>
    </p:extLst>
  </p:cSld>
  <p:clrMapOvr>
    <a:masterClrMapping/>
  </p:clrMapOvr>
  <p:transition spd="slow" advClick="0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3" y="365128"/>
            <a:ext cx="2135981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40" y="365128"/>
            <a:ext cx="6284119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726846"/>
      </p:ext>
    </p:extLst>
  </p:cSld>
  <p:clrMapOvr>
    <a:masterClrMapping/>
  </p:clrMapOvr>
  <p:transition spd="slow" advClick="0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880158"/>
      </p:ext>
    </p:extLst>
  </p:cSld>
  <p:clrMapOvr>
    <a:masterClrMapping/>
  </p:clrMapOvr>
  <p:transition spd="slow" advClick="0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9" y="1709746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9" y="4589470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09400"/>
      </p:ext>
    </p:extLst>
  </p:cSld>
  <p:clrMapOvr>
    <a:masterClrMapping/>
  </p:clrMapOvr>
  <p:transition spd="slow" advClick="0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810867"/>
      </p:ext>
    </p:extLst>
  </p:cSld>
  <p:clrMapOvr>
    <a:masterClrMapping/>
  </p:clrMapOvr>
  <p:transition spd="slow" advClick="0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9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5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5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904305"/>
      </p:ext>
    </p:extLst>
  </p:cSld>
  <p:clrMapOvr>
    <a:masterClrMapping/>
  </p:clrMapOvr>
  <p:transition spd="slow" advClick="0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814220"/>
      </p:ext>
    </p:extLst>
  </p:cSld>
  <p:clrMapOvr>
    <a:masterClrMapping/>
  </p:clrMapOvr>
  <p:transition spd="slow" advClick="0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232637"/>
      </p:ext>
    </p:extLst>
  </p:cSld>
  <p:clrMapOvr>
    <a:masterClrMapping/>
  </p:clrMapOvr>
  <p:transition spd="slow" advClick="0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32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1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546241"/>
      </p:ext>
    </p:extLst>
  </p:cSld>
  <p:clrMapOvr>
    <a:masterClrMapping/>
  </p:clrMapOvr>
  <p:transition spd="slow" advClick="0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32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1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581260"/>
      </p:ext>
    </p:extLst>
  </p:cSld>
  <p:clrMapOvr>
    <a:masterClrMapping/>
  </p:clrMapOvr>
  <p:transition spd="slow" advClick="0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9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7"/>
            <a:ext cx="222885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459AF-B5E8-4C5F-96B8-FECF9CF80350}" type="datetimeFigureOut">
              <a:rPr lang="zh-CN" altLang="en-US" smtClean="0"/>
              <a:t>2020/3/11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7"/>
            <a:ext cx="3343275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7"/>
            <a:ext cx="222885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EA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05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push dir="u"/>
  </p:transition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4.wdp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5.wdp"/><Relationship Id="rId4" Type="http://schemas.openxmlformats.org/officeDocument/2006/relationships/image" Target="../media/image15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4.wdp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5.wdp"/><Relationship Id="rId4" Type="http://schemas.openxmlformats.org/officeDocument/2006/relationships/image" Target="../media/image15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4.wdp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5.wdp"/><Relationship Id="rId4" Type="http://schemas.openxmlformats.org/officeDocument/2006/relationships/image" Target="../media/image15.png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74" y="1527441"/>
            <a:ext cx="4308431" cy="42946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763" y="2448104"/>
            <a:ext cx="1146286" cy="11388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8" y="2001449"/>
            <a:ext cx="4337531" cy="22829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469" y="929929"/>
            <a:ext cx="1860257" cy="266624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559713" y="2668586"/>
            <a:ext cx="5230531" cy="156965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TW" altLang="en-US" sz="44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歐洲旅遊行程簡介</a:t>
            </a:r>
            <a:endParaRPr lang="en-US" altLang="zh-CN" sz="44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r">
              <a:lnSpc>
                <a:spcPct val="150000"/>
              </a:lnSpc>
            </a:pPr>
            <a:r>
              <a:rPr lang="en-US" altLang="zh-TW" sz="20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by</a:t>
            </a:r>
            <a:r>
              <a:rPr lang="zh-TW" altLang="en-US" sz="20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展憶旅行社</a:t>
            </a:r>
            <a:endParaRPr lang="zh-CN" altLang="en-US" sz="20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844" y="5927908"/>
            <a:ext cx="531039" cy="58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765" y="4368126"/>
            <a:ext cx="1043570" cy="9271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211" y="2087275"/>
            <a:ext cx="1063213" cy="106115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176" y="4420793"/>
            <a:ext cx="1043570" cy="8744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765" y="2183890"/>
            <a:ext cx="1043570" cy="867904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4002125" y="2689424"/>
            <a:ext cx="2007546" cy="2003655"/>
            <a:chOff x="5470560" y="3014026"/>
            <a:chExt cx="1250302" cy="125030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2861" y="3132717"/>
              <a:ext cx="485700" cy="1012921"/>
            </a:xfrm>
            <a:prstGeom prst="rect">
              <a:avLst/>
            </a:prstGeom>
          </p:spPr>
        </p:pic>
        <p:sp>
          <p:nvSpPr>
            <p:cNvPr id="27" name="圆角矩形 26"/>
            <p:cNvSpPr/>
            <p:nvPr/>
          </p:nvSpPr>
          <p:spPr>
            <a:xfrm>
              <a:off x="5470560" y="3014026"/>
              <a:ext cx="1250302" cy="1250302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129602" y="2202348"/>
            <a:ext cx="1620582" cy="7439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45.6%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129602" y="4400100"/>
            <a:ext cx="1620582" cy="7439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14.4%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194500" y="4400100"/>
            <a:ext cx="1620582" cy="7439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15.8%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7194500" y="2289357"/>
            <a:ext cx="1620582" cy="7439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24.2%</a:t>
            </a:r>
          </a:p>
        </p:txBody>
      </p:sp>
      <p:sp>
        <p:nvSpPr>
          <p:cNvPr id="21" name="文本框 28"/>
          <p:cNvSpPr txBox="1"/>
          <p:nvPr/>
        </p:nvSpPr>
        <p:spPr>
          <a:xfrm>
            <a:off x="2728584" y="213117"/>
            <a:ext cx="4551781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chemeClr val="tx1"/>
                </a:solidFill>
                <a:latin typeface="+mn-lt"/>
                <a:ea typeface="微軟正黑體" pitchFamily="34" charset="-120"/>
              </a:rPr>
              <a:t>05 </a:t>
            </a:r>
            <a:r>
              <a:rPr lang="zh-TW" altLang="en-US" sz="5100" spc="200" dirty="0">
                <a:solidFill>
                  <a:schemeClr val="tx1"/>
                </a:solidFill>
                <a:latin typeface="+mn-lt"/>
                <a:ea typeface="微軟正黑體" pitchFamily="34" charset="-120"/>
              </a:rPr>
              <a:t>天氣預報</a:t>
            </a:r>
          </a:p>
        </p:txBody>
      </p:sp>
      <p:grpSp>
        <p:nvGrpSpPr>
          <p:cNvPr id="31" name="组合 12"/>
          <p:cNvGrpSpPr/>
          <p:nvPr/>
        </p:nvGrpSpPr>
        <p:grpSpPr>
          <a:xfrm>
            <a:off x="1" y="556219"/>
            <a:ext cx="2728583" cy="536271"/>
            <a:chOff x="0" y="556211"/>
            <a:chExt cx="3947309" cy="536271"/>
          </a:xfrm>
        </p:grpSpPr>
        <p:cxnSp>
          <p:nvCxnSpPr>
            <p:cNvPr id="33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图片 2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38" name="组合 14"/>
          <p:cNvGrpSpPr/>
          <p:nvPr/>
        </p:nvGrpSpPr>
        <p:grpSpPr>
          <a:xfrm>
            <a:off x="7280366" y="553620"/>
            <a:ext cx="2625637" cy="536271"/>
            <a:chOff x="8244401" y="553613"/>
            <a:chExt cx="3947599" cy="536271"/>
          </a:xfrm>
        </p:grpSpPr>
        <p:cxnSp>
          <p:nvCxnSpPr>
            <p:cNvPr id="39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图片 32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7261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5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36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26" y="2242416"/>
            <a:ext cx="3776553" cy="368868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94" y="3303836"/>
            <a:ext cx="1004777" cy="9781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806150"/>
            <a:ext cx="3802061" cy="19608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371" y="1717535"/>
            <a:ext cx="1630607" cy="229005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824979" y="2969828"/>
            <a:ext cx="5742463" cy="90691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4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 &amp; A </a:t>
            </a:r>
            <a:r>
              <a:rPr lang="zh-TW" altLang="en-US" sz="4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歡迎大家提問</a:t>
            </a:r>
            <a:endParaRPr lang="zh-CN" altLang="en-US" sz="40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468" y="3181166"/>
            <a:ext cx="531039" cy="58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97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07457" y="824396"/>
            <a:ext cx="3159308" cy="2534556"/>
            <a:chOff x="4321440" y="720220"/>
            <a:chExt cx="2856104" cy="253455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1440" y="720220"/>
              <a:ext cx="2856104" cy="253455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408219" y="1750721"/>
              <a:ext cx="2624347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8559" y="2138015"/>
            <a:ext cx="2902947" cy="645877"/>
            <a:chOff x="988841" y="2033833"/>
            <a:chExt cx="2624346" cy="64587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804" y="2033833"/>
              <a:ext cx="998493" cy="64587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88841" y="2116989"/>
              <a:ext cx="2624346" cy="479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9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37417" y="4041292"/>
            <a:ext cx="2902947" cy="1000724"/>
            <a:chOff x="3448974" y="3937116"/>
            <a:chExt cx="2624346" cy="10007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7613" y="3937116"/>
              <a:ext cx="1547068" cy="100072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48974" y="4065485"/>
              <a:ext cx="2624346" cy="74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037484" y="2991604"/>
            <a:ext cx="2902947" cy="875407"/>
            <a:chOff x="6772133" y="2887422"/>
            <a:chExt cx="2624346" cy="87540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7639" y="2887422"/>
              <a:ext cx="1353334" cy="87540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72133" y="3046627"/>
              <a:ext cx="2624346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702111" y="1484167"/>
            <a:ext cx="2902947" cy="672321"/>
            <a:chOff x="8820904" y="1379989"/>
            <a:chExt cx="2624346" cy="67232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3390" y="1379989"/>
              <a:ext cx="1039374" cy="672321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8820904" y="1507053"/>
              <a:ext cx="2624346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34526" y="2798465"/>
            <a:ext cx="2902947" cy="3366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TW" altLang="en-US" sz="12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行程路線</a:t>
            </a:r>
            <a:endParaRPr lang="en-US" altLang="zh-CN" sz="1200" spc="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37417" y="5057769"/>
            <a:ext cx="2902947" cy="3366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TW" altLang="en-US" sz="12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行程安排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060627" y="3867005"/>
            <a:ext cx="2902947" cy="3366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TW" altLang="en-US" sz="12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特別企劃</a:t>
            </a:r>
            <a:endParaRPr lang="en-US" altLang="zh-CN" sz="1200" spc="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02111" y="2156486"/>
            <a:ext cx="2902947" cy="3366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TW" altLang="en-US" sz="12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貼心服務</a:t>
            </a:r>
            <a:endParaRPr lang="en-US" altLang="zh-CN" sz="1200" spc="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961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" y="589593"/>
            <a:ext cx="2843753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7261034" y="589593"/>
            <a:ext cx="2644970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846406" y="189968"/>
            <a:ext cx="453233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5100" spc="200" dirty="0">
                <a:solidFill>
                  <a:schemeClr val="tx1"/>
                </a:solidFill>
                <a:latin typeface="+mn-lt"/>
                <a:ea typeface="微軟正黑體" pitchFamily="34" charset="-120"/>
              </a:rPr>
              <a:t>01 </a:t>
            </a:r>
            <a:r>
              <a:rPr lang="zh-TW" altLang="en-US" sz="5100" spc="200" dirty="0">
                <a:solidFill>
                  <a:schemeClr val="tx1"/>
                </a:solidFill>
                <a:latin typeface="+mn-lt"/>
                <a:ea typeface="微軟正黑體" pitchFamily="34" charset="-120"/>
              </a:rPr>
              <a:t>行程路線</a:t>
            </a:r>
            <a:endParaRPr lang="en-US" altLang="zh-CN" sz="5100" spc="200" dirty="0">
              <a:solidFill>
                <a:schemeClr val="tx1"/>
              </a:solidFill>
              <a:latin typeface="+mn-lt"/>
              <a:ea typeface="微軟正黑體" pitchFamily="34" charset="-120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>
            <a:off x="8574469" y="2164586"/>
            <a:ext cx="1034519" cy="879699"/>
          </a:xfrm>
          <a:prstGeom prst="rect">
            <a:avLst/>
          </a:prstGeom>
        </p:spPr>
      </p:pic>
      <p:sp>
        <p:nvSpPr>
          <p:cNvPr id="55" name="任意多边形 54"/>
          <p:cNvSpPr/>
          <p:nvPr/>
        </p:nvSpPr>
        <p:spPr>
          <a:xfrm>
            <a:off x="-7578" y="2847371"/>
            <a:ext cx="8653868" cy="1554177"/>
          </a:xfrm>
          <a:custGeom>
            <a:avLst/>
            <a:gdLst>
              <a:gd name="connsiteX0" fmla="*/ 0 w 9951057"/>
              <a:gd name="connsiteY0" fmla="*/ 1186542 h 1739735"/>
              <a:gd name="connsiteX1" fmla="*/ 2575249 w 9951057"/>
              <a:gd name="connsiteY1" fmla="*/ 1429138 h 1739735"/>
              <a:gd name="connsiteX2" fmla="*/ 4460032 w 9951057"/>
              <a:gd name="connsiteY2" fmla="*/ 1737048 h 1739735"/>
              <a:gd name="connsiteX3" fmla="*/ 6354147 w 9951057"/>
              <a:gd name="connsiteY3" fmla="*/ 1242526 h 1739735"/>
              <a:gd name="connsiteX4" fmla="*/ 8229600 w 9951057"/>
              <a:gd name="connsiteY4" fmla="*/ 729342 h 1739735"/>
              <a:gd name="connsiteX5" fmla="*/ 9797143 w 9951057"/>
              <a:gd name="connsiteY5" fmla="*/ 66869 h 1739735"/>
              <a:gd name="connsiteX6" fmla="*/ 9806473 w 9951057"/>
              <a:gd name="connsiteY6" fmla="*/ 57538 h 1739735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26155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797143"/>
              <a:gd name="connsiteY0" fmla="*/ 1119673 h 1671327"/>
              <a:gd name="connsiteX1" fmla="*/ 2565919 w 9797143"/>
              <a:gd name="connsiteY1" fmla="*/ 1306286 h 1671327"/>
              <a:gd name="connsiteX2" fmla="*/ 4460032 w 9797143"/>
              <a:gd name="connsiteY2" fmla="*/ 1670179 h 1671327"/>
              <a:gd name="connsiteX3" fmla="*/ 6326155 w 9797143"/>
              <a:gd name="connsiteY3" fmla="*/ 1175657 h 1671327"/>
              <a:gd name="connsiteX4" fmla="*/ 8229600 w 9797143"/>
              <a:gd name="connsiteY4" fmla="*/ 662473 h 1671327"/>
              <a:gd name="connsiteX5" fmla="*/ 9797143 w 9797143"/>
              <a:gd name="connsiteY5" fmla="*/ 0 h 1671327"/>
              <a:gd name="connsiteX0" fmla="*/ 0 w 9787812"/>
              <a:gd name="connsiteY0" fmla="*/ 774440 h 1671583"/>
              <a:gd name="connsiteX1" fmla="*/ 2556588 w 9787812"/>
              <a:gd name="connsiteY1" fmla="*/ 1306286 h 1671583"/>
              <a:gd name="connsiteX2" fmla="*/ 4450701 w 9787812"/>
              <a:gd name="connsiteY2" fmla="*/ 1670179 h 1671583"/>
              <a:gd name="connsiteX3" fmla="*/ 6316824 w 9787812"/>
              <a:gd name="connsiteY3" fmla="*/ 1175657 h 1671583"/>
              <a:gd name="connsiteX4" fmla="*/ 8220269 w 9787812"/>
              <a:gd name="connsiteY4" fmla="*/ 662473 h 1671583"/>
              <a:gd name="connsiteX5" fmla="*/ 9787812 w 9787812"/>
              <a:gd name="connsiteY5" fmla="*/ 0 h 1671583"/>
              <a:gd name="connsiteX0" fmla="*/ 0 w 9787812"/>
              <a:gd name="connsiteY0" fmla="*/ 774440 h 1671488"/>
              <a:gd name="connsiteX1" fmla="*/ 2556588 w 9787812"/>
              <a:gd name="connsiteY1" fmla="*/ 1306286 h 1671488"/>
              <a:gd name="connsiteX2" fmla="*/ 4450701 w 9787812"/>
              <a:gd name="connsiteY2" fmla="*/ 1670179 h 1671488"/>
              <a:gd name="connsiteX3" fmla="*/ 6316824 w 9787812"/>
              <a:gd name="connsiteY3" fmla="*/ 1175657 h 1671488"/>
              <a:gd name="connsiteX4" fmla="*/ 8220269 w 9787812"/>
              <a:gd name="connsiteY4" fmla="*/ 662473 h 1671488"/>
              <a:gd name="connsiteX5" fmla="*/ 9787812 w 9787812"/>
              <a:gd name="connsiteY5" fmla="*/ 0 h 167148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87812" h="1677968">
                <a:moveTo>
                  <a:pt x="0" y="774440"/>
                </a:moveTo>
                <a:cubicBezTo>
                  <a:pt x="915955" y="849862"/>
                  <a:pt x="2318658" y="1175657"/>
                  <a:pt x="2556588" y="1306286"/>
                </a:cubicBezTo>
                <a:cubicBezTo>
                  <a:pt x="2794518" y="1436915"/>
                  <a:pt x="3404117" y="1729273"/>
                  <a:pt x="4450701" y="1670179"/>
                </a:cubicBezTo>
                <a:cubicBezTo>
                  <a:pt x="5497285" y="1611085"/>
                  <a:pt x="6060569" y="1259398"/>
                  <a:pt x="6316824" y="1175657"/>
                </a:cubicBezTo>
                <a:cubicBezTo>
                  <a:pt x="6473907" y="1124324"/>
                  <a:pt x="7875036" y="699795"/>
                  <a:pt x="8220269" y="662473"/>
                </a:cubicBezTo>
                <a:cubicBezTo>
                  <a:pt x="8565502" y="625151"/>
                  <a:pt x="9291734" y="447869"/>
                  <a:pt x="9787812" y="0"/>
                </a:cubicBezTo>
              </a:path>
            </a:pathLst>
          </a:cu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723893" y="3368992"/>
            <a:ext cx="1326990" cy="822506"/>
            <a:chOff x="2631850" y="3116078"/>
            <a:chExt cx="770554" cy="49843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685756" y="3235684"/>
              <a:ext cx="634686" cy="30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TW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TW" altLang="en-US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英國</a:t>
              </a:r>
              <a:endParaRPr lang="en-US" altLang="zh-CN" sz="2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38"/>
          <p:cNvGrpSpPr/>
          <p:nvPr/>
        </p:nvGrpSpPr>
        <p:grpSpPr>
          <a:xfrm>
            <a:off x="2771481" y="3940284"/>
            <a:ext cx="1326990" cy="822506"/>
            <a:chOff x="2631850" y="3116078"/>
            <a:chExt cx="770554" cy="498434"/>
          </a:xfrm>
        </p:grpSpPr>
        <p:pic>
          <p:nvPicPr>
            <p:cNvPr id="30" name="图片 39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32" name="文本框 40"/>
            <p:cNvSpPr txBox="1"/>
            <p:nvPr/>
          </p:nvSpPr>
          <p:spPr>
            <a:xfrm>
              <a:off x="2685756" y="3235684"/>
              <a:ext cx="634686" cy="30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TW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r>
                <a:rPr lang="zh-TW" altLang="en-US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法國</a:t>
              </a:r>
              <a:endParaRPr lang="en-US" altLang="zh-CN" sz="2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8"/>
          <p:cNvGrpSpPr/>
          <p:nvPr/>
        </p:nvGrpSpPr>
        <p:grpSpPr>
          <a:xfrm>
            <a:off x="4696430" y="3589652"/>
            <a:ext cx="1326990" cy="822506"/>
            <a:chOff x="2631850" y="3116078"/>
            <a:chExt cx="770554" cy="498434"/>
          </a:xfrm>
        </p:grpSpPr>
        <p:pic>
          <p:nvPicPr>
            <p:cNvPr id="34" name="图片 39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35" name="文本框 40"/>
            <p:cNvSpPr txBox="1"/>
            <p:nvPr/>
          </p:nvSpPr>
          <p:spPr>
            <a:xfrm>
              <a:off x="2685756" y="3235684"/>
              <a:ext cx="634686" cy="30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TW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TW" altLang="en-US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德國</a:t>
              </a:r>
              <a:endParaRPr lang="en-US" altLang="zh-CN" sz="2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8"/>
          <p:cNvGrpSpPr/>
          <p:nvPr/>
        </p:nvGrpSpPr>
        <p:grpSpPr>
          <a:xfrm>
            <a:off x="6337787" y="2928588"/>
            <a:ext cx="1326990" cy="822506"/>
            <a:chOff x="2631850" y="3116078"/>
            <a:chExt cx="770554" cy="498434"/>
          </a:xfrm>
        </p:grpSpPr>
        <p:pic>
          <p:nvPicPr>
            <p:cNvPr id="42" name="图片 39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44" name="文本框 40"/>
            <p:cNvSpPr txBox="1"/>
            <p:nvPr/>
          </p:nvSpPr>
          <p:spPr>
            <a:xfrm>
              <a:off x="2685756" y="3235684"/>
              <a:ext cx="634686" cy="30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TW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r>
                <a:rPr lang="zh-TW" altLang="en-US" sz="20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荷蘭</a:t>
              </a:r>
              <a:endParaRPr lang="en-US" altLang="zh-CN" sz="20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103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/>
        </p:nvGrpSpPr>
        <p:grpSpPr>
          <a:xfrm>
            <a:off x="439382" y="1590988"/>
            <a:ext cx="2404375" cy="805092"/>
            <a:chOff x="540778" y="1266887"/>
            <a:chExt cx="2040376" cy="805091"/>
          </a:xfrm>
        </p:grpSpPr>
        <p:sp>
          <p:nvSpPr>
            <p:cNvPr id="30" name="文本框 29"/>
            <p:cNvSpPr txBox="1"/>
            <p:nvPr/>
          </p:nvSpPr>
          <p:spPr>
            <a:xfrm>
              <a:off x="1022739" y="1266887"/>
              <a:ext cx="1558415" cy="805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Day10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0" name="文字方塊 39"/>
          <p:cNvSpPr txBox="1"/>
          <p:nvPr/>
        </p:nvSpPr>
        <p:spPr>
          <a:xfrm>
            <a:off x="2837796" y="1806860"/>
            <a:ext cx="5147559" cy="56938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b="1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羊角村→北海漁村</a:t>
            </a:r>
            <a:r>
              <a:rPr lang="en-US" altLang="zh-TW" sz="3100" b="1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100" b="1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佛倫丹</a:t>
            </a:r>
            <a:r>
              <a:rPr lang="en-US" altLang="zh-TW" sz="3100" b="1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sz="3100" b="1" spc="200" dirty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41" name="群組 40"/>
          <p:cNvGrpSpPr/>
          <p:nvPr/>
        </p:nvGrpSpPr>
        <p:grpSpPr>
          <a:xfrm>
            <a:off x="439382" y="2983256"/>
            <a:ext cx="2404375" cy="805092"/>
            <a:chOff x="540778" y="1266887"/>
            <a:chExt cx="2040376" cy="805091"/>
          </a:xfrm>
        </p:grpSpPr>
        <p:sp>
          <p:nvSpPr>
            <p:cNvPr id="42" name="文本框 29"/>
            <p:cNvSpPr txBox="1"/>
            <p:nvPr/>
          </p:nvSpPr>
          <p:spPr>
            <a:xfrm>
              <a:off x="1022739" y="1266887"/>
              <a:ext cx="1558415" cy="805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Day11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4" name="文字方塊 43"/>
          <p:cNvSpPr txBox="1"/>
          <p:nvPr/>
        </p:nvSpPr>
        <p:spPr>
          <a:xfrm>
            <a:off x="2837791" y="3185188"/>
            <a:ext cx="6532554" cy="104643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庫肯霍夫花園→皇宮→水壩廣場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鑽石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切割工廠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→玻璃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船遊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運河</a:t>
            </a:r>
            <a:endParaRPr lang="zh-TW" altLang="en-US" sz="3100" spc="200" dirty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47" name="群組 46"/>
          <p:cNvGrpSpPr/>
          <p:nvPr/>
        </p:nvGrpSpPr>
        <p:grpSpPr>
          <a:xfrm>
            <a:off x="439382" y="4610011"/>
            <a:ext cx="2404375" cy="805092"/>
            <a:chOff x="540778" y="1266887"/>
            <a:chExt cx="2040376" cy="805091"/>
          </a:xfrm>
        </p:grpSpPr>
        <p:sp>
          <p:nvSpPr>
            <p:cNvPr id="48" name="文本框 29"/>
            <p:cNvSpPr txBox="1"/>
            <p:nvPr/>
          </p:nvSpPr>
          <p:spPr>
            <a:xfrm>
              <a:off x="1022739" y="1266887"/>
              <a:ext cx="1558415" cy="805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Day12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9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50" name="文字方塊 49"/>
          <p:cNvSpPr txBox="1"/>
          <p:nvPr/>
        </p:nvSpPr>
        <p:spPr>
          <a:xfrm>
            <a:off x="2837792" y="4825882"/>
            <a:ext cx="3454788" cy="56938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曼谷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轉機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→桃園</a:t>
            </a:r>
          </a:p>
        </p:txBody>
      </p:sp>
      <p:sp>
        <p:nvSpPr>
          <p:cNvPr id="27" name="文本框 28"/>
          <p:cNvSpPr txBox="1"/>
          <p:nvPr/>
        </p:nvSpPr>
        <p:spPr>
          <a:xfrm>
            <a:off x="2846406" y="189969"/>
            <a:ext cx="453233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02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行程安排</a:t>
            </a:r>
          </a:p>
        </p:txBody>
      </p:sp>
      <p:grpSp>
        <p:nvGrpSpPr>
          <p:cNvPr id="28" name="组合 7"/>
          <p:cNvGrpSpPr/>
          <p:nvPr/>
        </p:nvGrpSpPr>
        <p:grpSpPr>
          <a:xfrm>
            <a:off x="4" y="589593"/>
            <a:ext cx="2843753" cy="544357"/>
            <a:chOff x="0" y="589591"/>
            <a:chExt cx="3947887" cy="544357"/>
          </a:xfrm>
        </p:grpSpPr>
        <p:pic>
          <p:nvPicPr>
            <p:cNvPr id="29" name="图片 4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31" name="直接连接符 8"/>
            <p:cNvCxnSpPr>
              <a:endCxn id="29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5"/>
          <p:cNvGrpSpPr/>
          <p:nvPr/>
        </p:nvGrpSpPr>
        <p:grpSpPr>
          <a:xfrm>
            <a:off x="7261034" y="589593"/>
            <a:ext cx="2644970" cy="544357"/>
            <a:chOff x="8244113" y="589591"/>
            <a:chExt cx="3947887" cy="544357"/>
          </a:xfrm>
        </p:grpSpPr>
        <p:pic>
          <p:nvPicPr>
            <p:cNvPr id="33" name="图片 5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34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6048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/>
        </p:nvGrpSpPr>
        <p:grpSpPr>
          <a:xfrm>
            <a:off x="439383" y="1590988"/>
            <a:ext cx="2406300" cy="805092"/>
            <a:chOff x="540778" y="1266887"/>
            <a:chExt cx="2040376" cy="805092"/>
          </a:xfrm>
        </p:grpSpPr>
        <p:sp>
          <p:nvSpPr>
            <p:cNvPr id="30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Day1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" name="文字方塊 39"/>
          <p:cNvSpPr txBox="1"/>
          <p:nvPr/>
        </p:nvSpPr>
        <p:spPr>
          <a:xfrm>
            <a:off x="2369928" y="1806860"/>
            <a:ext cx="4724366" cy="56938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桃園→曼谷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轉機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→倫敦</a:t>
            </a:r>
          </a:p>
        </p:txBody>
      </p:sp>
      <p:grpSp>
        <p:nvGrpSpPr>
          <p:cNvPr id="41" name="群組 40"/>
          <p:cNvGrpSpPr/>
          <p:nvPr/>
        </p:nvGrpSpPr>
        <p:grpSpPr>
          <a:xfrm>
            <a:off x="439383" y="2852631"/>
            <a:ext cx="2406300" cy="805092"/>
            <a:chOff x="540778" y="1266887"/>
            <a:chExt cx="2040376" cy="805092"/>
          </a:xfrm>
        </p:grpSpPr>
        <p:sp>
          <p:nvSpPr>
            <p:cNvPr id="42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Day2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4" name="文字方塊 43"/>
          <p:cNvSpPr txBox="1"/>
          <p:nvPr/>
        </p:nvSpPr>
        <p:spPr>
          <a:xfrm>
            <a:off x="2369927" y="3054563"/>
            <a:ext cx="6955746" cy="152349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倫敦溫莎古堡→倫敦塔→英國國會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大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鵬鐘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→摩天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大廈碎片塔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千禧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之輪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倫敦眼</a:t>
            </a:r>
            <a:r>
              <a:rPr lang="en-US" altLang="zh-TW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→大英博物館</a:t>
            </a:r>
          </a:p>
        </p:txBody>
      </p:sp>
      <p:grpSp>
        <p:nvGrpSpPr>
          <p:cNvPr id="47" name="群組 46"/>
          <p:cNvGrpSpPr/>
          <p:nvPr/>
        </p:nvGrpSpPr>
        <p:grpSpPr>
          <a:xfrm>
            <a:off x="439383" y="4739311"/>
            <a:ext cx="2406300" cy="805092"/>
            <a:chOff x="540778" y="1266887"/>
            <a:chExt cx="2040376" cy="805092"/>
          </a:xfrm>
        </p:grpSpPr>
        <p:sp>
          <p:nvSpPr>
            <p:cNvPr id="48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Day3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9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50" name="文字方塊 49"/>
          <p:cNvSpPr txBox="1"/>
          <p:nvPr/>
        </p:nvSpPr>
        <p:spPr>
          <a:xfrm>
            <a:off x="2369928" y="4955184"/>
            <a:ext cx="6109361" cy="104643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泰晤士河遊船→搭乘歐洲之星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蒙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馬特小山丘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→畫家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村</a:t>
            </a:r>
          </a:p>
        </p:txBody>
      </p:sp>
      <p:sp>
        <p:nvSpPr>
          <p:cNvPr id="31" name="文本框 28"/>
          <p:cNvSpPr txBox="1"/>
          <p:nvPr/>
        </p:nvSpPr>
        <p:spPr>
          <a:xfrm>
            <a:off x="2846406" y="189969"/>
            <a:ext cx="453233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02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行程安排</a:t>
            </a:r>
          </a:p>
        </p:txBody>
      </p:sp>
      <p:grpSp>
        <p:nvGrpSpPr>
          <p:cNvPr id="32" name="群組 31"/>
          <p:cNvGrpSpPr/>
          <p:nvPr/>
        </p:nvGrpSpPr>
        <p:grpSpPr>
          <a:xfrm>
            <a:off x="8297977" y="6222795"/>
            <a:ext cx="1415187" cy="537205"/>
            <a:chOff x="10536995" y="6118613"/>
            <a:chExt cx="1741767" cy="537205"/>
          </a:xfrm>
        </p:grpSpPr>
        <p:pic>
          <p:nvPicPr>
            <p:cNvPr id="33" name="图片 76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6995" y="6118613"/>
              <a:ext cx="325912" cy="537205"/>
            </a:xfrm>
            <a:prstGeom prst="rect">
              <a:avLst/>
            </a:prstGeom>
          </p:spPr>
        </p:pic>
        <p:sp>
          <p:nvSpPr>
            <p:cNvPr id="34" name="文字方塊 33"/>
            <p:cNvSpPr txBox="1"/>
            <p:nvPr/>
          </p:nvSpPr>
          <p:spPr>
            <a:xfrm>
              <a:off x="10852495" y="6238160"/>
              <a:ext cx="14262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spc="200" dirty="0">
                  <a:latin typeface="微軟正黑體" pitchFamily="34" charset="-120"/>
                  <a:ea typeface="微軟正黑體" pitchFamily="34" charset="-120"/>
                </a:rPr>
                <a:t>More…</a:t>
              </a:r>
              <a:endParaRPr lang="zh-TW" altLang="en-US" sz="2000" spc="200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35" name="组合 7"/>
          <p:cNvGrpSpPr/>
          <p:nvPr/>
        </p:nvGrpSpPr>
        <p:grpSpPr>
          <a:xfrm>
            <a:off x="4" y="589593"/>
            <a:ext cx="2843753" cy="544357"/>
            <a:chOff x="0" y="589591"/>
            <a:chExt cx="3947887" cy="544357"/>
          </a:xfrm>
        </p:grpSpPr>
        <p:pic>
          <p:nvPicPr>
            <p:cNvPr id="36" name="图片 4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37" name="直接连接符 8"/>
            <p:cNvCxnSpPr>
              <a:endCxn id="36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5"/>
          <p:cNvGrpSpPr/>
          <p:nvPr/>
        </p:nvGrpSpPr>
        <p:grpSpPr>
          <a:xfrm>
            <a:off x="7261034" y="589593"/>
            <a:ext cx="2644970" cy="544357"/>
            <a:chOff x="8244113" y="589591"/>
            <a:chExt cx="3947887" cy="544357"/>
          </a:xfrm>
        </p:grpSpPr>
        <p:pic>
          <p:nvPicPr>
            <p:cNvPr id="45" name="图片 5"/>
            <p:cNvPicPr>
              <a:picLocks noChangeAspect="1"/>
            </p:cNvPicPr>
            <p:nvPr/>
          </p:nvPicPr>
          <p:blipFill>
            <a:blip r:embed="rId8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46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5466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/>
        </p:nvGrpSpPr>
        <p:grpSpPr>
          <a:xfrm>
            <a:off x="439383" y="1590988"/>
            <a:ext cx="2406300" cy="805092"/>
            <a:chOff x="540778" y="1266887"/>
            <a:chExt cx="2040376" cy="805092"/>
          </a:xfrm>
        </p:grpSpPr>
        <p:sp>
          <p:nvSpPr>
            <p:cNvPr id="30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Day7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0" name="文字方塊 39"/>
          <p:cNvSpPr txBox="1"/>
          <p:nvPr/>
        </p:nvSpPr>
        <p:spPr>
          <a:xfrm>
            <a:off x="2357392" y="1806860"/>
            <a:ext cx="6942922" cy="538607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29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鐵力士山→聖母大教院→聖彼得大教堂</a:t>
            </a:r>
          </a:p>
        </p:txBody>
      </p:sp>
      <p:grpSp>
        <p:nvGrpSpPr>
          <p:cNvPr id="41" name="群組 40"/>
          <p:cNvGrpSpPr/>
          <p:nvPr/>
        </p:nvGrpSpPr>
        <p:grpSpPr>
          <a:xfrm>
            <a:off x="439383" y="2852631"/>
            <a:ext cx="2406300" cy="805092"/>
            <a:chOff x="540778" y="1266887"/>
            <a:chExt cx="2040376" cy="805092"/>
          </a:xfrm>
        </p:grpSpPr>
        <p:sp>
          <p:nvSpPr>
            <p:cNvPr id="42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Day8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4" name="文字方塊 43"/>
          <p:cNvSpPr txBox="1"/>
          <p:nvPr/>
        </p:nvSpPr>
        <p:spPr>
          <a:xfrm>
            <a:off x="2357390" y="3054563"/>
            <a:ext cx="6109361" cy="104643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蒂蒂湖→黑森林咕咕鐘工藝坊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海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德古堡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→惡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靈教堂→市政廳</a:t>
            </a:r>
          </a:p>
        </p:txBody>
      </p:sp>
      <p:grpSp>
        <p:nvGrpSpPr>
          <p:cNvPr id="47" name="群組 46"/>
          <p:cNvGrpSpPr/>
          <p:nvPr/>
        </p:nvGrpSpPr>
        <p:grpSpPr>
          <a:xfrm>
            <a:off x="439383" y="4230011"/>
            <a:ext cx="2406300" cy="805092"/>
            <a:chOff x="540778" y="1266887"/>
            <a:chExt cx="2040376" cy="805092"/>
          </a:xfrm>
        </p:grpSpPr>
        <p:sp>
          <p:nvSpPr>
            <p:cNvPr id="48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Day9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9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50" name="文字方塊 49"/>
          <p:cNvSpPr txBox="1"/>
          <p:nvPr/>
        </p:nvSpPr>
        <p:spPr>
          <a:xfrm>
            <a:off x="2357388" y="4445882"/>
            <a:ext cx="4839782" cy="56938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萊茵河游船→科隆大教堂</a:t>
            </a:r>
          </a:p>
        </p:txBody>
      </p:sp>
      <p:sp>
        <p:nvSpPr>
          <p:cNvPr id="33" name="文本框 28"/>
          <p:cNvSpPr txBox="1"/>
          <p:nvPr/>
        </p:nvSpPr>
        <p:spPr>
          <a:xfrm>
            <a:off x="2846406" y="189969"/>
            <a:ext cx="453233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02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行程安排</a:t>
            </a:r>
          </a:p>
        </p:txBody>
      </p:sp>
      <p:grpSp>
        <p:nvGrpSpPr>
          <p:cNvPr id="24" name="群組 23"/>
          <p:cNvGrpSpPr/>
          <p:nvPr/>
        </p:nvGrpSpPr>
        <p:grpSpPr>
          <a:xfrm>
            <a:off x="8297977" y="6222795"/>
            <a:ext cx="1415187" cy="537205"/>
            <a:chOff x="10536995" y="6118613"/>
            <a:chExt cx="1741767" cy="537205"/>
          </a:xfrm>
        </p:grpSpPr>
        <p:pic>
          <p:nvPicPr>
            <p:cNvPr id="25" name="图片 76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6995" y="6118613"/>
              <a:ext cx="325912" cy="537205"/>
            </a:xfrm>
            <a:prstGeom prst="rect">
              <a:avLst/>
            </a:prstGeom>
          </p:spPr>
        </p:pic>
        <p:sp>
          <p:nvSpPr>
            <p:cNvPr id="36" name="文字方塊 35"/>
            <p:cNvSpPr txBox="1"/>
            <p:nvPr/>
          </p:nvSpPr>
          <p:spPr>
            <a:xfrm>
              <a:off x="10852495" y="6238160"/>
              <a:ext cx="14262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spc="200" dirty="0">
                  <a:latin typeface="微軟正黑體" pitchFamily="34" charset="-120"/>
                  <a:ea typeface="微軟正黑體" pitchFamily="34" charset="-120"/>
                </a:rPr>
                <a:t>More…</a:t>
              </a:r>
              <a:endParaRPr lang="zh-TW" altLang="en-US" sz="2000" spc="200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37" name="组合 7"/>
          <p:cNvGrpSpPr/>
          <p:nvPr/>
        </p:nvGrpSpPr>
        <p:grpSpPr>
          <a:xfrm>
            <a:off x="4" y="589593"/>
            <a:ext cx="2843753" cy="544357"/>
            <a:chOff x="0" y="589591"/>
            <a:chExt cx="3947887" cy="544357"/>
          </a:xfrm>
        </p:grpSpPr>
        <p:pic>
          <p:nvPicPr>
            <p:cNvPr id="45" name="图片 4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46" name="直接连接符 8"/>
            <p:cNvCxnSpPr>
              <a:endCxn id="4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35"/>
          <p:cNvGrpSpPr/>
          <p:nvPr/>
        </p:nvGrpSpPr>
        <p:grpSpPr>
          <a:xfrm>
            <a:off x="7261034" y="589593"/>
            <a:ext cx="2644970" cy="544357"/>
            <a:chOff x="8244113" y="589591"/>
            <a:chExt cx="3947887" cy="544357"/>
          </a:xfrm>
        </p:grpSpPr>
        <p:pic>
          <p:nvPicPr>
            <p:cNvPr id="52" name="图片 5"/>
            <p:cNvPicPr>
              <a:picLocks noChangeAspect="1"/>
            </p:cNvPicPr>
            <p:nvPr/>
          </p:nvPicPr>
          <p:blipFill>
            <a:blip r:embed="rId8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53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6795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群組 10"/>
          <p:cNvGrpSpPr/>
          <p:nvPr/>
        </p:nvGrpSpPr>
        <p:grpSpPr>
          <a:xfrm>
            <a:off x="439383" y="1590988"/>
            <a:ext cx="2406300" cy="805092"/>
            <a:chOff x="540778" y="1266887"/>
            <a:chExt cx="2040376" cy="805092"/>
          </a:xfrm>
        </p:grpSpPr>
        <p:sp>
          <p:nvSpPr>
            <p:cNvPr id="30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Day4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0" name="文字方塊 39"/>
          <p:cNvSpPr txBox="1"/>
          <p:nvPr/>
        </p:nvSpPr>
        <p:spPr>
          <a:xfrm>
            <a:off x="2245181" y="1806860"/>
            <a:ext cx="6955746" cy="56938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羅浮宮→塞納河遊船→時尚名品百貨</a:t>
            </a:r>
          </a:p>
        </p:txBody>
      </p:sp>
      <p:grpSp>
        <p:nvGrpSpPr>
          <p:cNvPr id="41" name="群組 40"/>
          <p:cNvGrpSpPr/>
          <p:nvPr/>
        </p:nvGrpSpPr>
        <p:grpSpPr>
          <a:xfrm>
            <a:off x="439383" y="2852631"/>
            <a:ext cx="2406300" cy="805092"/>
            <a:chOff x="540778" y="1266887"/>
            <a:chExt cx="2040376" cy="805092"/>
          </a:xfrm>
        </p:grpSpPr>
        <p:sp>
          <p:nvSpPr>
            <p:cNvPr id="42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Day5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44" name="文字方塊 43"/>
          <p:cNvSpPr txBox="1"/>
          <p:nvPr/>
        </p:nvSpPr>
        <p:spPr>
          <a:xfrm>
            <a:off x="2245184" y="3054559"/>
            <a:ext cx="7160931" cy="1015661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0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凱旋門→香榭麗舍大道→艾菲爾</a:t>
            </a:r>
            <a:r>
              <a:rPr lang="zh-TW" altLang="en-US" sz="30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鐵塔→</a:t>
            </a:r>
            <a:endParaRPr lang="en-US" altLang="zh-TW" sz="30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0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搭乘</a:t>
            </a:r>
            <a:r>
              <a:rPr lang="zh-TW" altLang="en-US" sz="30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子彈列車</a:t>
            </a:r>
          </a:p>
        </p:txBody>
      </p:sp>
      <p:grpSp>
        <p:nvGrpSpPr>
          <p:cNvPr id="47" name="群組 46"/>
          <p:cNvGrpSpPr/>
          <p:nvPr/>
        </p:nvGrpSpPr>
        <p:grpSpPr>
          <a:xfrm>
            <a:off x="439383" y="4230011"/>
            <a:ext cx="2406300" cy="805092"/>
            <a:chOff x="540778" y="1266887"/>
            <a:chExt cx="2040376" cy="805092"/>
          </a:xfrm>
        </p:grpSpPr>
        <p:sp>
          <p:nvSpPr>
            <p:cNvPr id="48" name="文本框 29"/>
            <p:cNvSpPr txBox="1"/>
            <p:nvPr/>
          </p:nvSpPr>
          <p:spPr>
            <a:xfrm>
              <a:off x="1022739" y="1266887"/>
              <a:ext cx="1558415" cy="805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altLang="zh-CN" sz="3500" b="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Day6</a:t>
              </a:r>
              <a:endParaRPr lang="zh-CN" altLang="en-US" sz="35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9" name="图片 47"/>
            <p:cNvPicPr>
              <a:picLocks noChangeAspect="1"/>
            </p:cNvPicPr>
            <p:nvPr/>
          </p:nvPicPr>
          <p:blipFill>
            <a:blip r:embed="rId2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778" y="1459607"/>
              <a:ext cx="436631" cy="456667"/>
            </a:xfrm>
            <a:prstGeom prst="rect">
              <a:avLst/>
            </a:prstGeom>
          </p:spPr>
        </p:pic>
      </p:grpSp>
      <p:sp>
        <p:nvSpPr>
          <p:cNvPr id="50" name="文字方塊 49"/>
          <p:cNvSpPr txBox="1"/>
          <p:nvPr/>
        </p:nvSpPr>
        <p:spPr>
          <a:xfrm>
            <a:off x="2245184" y="4445884"/>
            <a:ext cx="5686168" cy="104643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伯恩舊城→熊公園→盧森城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</a:t>
            </a:r>
            <a:endParaRPr lang="en-US" altLang="zh-TW" sz="3100" spc="200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獅子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紀念碑</a:t>
            </a:r>
            <a:r>
              <a:rPr lang="zh-TW" altLang="en-US" sz="3100" spc="200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→卡</a:t>
            </a:r>
            <a:r>
              <a:rPr lang="zh-TW" altLang="en-US" sz="3100" spc="200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貝爾木橋</a:t>
            </a:r>
          </a:p>
        </p:txBody>
      </p:sp>
      <p:sp>
        <p:nvSpPr>
          <p:cNvPr id="33" name="文本框 28"/>
          <p:cNvSpPr txBox="1"/>
          <p:nvPr/>
        </p:nvSpPr>
        <p:spPr>
          <a:xfrm>
            <a:off x="2846406" y="189969"/>
            <a:ext cx="453233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02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行程安排</a:t>
            </a:r>
          </a:p>
        </p:txBody>
      </p:sp>
      <p:grpSp>
        <p:nvGrpSpPr>
          <p:cNvPr id="34" name="群組 33"/>
          <p:cNvGrpSpPr/>
          <p:nvPr/>
        </p:nvGrpSpPr>
        <p:grpSpPr>
          <a:xfrm>
            <a:off x="8297977" y="6222795"/>
            <a:ext cx="1415187" cy="537205"/>
            <a:chOff x="10536995" y="6118613"/>
            <a:chExt cx="1741767" cy="537205"/>
          </a:xfrm>
        </p:grpSpPr>
        <p:pic>
          <p:nvPicPr>
            <p:cNvPr id="35" name="图片 76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6995" y="6118613"/>
              <a:ext cx="325912" cy="537205"/>
            </a:xfrm>
            <a:prstGeom prst="rect">
              <a:avLst/>
            </a:prstGeom>
          </p:spPr>
        </p:pic>
        <p:sp>
          <p:nvSpPr>
            <p:cNvPr id="39" name="文字方塊 38"/>
            <p:cNvSpPr txBox="1"/>
            <p:nvPr/>
          </p:nvSpPr>
          <p:spPr>
            <a:xfrm>
              <a:off x="10852495" y="6238160"/>
              <a:ext cx="14262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spc="200" dirty="0">
                  <a:latin typeface="微軟正黑體" pitchFamily="34" charset="-120"/>
                  <a:ea typeface="微軟正黑體" pitchFamily="34" charset="-120"/>
                </a:rPr>
                <a:t>More…</a:t>
              </a:r>
              <a:endParaRPr lang="zh-TW" altLang="en-US" sz="2000" spc="200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24" name="组合 7"/>
          <p:cNvGrpSpPr/>
          <p:nvPr/>
        </p:nvGrpSpPr>
        <p:grpSpPr>
          <a:xfrm>
            <a:off x="4" y="589593"/>
            <a:ext cx="2843753" cy="544357"/>
            <a:chOff x="0" y="589591"/>
            <a:chExt cx="3947887" cy="544357"/>
          </a:xfrm>
        </p:grpSpPr>
        <p:pic>
          <p:nvPicPr>
            <p:cNvPr id="25" name="图片 4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36" name="直接连接符 8"/>
            <p:cNvCxnSpPr>
              <a:endCxn id="2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5"/>
          <p:cNvGrpSpPr/>
          <p:nvPr/>
        </p:nvGrpSpPr>
        <p:grpSpPr>
          <a:xfrm>
            <a:off x="7261034" y="589593"/>
            <a:ext cx="2644970" cy="544357"/>
            <a:chOff x="8244113" y="589591"/>
            <a:chExt cx="3947887" cy="544357"/>
          </a:xfrm>
        </p:grpSpPr>
        <p:pic>
          <p:nvPicPr>
            <p:cNvPr id="45" name="图片 5"/>
            <p:cNvPicPr>
              <a:picLocks noChangeAspect="1"/>
            </p:cNvPicPr>
            <p:nvPr/>
          </p:nvPicPr>
          <p:blipFill>
            <a:blip r:embed="rId8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46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6296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79586" y="537448"/>
            <a:ext cx="314699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9111255" y="589597"/>
            <a:ext cx="314699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sp>
        <p:nvSpPr>
          <p:cNvPr id="47" name="文本框 46"/>
          <p:cNvSpPr txBox="1"/>
          <p:nvPr/>
        </p:nvSpPr>
        <p:spPr>
          <a:xfrm>
            <a:off x="1022948" y="1359097"/>
            <a:ext cx="7947234" cy="276998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marL="457189" indent="-457189">
              <a:lnSpc>
                <a:spcPct val="150000"/>
              </a:lnSpc>
              <a:buFont typeface="Wingdings" pitchFamily="2" charset="2"/>
              <a:buChar char="n"/>
            </a:pPr>
            <a:r>
              <a:rPr lang="zh-TW" altLang="en-US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庫肯霍夫，又稱歐洲花園，位於荷蘭利瑟附近，占地</a:t>
            </a:r>
            <a:r>
              <a:rPr lang="en-US" altLang="zh-TW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33</a:t>
            </a:r>
            <a:r>
              <a:rPr lang="zh-TW" altLang="en-US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公頃，是世界上最大的花園。</a:t>
            </a:r>
            <a:endParaRPr lang="en-US" altLang="zh-TW" sz="2900" b="0" dirty="0">
              <a:solidFill>
                <a:srgbClr val="0070C0"/>
              </a:solidFill>
              <a:latin typeface="+mn-lt"/>
              <a:ea typeface="微軟正黑體" pitchFamily="34" charset="-120"/>
            </a:endParaRPr>
          </a:p>
          <a:p>
            <a:pPr marL="457189" indent="-457189">
              <a:lnSpc>
                <a:spcPct val="150000"/>
              </a:lnSpc>
              <a:buFont typeface="Wingdings" pitchFamily="2" charset="2"/>
              <a:buChar char="n"/>
            </a:pPr>
            <a:r>
              <a:rPr lang="zh-TW" altLang="en-US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庫肯霍夫公園每年</a:t>
            </a:r>
            <a:r>
              <a:rPr lang="en-US" altLang="zh-TW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3</a:t>
            </a:r>
            <a:r>
              <a:rPr lang="zh-TW" altLang="en-US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月下旬至</a:t>
            </a:r>
            <a:r>
              <a:rPr lang="en-US" altLang="zh-TW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5</a:t>
            </a:r>
            <a:r>
              <a:rPr lang="zh-TW" altLang="en-US" sz="2900" b="0" dirty="0">
                <a:solidFill>
                  <a:srgbClr val="0070C0"/>
                </a:solidFill>
                <a:latin typeface="+mn-lt"/>
                <a:ea typeface="微軟正黑體" pitchFamily="34" charset="-120"/>
              </a:rPr>
              <a:t>月上旬對外開放。</a:t>
            </a:r>
            <a:endParaRPr lang="zh-CN" altLang="en-US" sz="2900" b="0" dirty="0">
              <a:solidFill>
                <a:srgbClr val="0070C0"/>
              </a:solidFill>
              <a:latin typeface="+mn-lt"/>
              <a:ea typeface="微軟正黑體" pitchFamily="34" charset="-120"/>
            </a:endParaRPr>
          </a:p>
        </p:txBody>
      </p:sp>
      <p:sp>
        <p:nvSpPr>
          <p:cNvPr id="31" name="文本框 28"/>
          <p:cNvSpPr txBox="1"/>
          <p:nvPr/>
        </p:nvSpPr>
        <p:spPr>
          <a:xfrm>
            <a:off x="2607254" y="213118"/>
            <a:ext cx="4753260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03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特別企劃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37" y="4919241"/>
            <a:ext cx="3456661" cy="193876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163" y="4919241"/>
            <a:ext cx="3443208" cy="19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85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" y="556219"/>
            <a:ext cx="2728583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7280366" y="553620"/>
            <a:ext cx="2625637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73" y="1863551"/>
            <a:ext cx="1339055" cy="49944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2821528" y="2609029"/>
            <a:ext cx="317334" cy="516918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368338" y="2348684"/>
            <a:ext cx="5948304" cy="82157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贈送行李束帶及行李吊牌</a:t>
            </a:r>
            <a:endParaRPr lang="zh-CN" altLang="en-US" b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3340745" y="3745299"/>
            <a:ext cx="317334" cy="51691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887556" y="3484955"/>
            <a:ext cx="4253685" cy="82157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贈送插頭轉接頭</a:t>
            </a:r>
            <a:endParaRPr lang="zh-CN" altLang="en-US" b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4030885" y="4885737"/>
            <a:ext cx="317334" cy="516918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4577693" y="4625392"/>
            <a:ext cx="4450546" cy="82157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提供網路分享器</a:t>
            </a:r>
            <a:endParaRPr lang="zh-CN" altLang="en-US" b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7" name="文本框 28"/>
          <p:cNvSpPr txBox="1"/>
          <p:nvPr/>
        </p:nvSpPr>
        <p:spPr>
          <a:xfrm>
            <a:off x="2958223" y="213118"/>
            <a:ext cx="4101186" cy="11431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TW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04 </a:t>
            </a:r>
            <a:r>
              <a:rPr lang="zh-TW" altLang="en-US" sz="5100" spc="200" dirty="0">
                <a:solidFill>
                  <a:srgbClr val="7030A0"/>
                </a:solidFill>
                <a:latin typeface="+mn-lt"/>
                <a:ea typeface="微軟正黑體" pitchFamily="34" charset="-120"/>
              </a:rPr>
              <a:t>貼心服務</a:t>
            </a:r>
          </a:p>
        </p:txBody>
      </p:sp>
    </p:spTree>
    <p:extLst>
      <p:ext uri="{BB962C8B-B14F-4D97-AF65-F5344CB8AC3E}">
        <p14:creationId xmlns:p14="http://schemas.microsoft.com/office/powerpoint/2010/main" val="3250169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2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317</Words>
  <Application>Microsoft Office PowerPoint</Application>
  <PresentationFormat>A4 紙張 (210x297 公釐)</PresentationFormat>
  <Paragraphs>71</Paragraphs>
  <Slides>11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e5440</cp:lastModifiedBy>
  <cp:revision>80</cp:revision>
  <dcterms:created xsi:type="dcterms:W3CDTF">2017-02-16T07:53:47Z</dcterms:created>
  <dcterms:modified xsi:type="dcterms:W3CDTF">2020-03-11T08:39:44Z</dcterms:modified>
</cp:coreProperties>
</file>