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6" r:id="rId4"/>
    <p:sldId id="267" r:id="rId5"/>
    <p:sldId id="268" r:id="rId6"/>
    <p:sldId id="263" r:id="rId7"/>
    <p:sldId id="264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5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9B614DD7-746A-436B-A891-13349EC62F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3333959-EBCF-4FEF-BFB5-E702A0FCA7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30F46-1E42-4655-9969-7D3125FA005E}" type="datetimeFigureOut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EAF35A0-638E-462D-B58B-E9B1E39448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7F97D88-BA14-4082-AE5B-C2ED6B33DC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CEE67-948B-45F1-BA0B-C240B3A1DB1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71579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2A6A5-87AE-43B6-9FC1-68ECB324531C}" type="datetimeFigureOut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2797D-EBAD-472D-A27B-B17BC920C62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87895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90752F7-FE1A-4994-834C-873DBEE93E0D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06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7F1F-F1F8-4E9A-89EF-FB885557B011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75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B636-E08C-49F4-AFA4-3D783C869E9F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384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34715-DF60-4517-9FFF-580E68844ECE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133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554F-2A17-4480-A20C-F9C049F15852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7980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DF263-F421-4699-8499-BED5D18D6E78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720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E6EB-4552-48CC-A605-4586D5A630DA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184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62CB-204E-4E47-8A41-51E75F661368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680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740A-3E3D-47B9-A1E6-D88DC7359DC8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29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676F-EADA-4367-A8A6-CC65201577D0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01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C8E0-D179-4C65-888C-C9A2C7718841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65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6579B-7C5A-4621-B8F7-6E47DBC2A17F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712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75A0C-FE80-4A7C-A600-BD8DDE9C8217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2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47C1-8AD4-4FB3-B7D7-1B7C9B3CE85D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3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5C7C8-119D-40D6-BCDB-C8A01CAE3514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4819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53F2D-8BDD-4353-A9E4-C258F89D23B8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1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3A8F-0FF0-4A90-A720-02A38A5EBA31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932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747611-EB92-4250-BAB0-BB62C3631BA7}" type="datetime1">
              <a:rPr lang="zh-TW" altLang="en-US" smtClean="0"/>
              <a:t>2020/7/16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zh-TW" altLang="en-US"/>
              <a:t>郵輪之旅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186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>
            <a:extLst>
              <a:ext uri="{FF2B5EF4-FFF2-40B4-BE49-F238E27FC236}">
                <a16:creationId xmlns:a16="http://schemas.microsoft.com/office/drawing/2014/main" id="{D96671DB-3837-42ED-81B9-E6F217023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724" y="1913467"/>
            <a:ext cx="5107072" cy="1515533"/>
          </a:xfrm>
        </p:spPr>
        <p:txBody>
          <a:bodyPr/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行程規劃書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C821ECA-452B-49BE-BF9F-2E6EB981B015}"/>
              </a:ext>
            </a:extLst>
          </p:cNvPr>
          <p:cNvSpPr txBox="1"/>
          <p:nvPr/>
        </p:nvSpPr>
        <p:spPr>
          <a:xfrm>
            <a:off x="3433237" y="4005064"/>
            <a:ext cx="241604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TW" altLang="en-US" sz="5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旅行社</a:t>
            </a:r>
          </a:p>
        </p:txBody>
      </p:sp>
      <p:sp>
        <p:nvSpPr>
          <p:cNvPr id="2" name="頁尾版面配置區 1">
            <a:extLst>
              <a:ext uri="{FF2B5EF4-FFF2-40B4-BE49-F238E27FC236}">
                <a16:creationId xmlns:a16="http://schemas.microsoft.com/office/drawing/2014/main" id="{1DF155EC-A300-4481-BB35-8503AE8CC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</p:spTree>
    <p:extLst>
      <p:ext uri="{BB962C8B-B14F-4D97-AF65-F5344CB8AC3E}">
        <p14:creationId xmlns:p14="http://schemas.microsoft.com/office/powerpoint/2010/main" val="1772126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E7CC6A0-EF95-4C41-977E-E9A2758A3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184" y="3194132"/>
            <a:ext cx="7859631" cy="3444997"/>
          </a:xfrm>
        </p:spPr>
        <p:txBody>
          <a:bodyPr>
            <a:normAutofit/>
          </a:bodyPr>
          <a:lstStyle/>
          <a:p>
            <a:r>
              <a:rPr lang="zh-TW" altLang="en-US" sz="2800" b="1" dirty="0">
                <a:ea typeface="Microsoft JhengHei UI" panose="020B0604030504040204" pitchFamily="34" charset="-120"/>
              </a:rPr>
              <a:t>時間：</a:t>
            </a:r>
            <a:r>
              <a:rPr lang="en-US" altLang="zh-TW" dirty="0">
                <a:ea typeface="Microsoft JhengHei UI" panose="020B0604030504040204" pitchFamily="34" charset="-120"/>
              </a:rPr>
              <a:t>7/11</a:t>
            </a:r>
            <a:r>
              <a:rPr lang="zh-TW" altLang="en-US" dirty="0">
                <a:ea typeface="Microsoft JhengHei UI" panose="020B0604030504040204" pitchFamily="34" charset="-120"/>
              </a:rPr>
              <a:t>～</a:t>
            </a:r>
            <a:r>
              <a:rPr lang="en-US" altLang="zh-TW" dirty="0">
                <a:ea typeface="Microsoft JhengHei UI" panose="020B0604030504040204" pitchFamily="34" charset="-120"/>
              </a:rPr>
              <a:t>7/14</a:t>
            </a:r>
          </a:p>
          <a:p>
            <a:r>
              <a:rPr lang="zh-TW" altLang="en-US" b="1" dirty="0">
                <a:ea typeface="Microsoft JhengHei UI" panose="020B0604030504040204" pitchFamily="34" charset="-120"/>
              </a:rPr>
              <a:t>報到地點：</a:t>
            </a:r>
            <a:r>
              <a:rPr lang="zh-TW" altLang="en-US" dirty="0">
                <a:ea typeface="Microsoft JhengHei UI" panose="020B0604030504040204" pitchFamily="34" charset="-120"/>
              </a:rPr>
              <a:t>基隆港務大樓</a:t>
            </a:r>
            <a:endParaRPr lang="en-US" altLang="zh-TW" dirty="0">
              <a:ea typeface="Microsoft JhengHei UI" panose="020B0604030504040204" pitchFamily="34" charset="-120"/>
            </a:endParaRPr>
          </a:p>
          <a:p>
            <a:r>
              <a:rPr lang="zh-TW" altLang="en-US" b="1" dirty="0">
                <a:ea typeface="Microsoft JhengHei UI" panose="020B0604030504040204" pitchFamily="34" charset="-120"/>
              </a:rPr>
              <a:t>行程安排：</a:t>
            </a:r>
            <a:r>
              <a:rPr lang="zh-TW" altLang="en-US" dirty="0">
                <a:ea typeface="Microsoft JhengHei UI" panose="020B0604030504040204" pitchFamily="34" charset="-120"/>
              </a:rPr>
              <a:t>第一天　</a:t>
            </a:r>
            <a:r>
              <a:rPr lang="zh-TW" altLang="en-US" dirty="0">
                <a:solidFill>
                  <a:schemeClr val="tx1"/>
                </a:solidFill>
                <a:ea typeface="Microsoft JhengHei UI" panose="020B0604030504040204" pitchFamily="34" charset="-120"/>
              </a:rPr>
              <a:t>從基隆港口出發</a:t>
            </a:r>
            <a:endParaRPr lang="en-US" altLang="zh-TW" dirty="0">
              <a:solidFill>
                <a:schemeClr val="tx1"/>
              </a:solidFill>
              <a:ea typeface="Microsoft JhengHei UI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dirty="0">
                <a:solidFill>
                  <a:schemeClr val="tx1"/>
                </a:solidFill>
                <a:ea typeface="Microsoft JhengHei UI" panose="020B0604030504040204" pitchFamily="34" charset="-120"/>
              </a:rPr>
              <a:t>                        第二天　當地時間上午</a:t>
            </a:r>
            <a:r>
              <a:rPr lang="en-US" altLang="zh-TW" dirty="0">
                <a:solidFill>
                  <a:schemeClr val="tx1"/>
                </a:solidFill>
                <a:ea typeface="Microsoft JhengHei UI" panose="020B0604030504040204" pitchFamily="34" charset="-120"/>
              </a:rPr>
              <a:t>9</a:t>
            </a:r>
            <a:r>
              <a:rPr lang="zh-TW" altLang="en-US" dirty="0">
                <a:solidFill>
                  <a:schemeClr val="tx1"/>
                </a:solidFill>
                <a:ea typeface="Microsoft JhengHei UI" panose="020B0604030504040204" pitchFamily="34" charset="-120"/>
              </a:rPr>
              <a:t>點抵達沖繩那霸市</a:t>
            </a:r>
            <a:endParaRPr lang="en-US" altLang="zh-TW" dirty="0">
              <a:solidFill>
                <a:schemeClr val="tx1"/>
              </a:solidFill>
              <a:ea typeface="Microsoft JhengHei UI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dirty="0">
                <a:solidFill>
                  <a:schemeClr val="tx1"/>
                </a:solidFill>
                <a:ea typeface="Microsoft JhengHei UI" panose="020B0604030504040204" pitchFamily="34" charset="-120"/>
              </a:rPr>
              <a:t>                        第三天　當地時間上午</a:t>
            </a:r>
            <a:r>
              <a:rPr lang="en-US" altLang="zh-TW" dirty="0">
                <a:solidFill>
                  <a:schemeClr val="tx1"/>
                </a:solidFill>
                <a:ea typeface="Microsoft JhengHei UI" panose="020B0604030504040204" pitchFamily="34" charset="-120"/>
              </a:rPr>
              <a:t>8</a:t>
            </a:r>
            <a:r>
              <a:rPr lang="zh-TW" altLang="en-US" dirty="0">
                <a:solidFill>
                  <a:schemeClr val="tx1"/>
                </a:solidFill>
                <a:ea typeface="Microsoft JhengHei UI" panose="020B0604030504040204" pitchFamily="34" charset="-120"/>
              </a:rPr>
              <a:t>點抵達石垣島</a:t>
            </a:r>
            <a:endParaRPr lang="en-US" altLang="zh-TW" dirty="0">
              <a:solidFill>
                <a:schemeClr val="tx1"/>
              </a:solidFill>
              <a:ea typeface="Microsoft JhengHei UI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dirty="0">
                <a:solidFill>
                  <a:schemeClr val="tx1"/>
                </a:solidFill>
                <a:ea typeface="Microsoft JhengHei UI" panose="020B0604030504040204" pitchFamily="34" charset="-120"/>
              </a:rPr>
              <a:t>                                        </a:t>
            </a:r>
            <a:endParaRPr lang="en-US" altLang="zh-TW" dirty="0">
              <a:ea typeface="Microsoft JhengHei UI" panose="020B0604030504040204" pitchFamily="34" charset="-120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44D9EB71-2008-43D9-996E-A4EE5C8C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郵輪之旅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6FAAA59-864F-4CF4-A441-A51B88B20A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528900"/>
            <a:ext cx="2400267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586BAE98-DAAD-4B39-8DCA-3E17E3B6E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</p:spTree>
    <p:extLst>
      <p:ext uri="{BB962C8B-B14F-4D97-AF65-F5344CB8AC3E}">
        <p14:creationId xmlns:p14="http://schemas.microsoft.com/office/powerpoint/2010/main" val="256257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51DD79E-B0FB-42B1-A9DE-82BBFA2C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530E93F1-CD98-48D8-8EB8-4D8799CB5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郵輪餐廳</a:t>
            </a:r>
          </a:p>
        </p:txBody>
      </p:sp>
      <p:pic>
        <p:nvPicPr>
          <p:cNvPr id="7" name="內容版面配置區 4">
            <a:extLst>
              <a:ext uri="{FF2B5EF4-FFF2-40B4-BE49-F238E27FC236}">
                <a16:creationId xmlns:a16="http://schemas.microsoft.com/office/drawing/2014/main" id="{D178A03F-43D8-4802-B651-8B146AD3BA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31" y="2636912"/>
            <a:ext cx="3552391" cy="2664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030899FD-1409-4067-9AB6-6A6F56A35F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40968"/>
            <a:ext cx="3552391" cy="2664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70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5B37254E-09E4-4136-A648-FDEF08A61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EFAFC426-D729-427F-8052-5A5662F28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泳池設備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7FF2359C-457D-493F-806A-3C448C65D5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09" y="2564904"/>
            <a:ext cx="3552391" cy="2691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D06F0860-8DEF-4F73-BAB9-26ADF21B8B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77716"/>
            <a:ext cx="3552391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7281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975EF184-472B-437A-B05C-E7001BDAE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3F5D1C86-EB10-43C4-BB85-A32D18E76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r>
              <a:rPr lang="zh-TW" altLang="en-US" sz="5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沖繩景點</a:t>
            </a:r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－首里城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A8D6737-6EC6-4D60-8066-E198E67C4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675" y="2564904"/>
            <a:ext cx="5915415" cy="3325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64296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8E3736-E8C0-4249-AFEC-5207241AA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7" y="1186268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zh-TW" altLang="en-US" sz="5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購物天堂</a:t>
            </a:r>
            <a:r>
              <a:rPr lang="zh-TW" altLang="en-US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－</a:t>
            </a:r>
            <a:r>
              <a:rPr lang="zh-TW" alt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國際通</a:t>
            </a:r>
            <a:br>
              <a:rPr lang="zh-TW" altLang="en-US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7FCB437-B620-4347-A4C5-29AFDF80BC98}"/>
              </a:ext>
            </a:extLst>
          </p:cNvPr>
          <p:cNvSpPr txBox="1"/>
          <p:nvPr/>
        </p:nvSpPr>
        <p:spPr>
          <a:xfrm>
            <a:off x="1012733" y="242234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8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ea typeface="Microsoft JhengHei UI" panose="020B0604030504040204" pitchFamily="34" charset="-120"/>
              </a:rPr>
              <a:t>旅遊時必買些紀念品及特色食物</a:t>
            </a:r>
            <a:r>
              <a:rPr lang="zh-TW" altLang="en-US" sz="2800" b="1" i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ea typeface="Microsoft JhengHei UI" panose="020B0604030504040204" pitchFamily="34" charset="-120"/>
              </a:rPr>
              <a:t>！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E5A768D3-EA03-40B6-8024-B2B26FF5D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33" y="3018606"/>
            <a:ext cx="4356292" cy="29084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D520AF86-8E82-4580-A4EF-947EB40420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6" y="2972236"/>
            <a:ext cx="2250894" cy="3001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頁尾版面配置區 11">
            <a:extLst>
              <a:ext uri="{FF2B5EF4-FFF2-40B4-BE49-F238E27FC236}">
                <a16:creationId xmlns:a16="http://schemas.microsoft.com/office/drawing/2014/main" id="{EE058926-192C-476D-BF68-860F6167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</p:spTree>
    <p:extLst>
      <p:ext uri="{BB962C8B-B14F-4D97-AF65-F5344CB8AC3E}">
        <p14:creationId xmlns:p14="http://schemas.microsoft.com/office/powerpoint/2010/main" val="369463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749D21-1301-4D94-AE00-514DDFF3F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940" y="908720"/>
            <a:ext cx="8084120" cy="1303867"/>
          </a:xfrm>
        </p:spPr>
        <p:txBody>
          <a:bodyPr>
            <a:normAutofit fontScale="90000"/>
          </a:bodyPr>
          <a:lstStyle/>
          <a:p>
            <a:r>
              <a:rPr lang="zh-TW" altLang="en-US" sz="5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石垣島景點</a:t>
            </a:r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－</a:t>
            </a:r>
            <a:r>
              <a:rPr lang="zh-TW" altLang="en-US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鐘乳石洞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EAF52D77-8387-49ED-ACA6-FFB6DEC586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83" y="2420887"/>
            <a:ext cx="3651133" cy="3452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E25768B6-B75C-4BE1-B188-BB7BDF4E1B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45978" y="2678957"/>
            <a:ext cx="3452190" cy="2936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頁尾版面配置區 12">
            <a:extLst>
              <a:ext uri="{FF2B5EF4-FFF2-40B4-BE49-F238E27FC236}">
                <a16:creationId xmlns:a16="http://schemas.microsoft.com/office/drawing/2014/main" id="{348B51D3-03E5-45A0-A2FA-E76F53A5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</p:spTree>
    <p:extLst>
      <p:ext uri="{BB962C8B-B14F-4D97-AF65-F5344CB8AC3E}">
        <p14:creationId xmlns:p14="http://schemas.microsoft.com/office/powerpoint/2010/main" val="1841019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87B5A3B-0E41-426B-ABDC-13FD80527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6" y="1268760"/>
            <a:ext cx="6798735" cy="1303867"/>
          </a:xfrm>
        </p:spPr>
        <p:txBody>
          <a:bodyPr>
            <a:normAutofit/>
          </a:bodyPr>
          <a:lstStyle/>
          <a:p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祝福各位旅客</a:t>
            </a:r>
            <a:endParaRPr lang="zh-TW" altLang="en-US" sz="7200" dirty="0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092DF426-B71F-4B65-B9EB-1A823F73B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/>
              <a:t>郵輪之旅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C90AD4F6-8B79-4F09-B6C1-1FAB0F41D008}"/>
              </a:ext>
            </a:extLst>
          </p:cNvPr>
          <p:cNvSpPr txBox="1">
            <a:spLocks/>
          </p:cNvSpPr>
          <p:nvPr/>
        </p:nvSpPr>
        <p:spPr>
          <a:xfrm>
            <a:off x="1403648" y="3068960"/>
            <a:ext cx="6798735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假期愉快</a:t>
            </a:r>
            <a:r>
              <a:rPr lang="zh-TW" altLang="en-US" sz="66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！</a:t>
            </a:r>
            <a:endParaRPr lang="zh-TW" altLang="en-US" sz="6600" i="1" dirty="0"/>
          </a:p>
        </p:txBody>
      </p:sp>
    </p:spTree>
    <p:extLst>
      <p:ext uri="{BB962C8B-B14F-4D97-AF65-F5344CB8AC3E}">
        <p14:creationId xmlns:p14="http://schemas.microsoft.com/office/powerpoint/2010/main" val="2083657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264</TotalTime>
  <Words>119</Words>
  <Application>Microsoft Office PowerPoint</Application>
  <PresentationFormat>如螢幕大小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2" baseType="lpstr">
      <vt:lpstr>Arial</vt:lpstr>
      <vt:lpstr>Calibri</vt:lpstr>
      <vt:lpstr>Garamond</vt:lpstr>
      <vt:lpstr>有機</vt:lpstr>
      <vt:lpstr>行程規劃書</vt:lpstr>
      <vt:lpstr>郵輪之旅</vt:lpstr>
      <vt:lpstr>郵輪餐廳</vt:lpstr>
      <vt:lpstr>泳池設備</vt:lpstr>
      <vt:lpstr>沖繩景點－首里城</vt:lpstr>
      <vt:lpstr>購物天堂－國際通 </vt:lpstr>
      <vt:lpstr>石垣島景點－鐘乳石洞</vt:lpstr>
      <vt:lpstr>祝福各位旅客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文創設計展</dc:title>
  <dc:creator>E063</dc:creator>
  <cp:lastModifiedBy>user</cp:lastModifiedBy>
  <cp:revision>29</cp:revision>
  <dcterms:created xsi:type="dcterms:W3CDTF">2019-06-28T05:50:11Z</dcterms:created>
  <dcterms:modified xsi:type="dcterms:W3CDTF">2020-07-16T10:04:48Z</dcterms:modified>
</cp:coreProperties>
</file>