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3F"/>
    <a:srgbClr val="F77B15"/>
    <a:srgbClr val="FFFF25"/>
    <a:srgbClr val="FFFF66"/>
    <a:srgbClr val="2FC9FF"/>
    <a:srgbClr val="44E4CD"/>
    <a:srgbClr val="F99441"/>
    <a:srgbClr val="61D6FF"/>
    <a:srgbClr val="FF4343"/>
    <a:srgbClr val="19C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6" d="100"/>
          <a:sy n="56" d="100"/>
        </p:scale>
        <p:origin x="-1661" y="-9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040716273690373E-2"/>
          <c:y val="0.24352989209682127"/>
          <c:w val="0.92366375246055277"/>
          <c:h val="0.75647010790317881"/>
        </c:manualLayout>
      </c:layout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銷售</c:v>
                </c:pt>
              </c:strCache>
            </c:strRef>
          </c:tx>
          <c:dPt>
            <c:idx val="0"/>
            <c:bubble3D val="0"/>
            <c:spPr>
              <a:solidFill>
                <a:srgbClr val="FF434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021-488B-94BC-7B45EECBF098}"/>
              </c:ext>
            </c:extLst>
          </c:dPt>
          <c:dPt>
            <c:idx val="1"/>
            <c:bubble3D val="0"/>
            <c:spPr>
              <a:solidFill>
                <a:srgbClr val="28E0CA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21-488B-94BC-7B45EECBF098}"/>
              </c:ext>
            </c:extLst>
          </c:dPt>
          <c:dPt>
            <c:idx val="2"/>
            <c:bubble3D val="0"/>
            <c:spPr>
              <a:solidFill>
                <a:srgbClr val="19C3FF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021-488B-94BC-7B45EECBF098}"/>
              </c:ext>
            </c:extLst>
          </c:dPt>
          <c:dPt>
            <c:idx val="3"/>
            <c:bubble3D val="0"/>
            <c:spPr>
              <a:solidFill>
                <a:srgbClr val="F77B1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021-488B-94BC-7B45EECBF098}"/>
              </c:ext>
            </c:extLst>
          </c:dPt>
          <c:dPt>
            <c:idx val="4"/>
            <c:bubble3D val="0"/>
            <c:spPr>
              <a:solidFill>
                <a:srgbClr val="FFCD3F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21-488B-94BC-7B45EECBF098}"/>
              </c:ext>
            </c:extLst>
          </c:dPt>
          <c:dLbls>
            <c:dLbl>
              <c:idx val="0"/>
              <c:layout>
                <c:manualLayout>
                  <c:x val="-9.43388919228067E-2"/>
                  <c:y val="0.2037995542150602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4000" b="1" i="0" u="none" strike="noStrike" kern="1200" baseline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fld id="{9F48C791-79BB-454C-B43D-BF4CF94000D8}" type="CATEGORYNAME">
                      <a:rPr lang="en-US" altLang="zh-TW" sz="2800" b="1" i="0" u="none" strike="noStrike" kern="1200" baseline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pPr algn="ctr" rtl="0">
                        <a:defRPr sz="4000" b="1" i="0" u="none" strike="noStrike" kern="1200" baseline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[類別名稱]</a:t>
                    </a:fld>
                    <a:r>
                      <a:rPr lang="en-US" altLang="zh-TW" sz="2800" b="1" i="0" u="none" strike="noStrike" kern="1200" baseline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t>
</a:t>
                    </a:r>
                    <a:fld id="{C18D8921-E9B2-4253-B87B-8441FDAFA8C6}" type="PERCENTAGE">
                      <a:rPr lang="en-US" altLang="zh-TW" sz="2800" b="1" i="0" u="none" strike="noStrike" kern="1200" baseline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pPr algn="ctr" rtl="0">
                        <a:defRPr sz="4000" b="1" i="0" u="none" strike="noStrike" kern="1200" baseline="0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en-US" altLang="zh-TW" sz="2800" b="1" i="0" u="none" strike="noStrike" kern="1200" baseline="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3048597104234118"/>
                      <c:h val="0.2365407596939009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021-488B-94BC-7B45EECBF098}"/>
                </c:ext>
              </c:extLst>
            </c:dLbl>
            <c:dLbl>
              <c:idx val="1"/>
              <c:layout>
                <c:manualLayout>
                  <c:x val="-0.22461823490660662"/>
                  <c:y val="-4.329551413408507E-2"/>
                </c:manualLayout>
              </c:layout>
              <c:tx>
                <c:rich>
                  <a:bodyPr/>
                  <a:lstStyle/>
                  <a:p>
                    <a:fld id="{86DE2B67-9577-4281-B385-489128B09A67}" type="CATEGORYNAME">
                      <a:rPr lang="en-US" altLang="zh-TW" sz="2800"/>
                      <a:pPr/>
                      <a:t>[類別名稱]</a:t>
                    </a:fld>
                    <a:r>
                      <a:rPr lang="en-US" altLang="zh-TW" baseline="0" dirty="0"/>
                      <a:t>
</a:t>
                    </a:r>
                    <a:fld id="{903FA8F6-9E06-405F-9DD2-A783BC076D43}" type="PERCENTAGE">
                      <a:rPr lang="en-US" altLang="zh-TW" sz="2800" baseline="0"/>
                      <a:pPr/>
                      <a:t>[百分比]</a:t>
                    </a:fld>
                    <a:endParaRPr lang="en-US" altLang="zh-TW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840745394486685"/>
                      <c:h val="0.2656765431088664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021-488B-94BC-7B45EECBF098}"/>
                </c:ext>
              </c:extLst>
            </c:dLbl>
            <c:dLbl>
              <c:idx val="2"/>
              <c:layout>
                <c:manualLayout>
                  <c:x val="3.7261118091730029E-2"/>
                  <c:y val="-0.12201448987004551"/>
                </c:manualLayout>
              </c:layout>
              <c:tx>
                <c:rich>
                  <a:bodyPr/>
                  <a:lstStyle/>
                  <a:p>
                    <a:fld id="{2156169A-1C54-4BF8-A37A-38D9AE5A4C98}" type="CATEGORYNAME">
                      <a:rPr lang="en-US" altLang="zh-TW" sz="2800"/>
                      <a:pPr/>
                      <a:t>[類別名稱]</a:t>
                    </a:fld>
                    <a:r>
                      <a:rPr lang="en-US" altLang="zh-TW" baseline="0" dirty="0"/>
                      <a:t>
</a:t>
                    </a:r>
                    <a:fld id="{96BDD161-CE82-4945-B7F7-6C1507765597}" type="PERCENTAGE">
                      <a:rPr lang="en-US" altLang="zh-TW" sz="2800" baseline="0"/>
                      <a:pPr/>
                      <a:t>[百分比]</a:t>
                    </a:fld>
                    <a:endParaRPr lang="en-US" altLang="zh-TW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4856365724622147"/>
                      <c:h val="0.2656765431088664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0021-488B-94BC-7B45EECBF098}"/>
                </c:ext>
              </c:extLst>
            </c:dLbl>
            <c:dLbl>
              <c:idx val="3"/>
              <c:layout>
                <c:manualLayout>
                  <c:x val="7.20382594422216E-2"/>
                  <c:y val="9.822206685038560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>
                      <a:defRPr sz="4000" b="1" i="0" u="none" strike="noStrike" kern="1200" baseline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fld id="{FAB13105-CA3A-4F5C-A6BD-4408E2F4197C}" type="CATEGORYNAME">
                      <a:rPr lang="zh-TW" altLang="en-US" sz="2800" dirty="0"/>
                      <a:pPr>
                        <a:defRPr sz="4000" b="1" i="0" u="none" strike="noStrike" kern="1200" baseline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[類別名稱]</a:t>
                    </a:fld>
                    <a:r>
                      <a:rPr lang="zh-TW" altLang="en-US" sz="2800" baseline="0" dirty="0"/>
                      <a:t>
    </a:t>
                    </a:r>
                    <a:fld id="{4144409E-9485-43A1-BB65-BC32D280D4FE}" type="PERCENTAGE">
                      <a:rPr lang="en-US" altLang="zh-TW" sz="2800" baseline="0" smtClean="0"/>
                      <a:pPr>
                        <a:defRPr sz="4000" b="1" i="0" u="none" strike="noStrike" kern="1200" baseline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zh-TW" altLang="en-US" sz="28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1819762592888734"/>
                      <c:h val="0.1733097424339907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0021-488B-94BC-7B45EECBF098}"/>
                </c:ext>
              </c:extLst>
            </c:dLbl>
            <c:dLbl>
              <c:idx val="4"/>
              <c:layout>
                <c:manualLayout>
                  <c:x val="0.17070012565114048"/>
                  <c:y val="0.2019530673747655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>
                      <a:defRPr sz="3200" b="1" i="0" u="none" strike="noStrike" kern="1200" baseline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fld id="{71D151D6-3FE9-44BC-8658-39D27EE95F64}" type="CATEGORYNAME">
                      <a:rPr lang="en-US" altLang="zh-TW" sz="2800"/>
                      <a:pPr>
                        <a:defRPr sz="3200" b="1" i="0" u="none" strike="noStrike" kern="1200" baseline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[類別名稱]</a:t>
                    </a:fld>
                    <a:r>
                      <a:rPr lang="en-US" altLang="zh-TW" sz="2800" baseline="0" dirty="0"/>
                      <a:t>
</a:t>
                    </a:r>
                    <a:fld id="{708A2B89-9DAD-4A1D-94D4-319703B5B03D}" type="PERCENTAGE">
                      <a:rPr lang="en-US" altLang="zh-TW" sz="2800" baseline="0"/>
                      <a:pPr>
                        <a:defRPr sz="3200" b="1" i="0" u="none" strike="noStrike" kern="1200" baseline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defRPr>
                      </a:pPr>
                      <a:t>[百分比]</a:t>
                    </a:fld>
                    <a:endParaRPr lang="en-US" altLang="zh-TW" sz="28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021-488B-94BC-7B45EECBF0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>
                  <a:defRPr sz="4000" b="1" i="0" u="none" strike="noStrike" kern="1200" baseline="0">
                    <a:solidFill>
                      <a:schemeClr val="l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工作表1!$A$2:$A$6</c:f>
              <c:strCache>
                <c:ptCount val="5"/>
                <c:pt idx="0">
                  <c:v>APPLE</c:v>
                </c:pt>
                <c:pt idx="1">
                  <c:v>OPPO</c:v>
                </c:pt>
                <c:pt idx="2">
                  <c:v>SAMSUNG</c:v>
                </c:pt>
                <c:pt idx="3">
                  <c:v>小米</c:v>
                </c:pt>
                <c:pt idx="4">
                  <c:v>ASUS</c:v>
                </c:pt>
              </c:strCache>
            </c:strRef>
          </c:cat>
          <c:val>
            <c:numRef>
              <c:f>工作表1!$B$2:$B$6</c:f>
              <c:numCache>
                <c:formatCode>0.00%</c:formatCode>
                <c:ptCount val="5"/>
                <c:pt idx="0">
                  <c:v>0.3</c:v>
                </c:pt>
                <c:pt idx="1">
                  <c:v>0.25</c:v>
                </c:pt>
                <c:pt idx="2">
                  <c:v>0.2</c:v>
                </c:pt>
                <c:pt idx="3">
                  <c:v>0.12</c:v>
                </c:pt>
                <c:pt idx="4">
                  <c:v>0.13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21-488B-94BC-7B45EECBF098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TW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TW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TW"/>
          </a:p>
        </c:txPr>
      </c:legendEntry>
      <c:layout>
        <c:manualLayout>
          <c:xMode val="edge"/>
          <c:yMode val="edge"/>
          <c:x val="0.12239426448704448"/>
          <c:y val="1.0652165019766515E-2"/>
          <c:w val="0.86707353029150602"/>
          <c:h val="0.172770049577136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82775-E422-4732-8C3D-718F35EA493A}" type="doc">
      <dgm:prSet loTypeId="urn:microsoft.com/office/officeart/2005/8/layout/vList3" loCatId="list" qsTypeId="urn:microsoft.com/office/officeart/2005/8/quickstyle/3d3" qsCatId="3D" csTypeId="urn:microsoft.com/office/officeart/2005/8/colors/colorful4" csCatId="colorful" phldr="1"/>
      <dgm:spPr/>
    </dgm:pt>
    <dgm:pt modelId="{E60C1C59-74ED-4BA4-B2BA-1FC1F2362DBD}">
      <dgm:prSet phldrT="[文字]" custT="1"/>
      <dgm:spPr>
        <a:solidFill>
          <a:srgbClr val="FF4343"/>
        </a:solidFill>
      </dgm:spPr>
      <dgm:t>
        <a:bodyPr/>
        <a:lstStyle/>
        <a:p>
          <a:pPr algn="l">
            <a:buBlip>
              <a:blip xmlns:r="http://schemas.openxmlformats.org/officeDocument/2006/relationships" r:embed="rId1"/>
            </a:buBlip>
          </a:pPr>
          <a:r>
            <a:rPr lang="en-US" altLang="zh-TW" sz="3400" b="1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1. APPLE</a:t>
          </a:r>
          <a:endParaRPr lang="zh-TW" altLang="en-US" sz="3400" b="1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gm:t>
    </dgm:pt>
    <dgm:pt modelId="{D214CE05-5949-4D01-8B58-32BDCEEE9477}" type="parTrans" cxnId="{0DA02572-C926-401C-BD08-8C6349E7332E}">
      <dgm:prSet/>
      <dgm:spPr/>
      <dgm:t>
        <a:bodyPr/>
        <a:lstStyle/>
        <a:p>
          <a:endParaRPr lang="zh-TW" altLang="en-US"/>
        </a:p>
      </dgm:t>
    </dgm:pt>
    <dgm:pt modelId="{A4C46E2E-1A1C-4237-8F6F-3F96B8A0FF74}" type="sibTrans" cxnId="{0DA02572-C926-401C-BD08-8C6349E7332E}">
      <dgm:prSet/>
      <dgm:spPr/>
      <dgm:t>
        <a:bodyPr/>
        <a:lstStyle/>
        <a:p>
          <a:endParaRPr lang="zh-TW" altLang="en-US"/>
        </a:p>
      </dgm:t>
    </dgm:pt>
    <dgm:pt modelId="{F622D056-A7E1-4857-867A-D64A539F4520}">
      <dgm:prSet phldrT="[文字]" custT="1"/>
      <dgm:spPr>
        <a:solidFill>
          <a:srgbClr val="2FC9FF"/>
        </a:solidFill>
      </dgm:spPr>
      <dgm:t>
        <a:bodyPr/>
        <a:lstStyle/>
        <a:p>
          <a:pPr algn="l"/>
          <a:r>
            <a:rPr lang="en-US" altLang="zh-TW" sz="3400" b="1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3. </a:t>
          </a:r>
          <a:r>
            <a:rPr lang="en-US" altLang="zh-TW" sz="3400" b="1" u="none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SAMSUNG</a:t>
          </a:r>
          <a:endParaRPr lang="zh-TW" altLang="en-US" sz="3400" b="1" u="none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gm:t>
    </dgm:pt>
    <dgm:pt modelId="{71568F86-1AFD-46C5-B9F8-22654FFD9D83}" type="parTrans" cxnId="{4D8E6C75-419A-429E-A121-679CF18EA29D}">
      <dgm:prSet/>
      <dgm:spPr/>
      <dgm:t>
        <a:bodyPr/>
        <a:lstStyle/>
        <a:p>
          <a:endParaRPr lang="zh-TW" altLang="en-US"/>
        </a:p>
      </dgm:t>
    </dgm:pt>
    <dgm:pt modelId="{B3F9B26B-796B-4488-8F17-5E04669CC6BB}" type="sibTrans" cxnId="{4D8E6C75-419A-429E-A121-679CF18EA29D}">
      <dgm:prSet/>
      <dgm:spPr/>
      <dgm:t>
        <a:bodyPr/>
        <a:lstStyle/>
        <a:p>
          <a:endParaRPr lang="zh-TW" altLang="en-US"/>
        </a:p>
      </dgm:t>
    </dgm:pt>
    <dgm:pt modelId="{E6E222A8-EFF6-4D07-B835-F05DDCAF61C6}">
      <dgm:prSet phldrT="[文字]" custT="1"/>
      <dgm:spPr>
        <a:solidFill>
          <a:srgbClr val="44E4CD"/>
        </a:solidFill>
      </dgm:spPr>
      <dgm:t>
        <a:bodyPr/>
        <a:lstStyle/>
        <a:p>
          <a:pPr algn="l">
            <a:buNone/>
          </a:pPr>
          <a:r>
            <a:rPr lang="en-US" altLang="zh-TW" sz="3400" b="1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2. OPPO</a:t>
          </a:r>
          <a:endParaRPr lang="zh-TW" altLang="en-US" sz="3400" b="1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gm:t>
    </dgm:pt>
    <dgm:pt modelId="{307BA3BB-BB29-4F7D-9211-DA4952CA001F}" type="sibTrans" cxnId="{36A879A8-967F-4FA7-B8C3-1EE95060D3F2}">
      <dgm:prSet/>
      <dgm:spPr/>
      <dgm:t>
        <a:bodyPr/>
        <a:lstStyle/>
        <a:p>
          <a:endParaRPr lang="zh-TW" altLang="en-US"/>
        </a:p>
      </dgm:t>
    </dgm:pt>
    <dgm:pt modelId="{22181B35-8DF3-46C0-B168-3947FFD01642}" type="parTrans" cxnId="{36A879A8-967F-4FA7-B8C3-1EE95060D3F2}">
      <dgm:prSet/>
      <dgm:spPr/>
      <dgm:t>
        <a:bodyPr/>
        <a:lstStyle/>
        <a:p>
          <a:endParaRPr lang="zh-TW" altLang="en-US"/>
        </a:p>
      </dgm:t>
    </dgm:pt>
    <dgm:pt modelId="{2C82E1D4-D078-4F97-95D2-5B24CA7D149F}">
      <dgm:prSet phldrT="[文字]" custT="1"/>
      <dgm:spPr>
        <a:solidFill>
          <a:srgbClr val="F77B15"/>
        </a:solidFill>
      </dgm:spPr>
      <dgm:t>
        <a:bodyPr/>
        <a:lstStyle/>
        <a:p>
          <a:pPr algn="l"/>
          <a:r>
            <a:rPr lang="en-US" altLang="zh-TW" sz="3400" b="1" u="none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5.</a:t>
          </a:r>
          <a:r>
            <a:rPr lang="zh-TW" altLang="en-US" sz="3400" b="1" u="none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小米</a:t>
          </a:r>
        </a:p>
      </dgm:t>
    </dgm:pt>
    <dgm:pt modelId="{5559D650-4566-4106-9206-BC672F8B0712}" type="parTrans" cxnId="{F154CF7F-9902-45B3-B0CD-8660BBD56115}">
      <dgm:prSet/>
      <dgm:spPr/>
      <dgm:t>
        <a:bodyPr/>
        <a:lstStyle/>
        <a:p>
          <a:endParaRPr lang="zh-TW" altLang="en-US"/>
        </a:p>
      </dgm:t>
    </dgm:pt>
    <dgm:pt modelId="{7FF078B9-099F-4663-B178-3447030AE87E}" type="sibTrans" cxnId="{F154CF7F-9902-45B3-B0CD-8660BBD56115}">
      <dgm:prSet/>
      <dgm:spPr/>
      <dgm:t>
        <a:bodyPr/>
        <a:lstStyle/>
        <a:p>
          <a:endParaRPr lang="zh-TW" altLang="en-US"/>
        </a:p>
      </dgm:t>
    </dgm:pt>
    <dgm:pt modelId="{2A4D2E41-F366-4839-8482-28FCEBA6A4B4}">
      <dgm:prSet phldrT="[文字]" custT="1"/>
      <dgm:spPr>
        <a:solidFill>
          <a:srgbClr val="FFCD3F"/>
        </a:solidFill>
      </dgm:spPr>
      <dgm:t>
        <a:bodyPr/>
        <a:lstStyle/>
        <a:p>
          <a:pPr algn="l"/>
          <a:r>
            <a:rPr lang="en-US" altLang="zh-TW" sz="3400" b="1" u="none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4.ASUS</a:t>
          </a:r>
          <a:endParaRPr lang="zh-TW" altLang="en-US" sz="3400" b="1" u="none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gm:t>
    </dgm:pt>
    <dgm:pt modelId="{E1B2AC6F-DC27-43B0-A4CC-1141ACF8089F}" type="parTrans" cxnId="{C9EC2717-FF95-4963-AC7F-44B443D120C4}">
      <dgm:prSet/>
      <dgm:spPr/>
      <dgm:t>
        <a:bodyPr/>
        <a:lstStyle/>
        <a:p>
          <a:endParaRPr lang="zh-TW" altLang="en-US"/>
        </a:p>
      </dgm:t>
    </dgm:pt>
    <dgm:pt modelId="{BD6D25F4-F15F-4E40-AF8B-DD49E18FEE74}" type="sibTrans" cxnId="{C9EC2717-FF95-4963-AC7F-44B443D120C4}">
      <dgm:prSet/>
      <dgm:spPr/>
      <dgm:t>
        <a:bodyPr/>
        <a:lstStyle/>
        <a:p>
          <a:endParaRPr lang="zh-TW" altLang="en-US"/>
        </a:p>
      </dgm:t>
    </dgm:pt>
    <dgm:pt modelId="{44EC643C-AD56-4DBF-B9E4-740879CF1611}" type="pres">
      <dgm:prSet presAssocID="{32A82775-E422-4732-8C3D-718F35EA493A}" presName="linearFlow" presStyleCnt="0">
        <dgm:presLayoutVars>
          <dgm:dir/>
          <dgm:resizeHandles val="exact"/>
        </dgm:presLayoutVars>
      </dgm:prSet>
      <dgm:spPr/>
    </dgm:pt>
    <dgm:pt modelId="{D6A3A63A-178C-461D-9E31-A11C5DE33317}" type="pres">
      <dgm:prSet presAssocID="{E60C1C59-74ED-4BA4-B2BA-1FC1F2362DBD}" presName="composite" presStyleCnt="0"/>
      <dgm:spPr/>
    </dgm:pt>
    <dgm:pt modelId="{7C611FF1-4C36-40A5-B40E-ED8DA012F173}" type="pres">
      <dgm:prSet presAssocID="{E60C1C59-74ED-4BA4-B2BA-1FC1F2362DBD}" presName="imgShp" presStyleLbl="fgImgPlace1" presStyleIdx="0" presStyleCnt="5" custLinFactNeighborX="-50241" custLinFactNeighborY="2100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>
          <a:noFill/>
        </a:ln>
      </dgm:spPr>
    </dgm:pt>
    <dgm:pt modelId="{8EB89633-636C-42DE-9737-BB0171528ACD}" type="pres">
      <dgm:prSet presAssocID="{E60C1C59-74ED-4BA4-B2BA-1FC1F2362DBD}" presName="txShp" presStyleLbl="node1" presStyleIdx="0" presStyleCnt="5" custLinFactNeighborX="962" custLinFactNeighborY="-630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9A146A-524F-449B-AC1D-AB299C868A55}" type="pres">
      <dgm:prSet presAssocID="{A4C46E2E-1A1C-4237-8F6F-3F96B8A0FF74}" presName="spacing" presStyleCnt="0"/>
      <dgm:spPr/>
    </dgm:pt>
    <dgm:pt modelId="{1D039698-2779-4F19-9075-EB5915E66096}" type="pres">
      <dgm:prSet presAssocID="{E6E222A8-EFF6-4D07-B835-F05DDCAF61C6}" presName="composite" presStyleCnt="0"/>
      <dgm:spPr/>
    </dgm:pt>
    <dgm:pt modelId="{2CAD4A9E-A078-4D44-A782-D90A8DE800FE}" type="pres">
      <dgm:prSet presAssocID="{E6E222A8-EFF6-4D07-B835-F05DDCAF61C6}" presName="imgShp" presStyleLbl="fgImgPlace1" presStyleIdx="1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dgm:style>
      </dgm:prSet>
      <dgm:spPr>
        <a:noFill/>
        <a:ln>
          <a:noFill/>
        </a:ln>
      </dgm:spPr>
    </dgm:pt>
    <dgm:pt modelId="{BBFB419D-35BB-4C4F-BD17-40587EF8FB4C}" type="pres">
      <dgm:prSet presAssocID="{E6E222A8-EFF6-4D07-B835-F05DDCAF61C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BC0EBC8-B83F-4DEB-9374-B4147BBDF319}" type="pres">
      <dgm:prSet presAssocID="{307BA3BB-BB29-4F7D-9211-DA4952CA001F}" presName="spacing" presStyleCnt="0"/>
      <dgm:spPr/>
    </dgm:pt>
    <dgm:pt modelId="{B3D99C0D-F4FF-487B-815D-0A1B91FEFC58}" type="pres">
      <dgm:prSet presAssocID="{F622D056-A7E1-4857-867A-D64A539F4520}" presName="composite" presStyleCnt="0"/>
      <dgm:spPr/>
    </dgm:pt>
    <dgm:pt modelId="{02CCA019-0FA5-418B-AADA-2B680057F5F7}" type="pres">
      <dgm:prSet presAssocID="{F622D056-A7E1-4857-867A-D64A539F4520}" presName="imgShp" presStyleLbl="fgImgPlace1" presStyleIdx="2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dgm:style>
      </dgm:prSet>
      <dgm:spPr>
        <a:noFill/>
        <a:ln>
          <a:noFill/>
        </a:ln>
      </dgm:spPr>
    </dgm:pt>
    <dgm:pt modelId="{F1DAD8EB-A45D-432E-9006-A60351D9C39F}" type="pres">
      <dgm:prSet presAssocID="{F622D056-A7E1-4857-867A-D64A539F4520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3D2E5D5-B375-44C9-B3E8-53F8A4D6987B}" type="pres">
      <dgm:prSet presAssocID="{B3F9B26B-796B-4488-8F17-5E04669CC6BB}" presName="spacing" presStyleCnt="0"/>
      <dgm:spPr/>
    </dgm:pt>
    <dgm:pt modelId="{A3AE357E-A1EE-4409-95D7-360F15D5D029}" type="pres">
      <dgm:prSet presAssocID="{2A4D2E41-F366-4839-8482-28FCEBA6A4B4}" presName="composite" presStyleCnt="0"/>
      <dgm:spPr/>
    </dgm:pt>
    <dgm:pt modelId="{45D32094-A805-4CB0-ABF3-B751EA3AD50E}" type="pres">
      <dgm:prSet presAssocID="{2A4D2E41-F366-4839-8482-28FCEBA6A4B4}" presName="imgShp" presStyleLbl="fgImgPlace1" presStyleIdx="3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>
          <a:noFill/>
        </a:ln>
      </dgm:spPr>
    </dgm:pt>
    <dgm:pt modelId="{E7A54F33-E1AD-4B41-AB51-FCAC4CFFA0AA}" type="pres">
      <dgm:prSet presAssocID="{2A4D2E41-F366-4839-8482-28FCEBA6A4B4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1849EF-1CB2-4ABB-9B49-A1DD3069E99F}" type="pres">
      <dgm:prSet presAssocID="{BD6D25F4-F15F-4E40-AF8B-DD49E18FEE74}" presName="spacing" presStyleCnt="0"/>
      <dgm:spPr/>
    </dgm:pt>
    <dgm:pt modelId="{C4D3FA78-C9B9-4EA7-B242-2A6FFAB24E6F}" type="pres">
      <dgm:prSet presAssocID="{2C82E1D4-D078-4F97-95D2-5B24CA7D149F}" presName="composite" presStyleCnt="0"/>
      <dgm:spPr/>
    </dgm:pt>
    <dgm:pt modelId="{6FDF378D-5633-400D-9A2F-34BCE65946CF}" type="pres">
      <dgm:prSet presAssocID="{2C82E1D4-D078-4F97-95D2-5B24CA7D149F}" presName="imgShp" presStyleLbl="fgImgPlace1" presStyleIdx="4" presStyleCnt="5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>
          <a:noFill/>
        </a:ln>
      </dgm:spPr>
    </dgm:pt>
    <dgm:pt modelId="{59A51B8E-9833-4680-9F9A-5CFB3CDF79A7}" type="pres">
      <dgm:prSet presAssocID="{2C82E1D4-D078-4F97-95D2-5B24CA7D149F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D61859D-6B23-48B3-A813-443FDFF0A9BC}" type="presOf" srcId="{32A82775-E422-4732-8C3D-718F35EA493A}" destId="{44EC643C-AD56-4DBF-B9E4-740879CF1611}" srcOrd="0" destOrd="0" presId="urn:microsoft.com/office/officeart/2005/8/layout/vList3"/>
    <dgm:cxn modelId="{C9EC2717-FF95-4963-AC7F-44B443D120C4}" srcId="{32A82775-E422-4732-8C3D-718F35EA493A}" destId="{2A4D2E41-F366-4839-8482-28FCEBA6A4B4}" srcOrd="3" destOrd="0" parTransId="{E1B2AC6F-DC27-43B0-A4CC-1141ACF8089F}" sibTransId="{BD6D25F4-F15F-4E40-AF8B-DD49E18FEE74}"/>
    <dgm:cxn modelId="{F154CF7F-9902-45B3-B0CD-8660BBD56115}" srcId="{32A82775-E422-4732-8C3D-718F35EA493A}" destId="{2C82E1D4-D078-4F97-95D2-5B24CA7D149F}" srcOrd="4" destOrd="0" parTransId="{5559D650-4566-4106-9206-BC672F8B0712}" sibTransId="{7FF078B9-099F-4663-B178-3447030AE87E}"/>
    <dgm:cxn modelId="{2FE08411-F04A-4045-8BAD-1BBC7D3844E2}" type="presOf" srcId="{F622D056-A7E1-4857-867A-D64A539F4520}" destId="{F1DAD8EB-A45D-432E-9006-A60351D9C39F}" srcOrd="0" destOrd="0" presId="urn:microsoft.com/office/officeart/2005/8/layout/vList3"/>
    <dgm:cxn modelId="{0DA02572-C926-401C-BD08-8C6349E7332E}" srcId="{32A82775-E422-4732-8C3D-718F35EA493A}" destId="{E60C1C59-74ED-4BA4-B2BA-1FC1F2362DBD}" srcOrd="0" destOrd="0" parTransId="{D214CE05-5949-4D01-8B58-32BDCEEE9477}" sibTransId="{A4C46E2E-1A1C-4237-8F6F-3F96B8A0FF74}"/>
    <dgm:cxn modelId="{D854F68C-1F0A-4556-B630-978BE6A90D64}" type="presOf" srcId="{E6E222A8-EFF6-4D07-B835-F05DDCAF61C6}" destId="{BBFB419D-35BB-4C4F-BD17-40587EF8FB4C}" srcOrd="0" destOrd="0" presId="urn:microsoft.com/office/officeart/2005/8/layout/vList3"/>
    <dgm:cxn modelId="{4D8E6C75-419A-429E-A121-679CF18EA29D}" srcId="{32A82775-E422-4732-8C3D-718F35EA493A}" destId="{F622D056-A7E1-4857-867A-D64A539F4520}" srcOrd="2" destOrd="0" parTransId="{71568F86-1AFD-46C5-B9F8-22654FFD9D83}" sibTransId="{B3F9B26B-796B-4488-8F17-5E04669CC6BB}"/>
    <dgm:cxn modelId="{36A879A8-967F-4FA7-B8C3-1EE95060D3F2}" srcId="{32A82775-E422-4732-8C3D-718F35EA493A}" destId="{E6E222A8-EFF6-4D07-B835-F05DDCAF61C6}" srcOrd="1" destOrd="0" parTransId="{22181B35-8DF3-46C0-B168-3947FFD01642}" sibTransId="{307BA3BB-BB29-4F7D-9211-DA4952CA001F}"/>
    <dgm:cxn modelId="{8EC9DB50-014E-4DF7-84ED-76A3876FBACA}" type="presOf" srcId="{E60C1C59-74ED-4BA4-B2BA-1FC1F2362DBD}" destId="{8EB89633-636C-42DE-9737-BB0171528ACD}" srcOrd="0" destOrd="0" presId="urn:microsoft.com/office/officeart/2005/8/layout/vList3"/>
    <dgm:cxn modelId="{455126D9-0485-412F-8372-73AD9CF04376}" type="presOf" srcId="{2C82E1D4-D078-4F97-95D2-5B24CA7D149F}" destId="{59A51B8E-9833-4680-9F9A-5CFB3CDF79A7}" srcOrd="0" destOrd="0" presId="urn:microsoft.com/office/officeart/2005/8/layout/vList3"/>
    <dgm:cxn modelId="{28D472AC-3397-485B-B3FA-50584F17C59A}" type="presOf" srcId="{2A4D2E41-F366-4839-8482-28FCEBA6A4B4}" destId="{E7A54F33-E1AD-4B41-AB51-FCAC4CFFA0AA}" srcOrd="0" destOrd="0" presId="urn:microsoft.com/office/officeart/2005/8/layout/vList3"/>
    <dgm:cxn modelId="{81368E1A-4F56-4F4D-9412-5DCBD1711E85}" type="presParOf" srcId="{44EC643C-AD56-4DBF-B9E4-740879CF1611}" destId="{D6A3A63A-178C-461D-9E31-A11C5DE33317}" srcOrd="0" destOrd="0" presId="urn:microsoft.com/office/officeart/2005/8/layout/vList3"/>
    <dgm:cxn modelId="{63F58824-2F4E-4E3E-A3C7-467E0B44D413}" type="presParOf" srcId="{D6A3A63A-178C-461D-9E31-A11C5DE33317}" destId="{7C611FF1-4C36-40A5-B40E-ED8DA012F173}" srcOrd="0" destOrd="0" presId="urn:microsoft.com/office/officeart/2005/8/layout/vList3"/>
    <dgm:cxn modelId="{207AB1B6-2F77-460D-AF72-7457A898F0D1}" type="presParOf" srcId="{D6A3A63A-178C-461D-9E31-A11C5DE33317}" destId="{8EB89633-636C-42DE-9737-BB0171528ACD}" srcOrd="1" destOrd="0" presId="urn:microsoft.com/office/officeart/2005/8/layout/vList3"/>
    <dgm:cxn modelId="{40099427-4358-4E19-B16B-7AA5C4ED22AB}" type="presParOf" srcId="{44EC643C-AD56-4DBF-B9E4-740879CF1611}" destId="{4D9A146A-524F-449B-AC1D-AB299C868A55}" srcOrd="1" destOrd="0" presId="urn:microsoft.com/office/officeart/2005/8/layout/vList3"/>
    <dgm:cxn modelId="{31E31BC6-E596-4491-AB39-68783CC65846}" type="presParOf" srcId="{44EC643C-AD56-4DBF-B9E4-740879CF1611}" destId="{1D039698-2779-4F19-9075-EB5915E66096}" srcOrd="2" destOrd="0" presId="urn:microsoft.com/office/officeart/2005/8/layout/vList3"/>
    <dgm:cxn modelId="{067D31A8-56FB-4426-BB42-3405675CDB74}" type="presParOf" srcId="{1D039698-2779-4F19-9075-EB5915E66096}" destId="{2CAD4A9E-A078-4D44-A782-D90A8DE800FE}" srcOrd="0" destOrd="0" presId="urn:microsoft.com/office/officeart/2005/8/layout/vList3"/>
    <dgm:cxn modelId="{EBC6A517-58A7-4396-B6E3-9F8C5AE134D9}" type="presParOf" srcId="{1D039698-2779-4F19-9075-EB5915E66096}" destId="{BBFB419D-35BB-4C4F-BD17-40587EF8FB4C}" srcOrd="1" destOrd="0" presId="urn:microsoft.com/office/officeart/2005/8/layout/vList3"/>
    <dgm:cxn modelId="{7195795D-272E-4C95-BEAB-2BB05FA41D4A}" type="presParOf" srcId="{44EC643C-AD56-4DBF-B9E4-740879CF1611}" destId="{DBC0EBC8-B83F-4DEB-9374-B4147BBDF319}" srcOrd="3" destOrd="0" presId="urn:microsoft.com/office/officeart/2005/8/layout/vList3"/>
    <dgm:cxn modelId="{E3D3A29B-DDB3-4984-A6EA-477F62E021DE}" type="presParOf" srcId="{44EC643C-AD56-4DBF-B9E4-740879CF1611}" destId="{B3D99C0D-F4FF-487B-815D-0A1B91FEFC58}" srcOrd="4" destOrd="0" presId="urn:microsoft.com/office/officeart/2005/8/layout/vList3"/>
    <dgm:cxn modelId="{9E31CAB7-9515-4B33-A3C1-592E4D7E69FB}" type="presParOf" srcId="{B3D99C0D-F4FF-487B-815D-0A1B91FEFC58}" destId="{02CCA019-0FA5-418B-AADA-2B680057F5F7}" srcOrd="0" destOrd="0" presId="urn:microsoft.com/office/officeart/2005/8/layout/vList3"/>
    <dgm:cxn modelId="{DCB8DB37-4A1E-4DE2-8BB5-90B9B0A00EA7}" type="presParOf" srcId="{B3D99C0D-F4FF-487B-815D-0A1B91FEFC58}" destId="{F1DAD8EB-A45D-432E-9006-A60351D9C39F}" srcOrd="1" destOrd="0" presId="urn:microsoft.com/office/officeart/2005/8/layout/vList3"/>
    <dgm:cxn modelId="{5090EBCB-D0F7-4AF3-81C0-52CA66AC2E86}" type="presParOf" srcId="{44EC643C-AD56-4DBF-B9E4-740879CF1611}" destId="{A3D2E5D5-B375-44C9-B3E8-53F8A4D6987B}" srcOrd="5" destOrd="0" presId="urn:microsoft.com/office/officeart/2005/8/layout/vList3"/>
    <dgm:cxn modelId="{2DFBC264-79A5-46AE-98F8-8390998ECB0A}" type="presParOf" srcId="{44EC643C-AD56-4DBF-B9E4-740879CF1611}" destId="{A3AE357E-A1EE-4409-95D7-360F15D5D029}" srcOrd="6" destOrd="0" presId="urn:microsoft.com/office/officeart/2005/8/layout/vList3"/>
    <dgm:cxn modelId="{9E9997CE-6AD0-4755-B3E9-A2FE5ADA005A}" type="presParOf" srcId="{A3AE357E-A1EE-4409-95D7-360F15D5D029}" destId="{45D32094-A805-4CB0-ABF3-B751EA3AD50E}" srcOrd="0" destOrd="0" presId="urn:microsoft.com/office/officeart/2005/8/layout/vList3"/>
    <dgm:cxn modelId="{75B0C4F2-16BE-4CEE-B7A7-49F7D63834E3}" type="presParOf" srcId="{A3AE357E-A1EE-4409-95D7-360F15D5D029}" destId="{E7A54F33-E1AD-4B41-AB51-FCAC4CFFA0AA}" srcOrd="1" destOrd="0" presId="urn:microsoft.com/office/officeart/2005/8/layout/vList3"/>
    <dgm:cxn modelId="{F0CAAFF1-69C9-498D-8BB3-6DF7F60F91EC}" type="presParOf" srcId="{44EC643C-AD56-4DBF-B9E4-740879CF1611}" destId="{691849EF-1CB2-4ABB-9B49-A1DD3069E99F}" srcOrd="7" destOrd="0" presId="urn:microsoft.com/office/officeart/2005/8/layout/vList3"/>
    <dgm:cxn modelId="{D9E12691-65D7-4472-9CCC-54129D2268B2}" type="presParOf" srcId="{44EC643C-AD56-4DBF-B9E4-740879CF1611}" destId="{C4D3FA78-C9B9-4EA7-B242-2A6FFAB24E6F}" srcOrd="8" destOrd="0" presId="urn:microsoft.com/office/officeart/2005/8/layout/vList3"/>
    <dgm:cxn modelId="{551BB6EB-3F60-4CEF-934E-C70283EC2834}" type="presParOf" srcId="{C4D3FA78-C9B9-4EA7-B242-2A6FFAB24E6F}" destId="{6FDF378D-5633-400D-9A2F-34BCE65946CF}" srcOrd="0" destOrd="0" presId="urn:microsoft.com/office/officeart/2005/8/layout/vList3"/>
    <dgm:cxn modelId="{8573C3C1-C6C2-4E45-8B8F-83AF93A7B843}" type="presParOf" srcId="{C4D3FA78-C9B9-4EA7-B242-2A6FFAB24E6F}" destId="{59A51B8E-9833-4680-9F9A-5CFB3CDF79A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B89633-636C-42DE-9737-BB0171528ACD}">
      <dsp:nvSpPr>
        <dsp:cNvPr id="0" name=""/>
        <dsp:cNvSpPr/>
      </dsp:nvSpPr>
      <dsp:spPr>
        <a:xfrm rot="10800000">
          <a:off x="1071141" y="0"/>
          <a:ext cx="3370189" cy="759351"/>
        </a:xfrm>
        <a:prstGeom prst="homePlate">
          <a:avLst/>
        </a:prstGeom>
        <a:solidFill>
          <a:srgbClr val="FF4343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853" tIns="129540" rIns="241808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Blip>
              <a:blip xmlns:r="http://schemas.openxmlformats.org/officeDocument/2006/relationships" r:embed="rId1"/>
            </a:buBlip>
          </a:pPr>
          <a:r>
            <a:rPr lang="en-US" altLang="zh-TW" sz="3400" b="1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1. APPLE</a:t>
          </a:r>
          <a:endParaRPr lang="zh-TW" altLang="en-US" sz="3400" b="1" kern="1200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sp:txBody>
      <dsp:txXfrm rot="10800000">
        <a:off x="1260979" y="0"/>
        <a:ext cx="3180351" cy="759351"/>
      </dsp:txXfrm>
    </dsp:sp>
    <dsp:sp modelId="{7C611FF1-4C36-40A5-B40E-ED8DA012F173}">
      <dsp:nvSpPr>
        <dsp:cNvPr id="0" name=""/>
        <dsp:cNvSpPr/>
      </dsp:nvSpPr>
      <dsp:spPr>
        <a:xfrm>
          <a:off x="277538" y="160191"/>
          <a:ext cx="759351" cy="759351"/>
        </a:xfrm>
        <a:prstGeom prst="ellipse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</dsp:sp>
    <dsp:sp modelId="{BBFB419D-35BB-4C4F-BD17-40587EF8FB4C}">
      <dsp:nvSpPr>
        <dsp:cNvPr id="0" name=""/>
        <dsp:cNvSpPr/>
      </dsp:nvSpPr>
      <dsp:spPr>
        <a:xfrm rot="10800000">
          <a:off x="1038720" y="986744"/>
          <a:ext cx="3370189" cy="759351"/>
        </a:xfrm>
        <a:prstGeom prst="homePlate">
          <a:avLst/>
        </a:prstGeom>
        <a:solidFill>
          <a:srgbClr val="44E4CD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853" tIns="129540" rIns="241808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400" b="1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2. OPPO</a:t>
          </a:r>
          <a:endParaRPr lang="zh-TW" altLang="en-US" sz="3400" b="1" kern="1200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sp:txBody>
      <dsp:txXfrm rot="10800000">
        <a:off x="1228558" y="986744"/>
        <a:ext cx="3180351" cy="759351"/>
      </dsp:txXfrm>
    </dsp:sp>
    <dsp:sp modelId="{2CAD4A9E-A078-4D44-A782-D90A8DE800FE}">
      <dsp:nvSpPr>
        <dsp:cNvPr id="0" name=""/>
        <dsp:cNvSpPr/>
      </dsp:nvSpPr>
      <dsp:spPr>
        <a:xfrm>
          <a:off x="659044" y="986744"/>
          <a:ext cx="759351" cy="759351"/>
        </a:xfrm>
        <a:prstGeom prst="ellipse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3"/>
        </a:fontRef>
      </dsp:style>
    </dsp:sp>
    <dsp:sp modelId="{F1DAD8EB-A45D-432E-9006-A60351D9C39F}">
      <dsp:nvSpPr>
        <dsp:cNvPr id="0" name=""/>
        <dsp:cNvSpPr/>
      </dsp:nvSpPr>
      <dsp:spPr>
        <a:xfrm rot="10800000">
          <a:off x="1038720" y="1972768"/>
          <a:ext cx="3370189" cy="759351"/>
        </a:xfrm>
        <a:prstGeom prst="homePlate">
          <a:avLst/>
        </a:prstGeom>
        <a:solidFill>
          <a:srgbClr val="2FC9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853" tIns="129540" rIns="241808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400" b="1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3. </a:t>
          </a:r>
          <a:r>
            <a:rPr lang="en-US" altLang="zh-TW" sz="3400" b="1" u="none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SAMSUNG</a:t>
          </a:r>
          <a:endParaRPr lang="zh-TW" altLang="en-US" sz="3400" b="1" u="none" kern="1200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sp:txBody>
      <dsp:txXfrm rot="10800000">
        <a:off x="1228558" y="1972768"/>
        <a:ext cx="3180351" cy="759351"/>
      </dsp:txXfrm>
    </dsp:sp>
    <dsp:sp modelId="{02CCA019-0FA5-418B-AADA-2B680057F5F7}">
      <dsp:nvSpPr>
        <dsp:cNvPr id="0" name=""/>
        <dsp:cNvSpPr/>
      </dsp:nvSpPr>
      <dsp:spPr>
        <a:xfrm>
          <a:off x="659044" y="1972768"/>
          <a:ext cx="759351" cy="759351"/>
        </a:xfrm>
        <a:prstGeom prst="ellipse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3"/>
        </a:fontRef>
      </dsp:style>
    </dsp:sp>
    <dsp:sp modelId="{E7A54F33-E1AD-4B41-AB51-FCAC4CFFA0AA}">
      <dsp:nvSpPr>
        <dsp:cNvPr id="0" name=""/>
        <dsp:cNvSpPr/>
      </dsp:nvSpPr>
      <dsp:spPr>
        <a:xfrm rot="10800000">
          <a:off x="1038720" y="2958792"/>
          <a:ext cx="3370189" cy="759351"/>
        </a:xfrm>
        <a:prstGeom prst="homePlate">
          <a:avLst/>
        </a:prstGeom>
        <a:solidFill>
          <a:srgbClr val="FFCD3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853" tIns="129540" rIns="241808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400" b="1" u="none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4.ASUS</a:t>
          </a:r>
          <a:endParaRPr lang="zh-TW" altLang="en-US" sz="3400" b="1" u="none" kern="1200" cap="none" spc="0" dirty="0">
            <a:ln w="13462">
              <a:prstDash val="solid"/>
            </a:ln>
            <a:effectLst>
              <a:outerShdw dist="38100" dir="2700000" algn="bl" rotWithShape="0">
                <a:schemeClr val="accent5"/>
              </a:outerShdw>
            </a:effectLst>
          </a:endParaRPr>
        </a:p>
      </dsp:txBody>
      <dsp:txXfrm rot="10800000">
        <a:off x="1228558" y="2958792"/>
        <a:ext cx="3180351" cy="759351"/>
      </dsp:txXfrm>
    </dsp:sp>
    <dsp:sp modelId="{45D32094-A805-4CB0-ABF3-B751EA3AD50E}">
      <dsp:nvSpPr>
        <dsp:cNvPr id="0" name=""/>
        <dsp:cNvSpPr/>
      </dsp:nvSpPr>
      <dsp:spPr>
        <a:xfrm>
          <a:off x="659044" y="2958792"/>
          <a:ext cx="759351" cy="759351"/>
        </a:xfrm>
        <a:prstGeom prst="ellipse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</dsp:sp>
    <dsp:sp modelId="{59A51B8E-9833-4680-9F9A-5CFB3CDF79A7}">
      <dsp:nvSpPr>
        <dsp:cNvPr id="0" name=""/>
        <dsp:cNvSpPr/>
      </dsp:nvSpPr>
      <dsp:spPr>
        <a:xfrm rot="10800000">
          <a:off x="1038720" y="3944815"/>
          <a:ext cx="3370189" cy="759351"/>
        </a:xfrm>
        <a:prstGeom prst="homePlate">
          <a:avLst/>
        </a:prstGeom>
        <a:solidFill>
          <a:srgbClr val="F77B15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853" tIns="129540" rIns="241808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400" b="1" u="none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5.</a:t>
          </a:r>
          <a:r>
            <a:rPr lang="zh-TW" altLang="en-US" sz="3400" b="1" u="none" kern="1200" cap="none" spc="0" dirty="0">
              <a:ln w="13462">
                <a:prstDash val="solid"/>
              </a:ln>
              <a:effectLst>
                <a:outerShdw dist="38100" dir="2700000" algn="bl" rotWithShape="0">
                  <a:schemeClr val="accent5"/>
                </a:outerShdw>
              </a:effectLst>
            </a:rPr>
            <a:t>小米</a:t>
          </a:r>
        </a:p>
      </dsp:txBody>
      <dsp:txXfrm rot="10800000">
        <a:off x="1228558" y="3944815"/>
        <a:ext cx="3180351" cy="759351"/>
      </dsp:txXfrm>
    </dsp:sp>
    <dsp:sp modelId="{6FDF378D-5633-400D-9A2F-34BCE65946CF}">
      <dsp:nvSpPr>
        <dsp:cNvPr id="0" name=""/>
        <dsp:cNvSpPr/>
      </dsp:nvSpPr>
      <dsp:spPr>
        <a:xfrm>
          <a:off x="659044" y="3944815"/>
          <a:ext cx="759351" cy="759351"/>
        </a:xfrm>
        <a:prstGeom prst="ellipse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DAD3E-2480-4136-A9CF-4B09916B4095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89304-4CC3-4F9E-A54A-852778AF1F4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14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F89304-4CC3-4F9E-A54A-852778AF1F4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9114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131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78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41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997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93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01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339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974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2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994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464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2019/8/12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186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/>
        <p:sndAc>
          <p:stSnd>
            <p:snd r:embed="rId13" name="laser.wav"/>
          </p:stSnd>
        </p:sndAc>
      </p:transition>
    </mc:Choice>
    <mc:Fallback xmlns="">
      <p:transition spd="slow">
        <p:fade/>
        <p:sndAc>
          <p:stSnd>
            <p:snd r:embed="rId14" name="laser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audio" Target="../media/audio1.wav"/><Relationship Id="rId5" Type="http://schemas.openxmlformats.org/officeDocument/2006/relationships/diagramData" Target="../diagrams/data1.xml"/><Relationship Id="rId4" Type="http://schemas.openxmlformats.org/officeDocument/2006/relationships/image" Target="../media/image1.jpg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圖片 28">
            <a:extLst>
              <a:ext uri="{FF2B5EF4-FFF2-40B4-BE49-F238E27FC236}">
                <a16:creationId xmlns:a16="http://schemas.microsoft.com/office/drawing/2014/main" xmlns="" id="{AFACB2AC-3786-409E-9F60-1F1807CD96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45" y="2637681"/>
            <a:ext cx="2274374" cy="42203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箭號: 五邊形 14">
            <a:extLst>
              <a:ext uri="{FF2B5EF4-FFF2-40B4-BE49-F238E27FC236}">
                <a16:creationId xmlns:a16="http://schemas.microsoft.com/office/drawing/2014/main" xmlns="" id="{D0F0BDFF-FEB7-459F-9E53-C32E13094C18}"/>
              </a:ext>
            </a:extLst>
          </p:cNvPr>
          <p:cNvSpPr/>
          <p:nvPr/>
        </p:nvSpPr>
        <p:spPr>
          <a:xfrm>
            <a:off x="2951820" y="150663"/>
            <a:ext cx="5328592" cy="1105481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xmlns="" id="{356FD9BD-8F85-4C9E-83CC-4536C31E5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398" y="446626"/>
            <a:ext cx="5544616" cy="1105481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sz="7600" b="1" spc="0" dirty="0">
                <a:ln w="13462">
                  <a:solidFill>
                    <a:schemeClr val="tx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中圓體" panose="020F0509000000000000" pitchFamily="49" charset="-120"/>
              </a:rPr>
              <a:t>銷售排行榜</a:t>
            </a:r>
            <a:r>
              <a:rPr lang="en-US" altLang="zh-TW" sz="3600" b="1" dirty="0"/>
              <a:t/>
            </a:r>
            <a:br>
              <a:rPr lang="en-US" altLang="zh-TW" sz="3600" b="1" dirty="0"/>
            </a:br>
            <a:endParaRPr lang="zh-TW" altLang="en-US" sz="3600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xmlns="" id="{492A0242-E2F0-4B6C-81EE-06136CCBF912}"/>
              </a:ext>
            </a:extLst>
          </p:cNvPr>
          <p:cNvSpPr txBox="1"/>
          <p:nvPr/>
        </p:nvSpPr>
        <p:spPr>
          <a:xfrm>
            <a:off x="666735" y="1412776"/>
            <a:ext cx="1200329" cy="47048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TW" alt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華康中圓體" panose="020F0509000000000000" pitchFamily="49" charset="-120"/>
              </a:rPr>
              <a:t>智慧型手機</a:t>
            </a:r>
          </a:p>
        </p:txBody>
      </p:sp>
      <p:graphicFrame>
        <p:nvGraphicFramePr>
          <p:cNvPr id="7" name="資料庫圖表 6">
            <a:extLst>
              <a:ext uri="{FF2B5EF4-FFF2-40B4-BE49-F238E27FC236}">
                <a16:creationId xmlns:a16="http://schemas.microsoft.com/office/drawing/2014/main" xmlns="" id="{819E63DD-EC19-44B4-8FBF-284F130C83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1209035"/>
              </p:ext>
            </p:extLst>
          </p:nvPr>
        </p:nvGraphicFramePr>
        <p:xfrm>
          <a:off x="2672398" y="1566209"/>
          <a:ext cx="5067954" cy="470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60871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laser.wav"/>
          </p:stSnd>
        </p:sndAc>
      </p:transition>
    </mc:Choice>
    <mc:Fallback xmlns="">
      <p:transition>
        <p:sndAc>
          <p:stSnd>
            <p:snd r:embed="rId11" name="laser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內容版面配置區 25">
            <a:extLst>
              <a:ext uri="{FF2B5EF4-FFF2-40B4-BE49-F238E27FC236}">
                <a16:creationId xmlns:a16="http://schemas.microsoft.com/office/drawing/2014/main" xmlns="" id="{A1BFF65A-A449-4225-AC12-1F7F5A08B5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436794"/>
              </p:ext>
            </p:extLst>
          </p:nvPr>
        </p:nvGraphicFramePr>
        <p:xfrm>
          <a:off x="3131840" y="202332"/>
          <a:ext cx="5112568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字方塊 4">
            <a:extLst>
              <a:ext uri="{FF2B5EF4-FFF2-40B4-BE49-F238E27FC236}">
                <a16:creationId xmlns:a16="http://schemas.microsoft.com/office/drawing/2014/main" xmlns="" id="{50166D7D-1D81-45D8-B149-FEDD78272B9D}"/>
              </a:ext>
            </a:extLst>
          </p:cNvPr>
          <p:cNvSpPr txBox="1"/>
          <p:nvPr/>
        </p:nvSpPr>
        <p:spPr>
          <a:xfrm>
            <a:off x="611560" y="1626386"/>
            <a:ext cx="1200329" cy="36052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TW" alt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ea typeface="華康中圓體" panose="020F0509000000000000" pitchFamily="49" charset="-120"/>
              </a:rPr>
              <a:t>銷售統計</a:t>
            </a:r>
          </a:p>
        </p:txBody>
      </p:sp>
    </p:spTree>
    <p:extLst>
      <p:ext uri="{BB962C8B-B14F-4D97-AF65-F5344CB8AC3E}">
        <p14:creationId xmlns:p14="http://schemas.microsoft.com/office/powerpoint/2010/main" val="164381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laser.wav"/>
          </p:stSnd>
        </p:sndAc>
      </p:transition>
    </mc:Choice>
    <mc:Fallback xmlns="">
      <p:transition>
        <p:sndAc>
          <p:stSnd>
            <p:snd r:embed="rId4" name="laser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框架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框架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421</TotalTime>
  <Words>25</Words>
  <Application>Microsoft Office PowerPoint</Application>
  <PresentationFormat>如螢幕大小 (4:3)</PresentationFormat>
  <Paragraphs>14</Paragraphs>
  <Slides>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框架</vt:lpstr>
      <vt:lpstr>銷售排行榜 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E063</dc:creator>
  <cp:lastModifiedBy>user</cp:lastModifiedBy>
  <cp:revision>56</cp:revision>
  <dcterms:created xsi:type="dcterms:W3CDTF">2019-06-18T03:06:46Z</dcterms:created>
  <dcterms:modified xsi:type="dcterms:W3CDTF">2019-08-12T13:25:08Z</dcterms:modified>
</cp:coreProperties>
</file>