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FF4"/>
    <a:srgbClr val="90EBF0"/>
    <a:srgbClr val="AEF1F4"/>
    <a:srgbClr val="D3F7F9"/>
    <a:srgbClr val="F1C9BD"/>
    <a:srgbClr val="ABBDF7"/>
    <a:srgbClr val="8DEAEF"/>
    <a:srgbClr val="FFD04B"/>
    <a:srgbClr val="FFD765"/>
    <a:srgbClr val="FFF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3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9E7576-A8BE-44D2-8459-F5065DF6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55C533-59D1-45C7-B728-19DE64C60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CBACCEE-ECB5-4E3A-B6C2-35F3CB44C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4FA4B6D-4EB1-499C-B329-FAFB49FFE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92E2A15-601A-4AD2-AC06-64571E5E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960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019B3A-61F3-4324-BCED-930D75788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9A3AA25-B4C9-4ECD-B1A4-B240C111BA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1C77355-4159-45F0-B5FE-E21BFC157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ED74555-B5A6-4CF0-93CA-8DA79BB78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1F39013-EFA3-445D-9A18-0B92B37AC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612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0D8E4590-1D90-4DA7-A0DC-520FE43CC0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45F6684-74F8-4AFA-AEA0-350E52E191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C0EAB6-3B0F-4CC3-8A36-ACDB6B844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33FD1AB-7F76-4FD4-A2CC-65A5DDCD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ACF3CB5-E0C6-48ED-9775-87D743BA8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994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92EB29-FADC-454E-A4C2-DB0EC759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75E0649-E256-40B2-AE51-C42D88BE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6E05771-9A87-4DB8-926A-2EC5110C1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28BDA2E-9EE4-4239-85C9-7CE9F191C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40D13F-A6DA-4F51-80CD-551834CCD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211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F0ECE1-E2E2-4F29-8107-1D0D7CE95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30B87B-9289-483B-927F-7054E508C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BFE0C33-5E41-49EF-9933-320596CE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6866CD-54F6-406D-86E0-72AC01CBE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2F565F6-A661-4849-87C9-78606034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38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6CE4DC-121C-4194-BD65-1FF003C48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5423FA-C0F3-4CD1-BF28-5DF0A8966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430E366-8786-4599-BD3C-F04835C4F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79E55C7-09F4-4345-AC15-9F0D6029F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A04F499-98AD-47A5-AE83-791BD6C84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233543D-2688-49F5-99EA-CF7E1FEC3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075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F2B27F-8A77-49F1-9D61-A2CCE5028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27BA075-F20F-4CF6-937B-B4A55DBBE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8BF1ABE-DA8C-4E33-9E52-53F177252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8FA5AF2-49C9-483C-A277-0319ED025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6D752FF-1722-49D0-99D7-713534BF08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547BA389-6FFC-4405-8934-130ADD47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7B910D5A-B74B-4CE6-9E12-6EACF5054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D60E17C-F813-4BA2-8048-74A7EBFD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69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5C2112-9BB8-4484-B744-768D38E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BB0B6C05-BC79-4805-A449-8F5CBE11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431B711-46DA-4CE9-8D84-6F8499770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2CA3840E-D9B5-47CC-B174-A4C71FEF2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644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74916AC-9180-4DBF-8163-F87292785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F5624EF-F74E-42BE-8C9E-9784D70F7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9B40F22-4533-430E-8598-1DDCBEB73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114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F863B6A-9283-4502-962C-FE0E70762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1F48A18-D594-4215-98E8-391EECB34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5F40E24-6DFB-433C-90F3-632A6072F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0EF7BB0-A92A-464A-9404-D7E50DEF2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B7579AA-1D20-4EC2-9BA8-695A63E20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97C6589-43D2-4ABB-97A1-0952CD078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151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4C5BD3-47AA-4FAC-B269-C4491D71D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7F877AB-62A0-422D-9150-F1D3A329C0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A919922-5AF1-49A1-A56A-CA667C001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6026197-3C15-4F31-BE90-8B33F8C5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438B623-B167-4802-997D-70B81F120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B313E06-4A31-41FE-A1B8-B44C8FA10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034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8F85A74-34B3-44E9-9DD6-064429DA8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A0CDADB-DE6A-4793-B195-6BE9D934D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53ADFA8-72C7-4877-9E01-25594B5456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2019/7/18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52EA0E9-F0BE-4694-A82C-183802F94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65E417B-CCC1-4042-ABA7-55723A2A7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459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348C92BB-9D12-4CB1-BCBC-66B24A9DF15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187624" y="2132856"/>
            <a:ext cx="7848872" cy="1946647"/>
          </a:xfrm>
        </p:spPr>
        <p:txBody>
          <a:bodyPr anchor="ctr">
            <a:normAutofit/>
          </a:bodyPr>
          <a:lstStyle/>
          <a:p>
            <a:r>
              <a:rPr lang="en-US" altLang="zh-TW" sz="68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a typeface="華康中黑體" panose="020B0509000000000000" pitchFamily="49" charset="-120"/>
              </a:rPr>
              <a:t>NFC</a:t>
            </a:r>
            <a:r>
              <a:rPr lang="zh-TW" altLang="en-US" sz="6800" b="1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a typeface="華康中黑體" panose="020B0509000000000000" pitchFamily="49" charset="-120"/>
              </a:rPr>
              <a:t>在商業上的應用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B09BD4E7-970E-4A4A-9785-D729386509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61742" y="4149080"/>
            <a:ext cx="4315644" cy="1752600"/>
          </a:xfrm>
        </p:spPr>
        <p:txBody>
          <a:bodyPr anchor="ctr">
            <a:normAutofit/>
          </a:bodyPr>
          <a:lstStyle/>
          <a:p>
            <a:r>
              <a:rPr lang="zh-TW" altLang="en-US" sz="4500" dirty="0">
                <a:ln>
                  <a:solidFill>
                    <a:schemeClr val="bg1">
                      <a:lumMod val="95000"/>
                    </a:schemeClr>
                  </a:solidFill>
                </a:ln>
                <a:ea typeface="華康中黑體" panose="020B0509000000000000" pitchFamily="49" charset="-120"/>
              </a:rPr>
              <a:t>報告人：林志誠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01EBD553-A669-4A9A-BC92-E921479E5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764704"/>
            <a:ext cx="44640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rPr>
              <a:t>近距離無線通訊</a:t>
            </a:r>
          </a:p>
        </p:txBody>
      </p:sp>
    </p:spTree>
    <p:extLst>
      <p:ext uri="{BB962C8B-B14F-4D97-AF65-F5344CB8AC3E}">
        <p14:creationId xmlns:p14="http://schemas.microsoft.com/office/powerpoint/2010/main" val="111016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87ABA32B-01B3-4CFF-A4DD-534E6D22B105}"/>
              </a:ext>
            </a:extLst>
          </p:cNvPr>
          <p:cNvSpPr txBox="1">
            <a:spLocks noChangeArrowheads="1"/>
          </p:cNvSpPr>
          <p:nvPr/>
        </p:nvSpPr>
        <p:spPr>
          <a:xfrm>
            <a:off x="4211960" y="0"/>
            <a:ext cx="2201416" cy="12961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6600" b="1" dirty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  <a:ea typeface="華康中黑體" panose="020B0509000000000000" pitchFamily="49" charset="-120"/>
              </a:rPr>
              <a:t>目錄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985CA01-FAE5-4074-836D-EE8E50B161E6}"/>
              </a:ext>
            </a:extLst>
          </p:cNvPr>
          <p:cNvSpPr txBox="1">
            <a:spLocks noChangeArrowheads="1"/>
          </p:cNvSpPr>
          <p:nvPr/>
        </p:nvSpPr>
        <p:spPr>
          <a:xfrm>
            <a:off x="3131840" y="1457400"/>
            <a:ext cx="5760640" cy="5400600"/>
          </a:xfrm>
          <a:prstGeom prst="rect">
            <a:avLst/>
          </a:prstGeom>
        </p:spPr>
        <p:txBody>
          <a:bodyPr vert="horz" lIns="91440" tIns="45720" rIns="91440" bIns="45720" numCol="2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36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前言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研究動機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研究流程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25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36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正文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en-US" altLang="zh-TW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NFC</a:t>
            </a:r>
            <a:r>
              <a:rPr kumimoji="0" lang="zh-TW" altLang="en-US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的簡介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en-US" altLang="zh-TW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NFC</a:t>
            </a:r>
            <a:r>
              <a:rPr kumimoji="0" lang="zh-TW" altLang="en-US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的應用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en-US" altLang="zh-TW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NFC</a:t>
            </a:r>
            <a:r>
              <a:rPr kumimoji="0" lang="zh-TW" altLang="en-US" sz="28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的優點</a:t>
            </a:r>
            <a:endParaRPr kumimoji="0" lang="en-US" altLang="zh-TW" sz="2800" b="1" i="0" u="none" strike="noStrike" kern="1200" cap="none" spc="0" normalizeH="0" noProof="0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/>
              <a:ea typeface="華康中黑體" panose="020B0509000000000000" pitchFamily="49" charset="-120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36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結論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r>
              <a:rPr kumimoji="0" lang="zh-TW" altLang="en-US" sz="3600" b="1" i="0" u="none" strike="noStrike" kern="1200" cap="none" spc="0" normalizeH="0" noProof="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orbel" panose="020B0503020204020204"/>
                <a:ea typeface="華康中黑體" panose="020B0509000000000000" pitchFamily="49" charset="-120"/>
                <a:cs typeface="+mn-cs"/>
              </a:rPr>
              <a:t>引註資料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endParaRPr kumimoji="0" lang="zh-TW" altLang="en-US" sz="2000" b="1" i="0" u="none" strike="noStrike" kern="1200" cap="none" spc="0" normalizeH="0" noProof="0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/>
              <a:ea typeface="華康中黑體" panose="020B0509000000000000" pitchFamily="49" charset="-120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82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840</TotalTime>
  <Words>32</Words>
  <Application>Microsoft Office PowerPoint</Application>
  <PresentationFormat>如螢幕大小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華康中黑體</vt:lpstr>
      <vt:lpstr>Arial</vt:lpstr>
      <vt:lpstr>Calibri</vt:lpstr>
      <vt:lpstr>Calibri Light</vt:lpstr>
      <vt:lpstr>Corbel</vt:lpstr>
      <vt:lpstr>Office 佈景主題</vt:lpstr>
      <vt:lpstr>NFC在商業上的應用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E063</dc:creator>
  <cp:lastModifiedBy>user</cp:lastModifiedBy>
  <cp:revision>79</cp:revision>
  <dcterms:created xsi:type="dcterms:W3CDTF">2019-06-17T06:19:33Z</dcterms:created>
  <dcterms:modified xsi:type="dcterms:W3CDTF">2019-07-18T09:47:32Z</dcterms:modified>
</cp:coreProperties>
</file>