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33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97378-4100-47C1-8637-9E57C8E4E212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72776-A3C2-409D-A564-DF815EEDBB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0372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428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602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25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979712" y="764704"/>
            <a:ext cx="6768752" cy="6480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579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129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2743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4829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9744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65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043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408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1CE4E-2DCE-4FB1-A4DE-5C397647F2E0}" type="datetimeFigureOut">
              <a:rPr lang="zh-TW" altLang="en-US" smtClean="0"/>
              <a:t>2020/3/11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E82BC-C838-41B9-BCEC-F70B0565F03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392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5"/>
          <p:cNvSpPr>
            <a:spLocks/>
          </p:cNvSpPr>
          <p:nvPr/>
        </p:nvSpPr>
        <p:spPr bwMode="auto">
          <a:xfrm>
            <a:off x="1245790" y="256899"/>
            <a:ext cx="6869112" cy="5029200"/>
          </a:xfrm>
          <a:custGeom>
            <a:avLst/>
            <a:gdLst>
              <a:gd name="T0" fmla="*/ 1188 w 4327"/>
              <a:gd name="T1" fmla="*/ 2730 h 3122"/>
              <a:gd name="T2" fmla="*/ 757 w 4327"/>
              <a:gd name="T3" fmla="*/ 2223 h 3122"/>
              <a:gd name="T4" fmla="*/ 89 w 4327"/>
              <a:gd name="T5" fmla="*/ 1491 h 3122"/>
              <a:gd name="T6" fmla="*/ 320 w 4327"/>
              <a:gd name="T7" fmla="*/ 521 h 3122"/>
              <a:gd name="T8" fmla="*/ 2010 w 4327"/>
              <a:gd name="T9" fmla="*/ 13 h 3122"/>
              <a:gd name="T10" fmla="*/ 3842 w 4327"/>
              <a:gd name="T11" fmla="*/ 406 h 3122"/>
              <a:gd name="T12" fmla="*/ 4307 w 4327"/>
              <a:gd name="T13" fmla="*/ 1337 h 3122"/>
              <a:gd name="T14" fmla="*/ 3721 w 4327"/>
              <a:gd name="T15" fmla="*/ 2192 h 3122"/>
              <a:gd name="T16" fmla="*/ 2445 w 4327"/>
              <a:gd name="T17" fmla="*/ 2461 h 3122"/>
              <a:gd name="T18" fmla="*/ 1275 w 4327"/>
              <a:gd name="T19" fmla="*/ 2249 h 3122"/>
              <a:gd name="T20" fmla="*/ 1188 w 4327"/>
              <a:gd name="T21" fmla="*/ 2730 h 3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27" h="3122">
                <a:moveTo>
                  <a:pt x="1188" y="2730"/>
                </a:moveTo>
                <a:cubicBezTo>
                  <a:pt x="1317" y="3122"/>
                  <a:pt x="1048" y="2424"/>
                  <a:pt x="757" y="2223"/>
                </a:cubicBezTo>
                <a:cubicBezTo>
                  <a:pt x="465" y="2022"/>
                  <a:pt x="162" y="1775"/>
                  <a:pt x="89" y="1491"/>
                </a:cubicBezTo>
                <a:cubicBezTo>
                  <a:pt x="16" y="1207"/>
                  <a:pt x="0" y="767"/>
                  <a:pt x="320" y="521"/>
                </a:cubicBezTo>
                <a:cubicBezTo>
                  <a:pt x="640" y="275"/>
                  <a:pt x="1423" y="32"/>
                  <a:pt x="2010" y="13"/>
                </a:cubicBezTo>
                <a:cubicBezTo>
                  <a:pt x="2647" y="0"/>
                  <a:pt x="3464" y="161"/>
                  <a:pt x="3842" y="406"/>
                </a:cubicBezTo>
                <a:cubicBezTo>
                  <a:pt x="4224" y="627"/>
                  <a:pt x="4327" y="1039"/>
                  <a:pt x="4307" y="1337"/>
                </a:cubicBezTo>
                <a:cubicBezTo>
                  <a:pt x="4286" y="1635"/>
                  <a:pt x="4031" y="2005"/>
                  <a:pt x="3721" y="2192"/>
                </a:cubicBezTo>
                <a:cubicBezTo>
                  <a:pt x="3411" y="2379"/>
                  <a:pt x="2853" y="2452"/>
                  <a:pt x="2445" y="2461"/>
                </a:cubicBezTo>
                <a:cubicBezTo>
                  <a:pt x="2037" y="2470"/>
                  <a:pt x="1485" y="2204"/>
                  <a:pt x="1275" y="2249"/>
                </a:cubicBezTo>
                <a:cubicBezTo>
                  <a:pt x="967" y="2312"/>
                  <a:pt x="1058" y="2338"/>
                  <a:pt x="1188" y="273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 cmpd="sng">
            <a:solidFill>
              <a:srgbClr val="96969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endParaRPr lang="zh-TW" alt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085805" y="6267003"/>
            <a:ext cx="2058194" cy="474365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TW" altLang="en-US" sz="2300" b="1" dirty="0" smtClean="0">
                <a:solidFill>
                  <a:srgbClr val="7030A0"/>
                </a:solidFill>
                <a:latin typeface="+mj-ea"/>
                <a:ea typeface="+mj-ea"/>
              </a:rPr>
              <a:t>精彩旅遊 製</a:t>
            </a:r>
            <a:endParaRPr lang="zh-TW" altLang="en-US" sz="2300" b="1" dirty="0">
              <a:solidFill>
                <a:srgbClr val="7030A0"/>
              </a:solidFill>
              <a:latin typeface="+mj-ea"/>
              <a:ea typeface="+mj-ea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1762844" y="836613"/>
            <a:ext cx="5905500" cy="2879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969696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zh-TW" altLang="en-US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latin typeface="華康新特明體" pitchFamily="49" charset="-120"/>
                <a:ea typeface="華康新特明體" pitchFamily="49" charset="-120"/>
              </a:rPr>
              <a:t>行前說明會</a:t>
            </a:r>
            <a:endParaRPr lang="zh-TW" altLang="en-US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/>
              <a:latin typeface="華康新特明體" pitchFamily="49" charset="-120"/>
              <a:ea typeface="華康新特明體" pitchFamily="49" charset="-120"/>
            </a:endParaRPr>
          </a:p>
          <a:p>
            <a:pPr algn="ctr"/>
            <a:r>
              <a:rPr lang="zh-TW" altLang="en-US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latin typeface="華康新特明體" pitchFamily="49" charset="-120"/>
                <a:ea typeface="華康新特明體" pitchFamily="49" charset="-120"/>
              </a:rPr>
              <a:t>慢遊花東</a:t>
            </a:r>
            <a:endParaRPr lang="zh-TW" altLang="en-US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/>
              <a:latin typeface="華康新特明體" pitchFamily="49" charset="-120"/>
              <a:ea typeface="華康新特明體" pitchFamily="49" charset="-120"/>
            </a:endParaRPr>
          </a:p>
        </p:txBody>
      </p:sp>
      <p:pic>
        <p:nvPicPr>
          <p:cNvPr id="8" name="Picture 156" descr="圖片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863" y="3933056"/>
            <a:ext cx="3827462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76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1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zh-TW" altLang="en-US" dirty="0" smtClean="0"/>
              <a:t>行程安排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第一天</a:t>
            </a:r>
          </a:p>
          <a:p>
            <a:pPr lvl="1"/>
            <a:r>
              <a:rPr lang="zh-TW" altLang="en-US" dirty="0" smtClean="0"/>
              <a:t>太魯閣峽谷</a:t>
            </a:r>
            <a:endParaRPr lang="zh-TW" altLang="en-US" dirty="0" smtClean="0">
              <a:sym typeface="Webdings" pitchFamily="18" charset="2"/>
            </a:endParaRPr>
          </a:p>
          <a:p>
            <a:r>
              <a:rPr lang="zh-TW" altLang="en-US" dirty="0" smtClean="0"/>
              <a:t>第二天</a:t>
            </a:r>
          </a:p>
          <a:p>
            <a:pPr lvl="1"/>
            <a:r>
              <a:rPr lang="zh-TW" altLang="en-US" dirty="0" smtClean="0"/>
              <a:t>八仙洞、三仙台、初鹿牧場、知本溫泉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407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1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zh-TW" altLang="en-US" dirty="0" smtClean="0"/>
              <a:t>初鹿牧場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集合時間：</a:t>
            </a:r>
            <a:r>
              <a:rPr lang="en-US" altLang="zh-TW" dirty="0" smtClean="0"/>
              <a:t>6 </a:t>
            </a:r>
            <a:r>
              <a:rPr lang="zh-TW" altLang="en-US" dirty="0" smtClean="0"/>
              <a:t>月 </a:t>
            </a:r>
            <a:r>
              <a:rPr lang="en-US" altLang="zh-TW" dirty="0" smtClean="0"/>
              <a:t>30 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8:30 AM</a:t>
            </a:r>
          </a:p>
          <a:p>
            <a:r>
              <a:rPr lang="zh-TW" altLang="en-US" dirty="0" smtClean="0"/>
              <a:t>集合地點：飯店大廳</a:t>
            </a:r>
            <a:endParaRPr lang="en-US" altLang="zh-TW" dirty="0" smtClean="0"/>
          </a:p>
          <a:p>
            <a:r>
              <a:rPr lang="zh-TW" altLang="en-US" dirty="0" smtClean="0"/>
              <a:t>到達目的地，請依照領隊指示</a:t>
            </a:r>
          </a:p>
        </p:txBody>
      </p:sp>
    </p:spTree>
    <p:extLst>
      <p:ext uri="{BB962C8B-B14F-4D97-AF65-F5344CB8AC3E}">
        <p14:creationId xmlns:p14="http://schemas.microsoft.com/office/powerpoint/2010/main" val="3490049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1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zh-TW" altLang="en-US" dirty="0" smtClean="0"/>
              <a:t>知本溫泉浴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振奮精神</a:t>
            </a:r>
          </a:p>
          <a:p>
            <a:r>
              <a:rPr lang="zh-TW" altLang="en-US" dirty="0" smtClean="0"/>
              <a:t>消除疲勞</a:t>
            </a:r>
          </a:p>
          <a:p>
            <a:r>
              <a:rPr lang="zh-TW" altLang="en-US" dirty="0" smtClean="0"/>
              <a:t>美容養顏</a:t>
            </a:r>
          </a:p>
          <a:p>
            <a:r>
              <a:rPr lang="zh-TW" altLang="en-US" dirty="0" smtClean="0"/>
              <a:t>促進新陳代謝</a:t>
            </a:r>
          </a:p>
        </p:txBody>
      </p:sp>
    </p:spTree>
    <p:extLst>
      <p:ext uri="{BB962C8B-B14F-4D97-AF65-F5344CB8AC3E}">
        <p14:creationId xmlns:p14="http://schemas.microsoft.com/office/powerpoint/2010/main" val="35518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1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zh-TW" altLang="en-US" dirty="0" smtClean="0"/>
              <a:t>攜帶物品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個人換洗衣物、盥洗用具、保養品</a:t>
            </a:r>
          </a:p>
          <a:p>
            <a:r>
              <a:rPr lang="zh-TW" altLang="en-US" dirty="0" smtClean="0"/>
              <a:t>禦寒的厚毛衣、或外套一件</a:t>
            </a:r>
          </a:p>
          <a:p>
            <a:r>
              <a:rPr lang="zh-TW" altLang="en-US" dirty="0" smtClean="0"/>
              <a:t>個人隨身必備的醫藥用品</a:t>
            </a:r>
          </a:p>
          <a:p>
            <a:r>
              <a:rPr lang="zh-TW" altLang="en-US" dirty="0" smtClean="0"/>
              <a:t>相機、充電器等其他個人物品</a:t>
            </a:r>
          </a:p>
        </p:txBody>
      </p:sp>
    </p:spTree>
    <p:extLst>
      <p:ext uri="{BB962C8B-B14F-4D97-AF65-F5344CB8AC3E}">
        <p14:creationId xmlns:p14="http://schemas.microsoft.com/office/powerpoint/2010/main" val="2788326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1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zh-TW" altLang="en-US" dirty="0" smtClean="0"/>
              <a:t>須知事項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集合時間：</a:t>
            </a:r>
            <a:r>
              <a:rPr lang="en-US" altLang="zh-TW" dirty="0" smtClean="0"/>
              <a:t>6 </a:t>
            </a:r>
            <a:r>
              <a:rPr lang="zh-TW" altLang="en-US" dirty="0" smtClean="0"/>
              <a:t>月 </a:t>
            </a:r>
            <a:r>
              <a:rPr lang="en-US" altLang="zh-TW" dirty="0" smtClean="0"/>
              <a:t>30 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8:30 AM</a:t>
            </a:r>
          </a:p>
          <a:p>
            <a:r>
              <a:rPr lang="zh-TW" altLang="en-US" dirty="0" smtClean="0"/>
              <a:t>集合地點：飯店大廳</a:t>
            </a:r>
            <a:endParaRPr lang="en-US" altLang="zh-TW" dirty="0" smtClean="0"/>
          </a:p>
          <a:p>
            <a:r>
              <a:rPr lang="zh-TW" altLang="en-US" dirty="0" smtClean="0"/>
              <a:t>到達目的地，請依照領隊指示</a:t>
            </a:r>
          </a:p>
        </p:txBody>
      </p:sp>
    </p:spTree>
    <p:extLst>
      <p:ext uri="{BB962C8B-B14F-4D97-AF65-F5344CB8AC3E}">
        <p14:creationId xmlns:p14="http://schemas.microsoft.com/office/powerpoint/2010/main" val="561427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123</Words>
  <Application>Microsoft Office PowerPoint</Application>
  <PresentationFormat>如螢幕大小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自訂設計</vt:lpstr>
      <vt:lpstr>PowerPoint 簡報</vt:lpstr>
      <vt:lpstr>行程安排</vt:lpstr>
      <vt:lpstr>初鹿牧場</vt:lpstr>
      <vt:lpstr>知本溫泉浴</vt:lpstr>
      <vt:lpstr>攜帶物品</vt:lpstr>
      <vt:lpstr>須知事項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花東之旅 －行前說明會</dc:title>
  <dc:creator>e5440</dc:creator>
  <cp:lastModifiedBy>e5440</cp:lastModifiedBy>
  <cp:revision>6</cp:revision>
  <dcterms:created xsi:type="dcterms:W3CDTF">2020-03-02T02:20:18Z</dcterms:created>
  <dcterms:modified xsi:type="dcterms:W3CDTF">2020-03-11T08:46:41Z</dcterms:modified>
</cp:coreProperties>
</file>