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8182" y="802299"/>
            <a:ext cx="5536652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8182" y="3531205"/>
            <a:ext cx="553665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40F48-D896-4312-B647-8C1ECF73A9BB}" type="datetimeFigureOut">
              <a:rPr lang="zh-TW" altLang="en-US" smtClean="0"/>
              <a:t>2019/8/23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78181" y="329308"/>
            <a:ext cx="3004429" cy="309201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DCC80124-765E-4498-AA7F-0558053482D8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316514" y="798973"/>
            <a:ext cx="0" cy="254475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999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40F48-D896-4312-B647-8C1ECF73A9BB}" type="datetimeFigureOut">
              <a:rPr lang="zh-TW" altLang="en-US" smtClean="0"/>
              <a:t>2019/8/23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0124-765E-4498-AA7F-0558053482D8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2271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881269"/>
            <a:ext cx="1103027" cy="4577594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5413" y="881269"/>
            <a:ext cx="5209173" cy="4577594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40F48-D896-4312-B647-8C1ECF73A9BB}" type="datetimeFigureOut">
              <a:rPr lang="zh-TW" altLang="en-US" smtClean="0"/>
              <a:t>2019/8/23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0124-765E-4498-AA7F-0558053482D8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6918028" y="719273"/>
            <a:ext cx="1096806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7357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40F48-D896-4312-B647-8C1ECF73A9BB}" type="datetimeFigureOut">
              <a:rPr lang="zh-TW" altLang="en-US" smtClean="0"/>
              <a:t>2019/8/23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0124-765E-4498-AA7F-0558053482D8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712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411" y="1756130"/>
            <a:ext cx="5525081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5412" y="3806196"/>
            <a:ext cx="5525081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40F48-D896-4312-B647-8C1ECF73A9BB}" type="datetimeFigureOut">
              <a:rPr lang="zh-TW" altLang="en-US" smtClean="0"/>
              <a:t>2019/8/23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0124-765E-4498-AA7F-0558053482D8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344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413" y="804890"/>
            <a:ext cx="6479421" cy="105930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5412" y="2013936"/>
            <a:ext cx="3079690" cy="343756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5143" y="2013936"/>
            <a:ext cx="3079690" cy="3437559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40F48-D896-4312-B647-8C1ECF73A9BB}" type="datetimeFigureOut">
              <a:rPr lang="zh-TW" altLang="en-US" smtClean="0"/>
              <a:t>2019/8/23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0124-765E-4498-AA7F-0558053482D8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647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413" y="804164"/>
            <a:ext cx="6479422" cy="1056319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5413" y="2019550"/>
            <a:ext cx="3079690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5413" y="2824270"/>
            <a:ext cx="3079690" cy="2644457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5142" y="2023004"/>
            <a:ext cx="3079691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5142" y="2821491"/>
            <a:ext cx="3079691" cy="2637371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40F48-D896-4312-B647-8C1ECF73A9BB}" type="datetimeFigureOut">
              <a:rPr lang="zh-TW" altLang="en-US" smtClean="0"/>
              <a:t>2019/8/23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0124-765E-4498-AA7F-0558053482D8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7181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40F48-D896-4312-B647-8C1ECF73A9BB}" type="datetimeFigureOut">
              <a:rPr lang="zh-TW" altLang="en-US" smtClean="0"/>
              <a:t>2019/8/23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0124-765E-4498-AA7F-0558053482D8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8575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40F48-D896-4312-B647-8C1ECF73A9BB}" type="datetimeFigureOut">
              <a:rPr lang="zh-TW" altLang="en-US" smtClean="0"/>
              <a:t>2019/8/23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0124-765E-4498-AA7F-0558053482D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43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356" y="798973"/>
            <a:ext cx="2329635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5413" y="3205492"/>
            <a:ext cx="2330998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40F48-D896-4312-B647-8C1ECF73A9BB}" type="datetimeFigureOut">
              <a:rPr lang="zh-TW" altLang="en-US" smtClean="0"/>
              <a:t>2019/8/23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0124-765E-4498-AA7F-0558053482D8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168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996501" y="482171"/>
            <a:ext cx="3511387" cy="5149101"/>
            <a:chOff x="4996501" y="482171"/>
            <a:chExt cx="3511387" cy="5149101"/>
          </a:xfrm>
        </p:grpSpPr>
        <p:sp>
          <p:nvSpPr>
            <p:cNvPr id="14" name="Rectangle 13"/>
            <p:cNvSpPr/>
            <p:nvPr/>
          </p:nvSpPr>
          <p:spPr>
            <a:xfrm>
              <a:off x="4996501" y="482171"/>
              <a:ext cx="3511387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5312152" y="812506"/>
              <a:ext cx="2883013" cy="4479361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6201" y="1129513"/>
            <a:ext cx="3152882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5412" y="3145992"/>
            <a:ext cx="3148365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5412" y="5469857"/>
            <a:ext cx="3153672" cy="320123"/>
          </a:xfrm>
        </p:spPr>
        <p:txBody>
          <a:bodyPr/>
          <a:lstStyle>
            <a:lvl1pPr algn="l">
              <a:defRPr/>
            </a:lvl1pPr>
          </a:lstStyle>
          <a:p>
            <a:fld id="{CB540F48-D896-4312-B647-8C1ECF73A9BB}" type="datetimeFigureOut">
              <a:rPr lang="zh-TW" altLang="en-US" smtClean="0"/>
              <a:t>2019/8/23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6252" y="318641"/>
            <a:ext cx="3152831" cy="320931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80124-765E-4498-AA7F-0558053482D8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032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147322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873" b="-2873"/>
          <a:stretch/>
        </p:blipFill>
        <p:spPr>
          <a:xfrm>
            <a:off x="0" y="6163056"/>
            <a:ext cx="9144000" cy="7155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5413" y="804520"/>
            <a:ext cx="6479421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5413" y="2015733"/>
            <a:ext cx="6479421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40F48-D896-4312-B647-8C1ECF73A9BB}" type="datetimeFigureOut">
              <a:rPr lang="zh-TW" altLang="en-US" smtClean="0"/>
              <a:t>2019/8/23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5413" y="329308"/>
            <a:ext cx="394208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CC80124-765E-4498-AA7F-0558053482D8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71272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89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hyperlink" Target="https://www.banking.gov.tw/ch/home.jsp?id=5&amp;parentpath=0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275856" y="129355"/>
            <a:ext cx="5328593" cy="936104"/>
          </a:xfrm>
        </p:spPr>
        <p:txBody>
          <a:bodyPr>
            <a:noAutofit/>
          </a:bodyPr>
          <a:lstStyle/>
          <a:p>
            <a:pPr algn="ctr"/>
            <a:r>
              <a:rPr lang="zh-TW" altLang="en-US" sz="6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ea typeface="華康儷中黑" panose="020B0509000000000000" pitchFamily="49" charset="-120"/>
              </a:rPr>
              <a:t>電商行動支付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3707904" y="6323073"/>
            <a:ext cx="5328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400" b="1" dirty="0">
                <a:ea typeface="微軟正黑體" panose="020B0604030504040204" pitchFamily="34" charset="-120"/>
              </a:rPr>
              <a:t>影片來源：行政院金融監督管理委員會　電子金融服務宣導短片</a:t>
            </a:r>
            <a:endParaRPr lang="en-US" altLang="zh-TW" sz="1400" b="1" dirty="0">
              <a:ea typeface="微軟正黑體" panose="020B0604030504040204" pitchFamily="34" charset="-120"/>
            </a:endParaRPr>
          </a:p>
          <a:p>
            <a:r>
              <a:rPr lang="en-US" altLang="zh-TW" sz="1400" dirty="0">
                <a:ea typeface="微軟正黑體" panose="020B0604030504040204" pitchFamily="34" charset="-120"/>
                <a:hlinkClick r:id="rId2"/>
              </a:rPr>
              <a:t>https://www.banking.gov.tw/ch/home.jsp?id=5&amp;parentpath=0</a:t>
            </a:r>
            <a:endParaRPr lang="en-US" altLang="zh-TW" sz="1400" b="1" dirty="0">
              <a:ea typeface="微軟正黑體" panose="020B0604030504040204" pitchFamily="34" charset="-120"/>
            </a:endParaRPr>
          </a:p>
          <a:p>
            <a:r>
              <a:rPr lang="zh-TW" altLang="en-US" sz="1200" b="1" dirty="0">
                <a:latin typeface="華康儷中黑" panose="020B0509000000000000" pitchFamily="49" charset="-120"/>
                <a:hlinkClick r:id="rId2"/>
              </a:rPr>
              <a:t>　　　　　</a:t>
            </a:r>
            <a:endParaRPr lang="zh-TW" altLang="en-US" sz="1600" b="1" dirty="0"/>
          </a:p>
        </p:txBody>
      </p:sp>
      <p:pic>
        <p:nvPicPr>
          <p:cNvPr id="14" name="圖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96" y="4565200"/>
            <a:ext cx="1132680" cy="2180196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35B811AA-A1AF-4E4C-A039-64C0B3BB25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96" y="1510868"/>
            <a:ext cx="1615083" cy="1516825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65865777-3307-43EE-A207-10114B25DA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06" y="2916746"/>
            <a:ext cx="1372809" cy="1517269"/>
          </a:xfrm>
          <a:prstGeom prst="rect">
            <a:avLst/>
          </a:prstGeom>
        </p:spPr>
      </p:pic>
      <p:pic>
        <p:nvPicPr>
          <p:cNvPr id="17" name="圖片 16">
            <a:extLst>
              <a:ext uri="{FF2B5EF4-FFF2-40B4-BE49-F238E27FC236}">
                <a16:creationId xmlns:a16="http://schemas.microsoft.com/office/drawing/2014/main" id="{864F67DF-5A5D-4A22-9407-CFC22FE783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24" y="112604"/>
            <a:ext cx="1516825" cy="1516825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6E301DBC-5693-4F6F-BCE1-E1B1758D9F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576" y="4565200"/>
            <a:ext cx="1625397" cy="16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568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方塊 6"/>
          <p:cNvSpPr txBox="1"/>
          <p:nvPr/>
        </p:nvSpPr>
        <p:spPr>
          <a:xfrm>
            <a:off x="6612214" y="2411200"/>
            <a:ext cx="1440161" cy="461665"/>
          </a:xfrm>
          <a:prstGeom prst="rect">
            <a:avLst/>
          </a:prstGeom>
          <a:noFill/>
          <a:ln w="2540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ea typeface="華康儷中黑" panose="020B0509000000000000" pitchFamily="49" charset="-120"/>
              </a:rPr>
              <a:t>現金支付</a:t>
            </a:r>
          </a:p>
        </p:txBody>
      </p:sp>
      <p:sp>
        <p:nvSpPr>
          <p:cNvPr id="10" name="文字方塊 9"/>
          <p:cNvSpPr txBox="1"/>
          <p:nvPr/>
        </p:nvSpPr>
        <p:spPr>
          <a:xfrm>
            <a:off x="6612214" y="3847864"/>
            <a:ext cx="1800200" cy="461665"/>
          </a:xfrm>
          <a:prstGeom prst="rect">
            <a:avLst/>
          </a:prstGeom>
          <a:noFill/>
          <a:ln w="2540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ea typeface="華康儷中黑" panose="020B0509000000000000" pitchFamily="49" charset="-120"/>
              </a:rPr>
              <a:t>信用卡支付</a:t>
            </a:r>
          </a:p>
        </p:txBody>
      </p:sp>
      <p:sp>
        <p:nvSpPr>
          <p:cNvPr id="11" name="流程圖: 接點 10"/>
          <p:cNvSpPr/>
          <p:nvPr/>
        </p:nvSpPr>
        <p:spPr>
          <a:xfrm>
            <a:off x="6221873" y="3919230"/>
            <a:ext cx="360040" cy="318932"/>
          </a:xfrm>
          <a:prstGeom prst="flowChartConnector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b="1" dirty="0">
                <a:ea typeface="華康儷中黑" panose="020B0509000000000000" pitchFamily="49" charset="-120"/>
              </a:rPr>
              <a:t>2</a:t>
            </a:r>
            <a:endParaRPr lang="zh-TW" altLang="en-US" b="1" dirty="0">
              <a:ea typeface="華康儷中黑" panose="020B0509000000000000" pitchFamily="49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6660232" y="5342147"/>
            <a:ext cx="1800200" cy="461665"/>
          </a:xfrm>
          <a:prstGeom prst="rect">
            <a:avLst/>
          </a:prstGeom>
          <a:noFill/>
          <a:ln w="2540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ea typeface="華康儷中黑" panose="020B0509000000000000" pitchFamily="49" charset="-120"/>
              </a:rPr>
              <a:t>行動支付</a:t>
            </a:r>
          </a:p>
        </p:txBody>
      </p:sp>
      <p:sp>
        <p:nvSpPr>
          <p:cNvPr id="17" name="標題 1">
            <a:extLst>
              <a:ext uri="{FF2B5EF4-FFF2-40B4-BE49-F238E27FC236}">
                <a16:creationId xmlns:a16="http://schemas.microsoft.com/office/drawing/2014/main" id="{F713D985-CD66-42BC-A467-D157BE7221BB}"/>
              </a:ext>
            </a:extLst>
          </p:cNvPr>
          <p:cNvSpPr txBox="1">
            <a:spLocks/>
          </p:cNvSpPr>
          <p:nvPr/>
        </p:nvSpPr>
        <p:spPr>
          <a:xfrm>
            <a:off x="1763688" y="898769"/>
            <a:ext cx="6120681" cy="9361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sz="6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ea typeface="華康儷中黑" panose="020B0509000000000000" pitchFamily="49" charset="-120"/>
              </a:rPr>
              <a:t>金流支付的種類</a:t>
            </a:r>
          </a:p>
        </p:txBody>
      </p:sp>
      <p:pic>
        <p:nvPicPr>
          <p:cNvPr id="15" name="圖片 14">
            <a:extLst>
              <a:ext uri="{FF2B5EF4-FFF2-40B4-BE49-F238E27FC236}">
                <a16:creationId xmlns:a16="http://schemas.microsoft.com/office/drawing/2014/main" id="{82EFED65-BD6C-47FF-8E39-38579CF3C7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9" y="2127475"/>
            <a:ext cx="3520928" cy="35976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圖片 18">
            <a:extLst>
              <a:ext uri="{FF2B5EF4-FFF2-40B4-BE49-F238E27FC236}">
                <a16:creationId xmlns:a16="http://schemas.microsoft.com/office/drawing/2014/main" id="{C423AA2C-CD25-44F5-84FE-0598E5C4C9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456" y="1895100"/>
            <a:ext cx="1801610" cy="1201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流程圖: 接點 19">
            <a:extLst>
              <a:ext uri="{FF2B5EF4-FFF2-40B4-BE49-F238E27FC236}">
                <a16:creationId xmlns:a16="http://schemas.microsoft.com/office/drawing/2014/main" id="{BF8B6B81-B3F8-4A22-A1B9-0CA4C12ACCB6}"/>
              </a:ext>
            </a:extLst>
          </p:cNvPr>
          <p:cNvSpPr/>
          <p:nvPr/>
        </p:nvSpPr>
        <p:spPr>
          <a:xfrm>
            <a:off x="6252175" y="2482566"/>
            <a:ext cx="323524" cy="318932"/>
          </a:xfrm>
          <a:prstGeom prst="flowChartConnector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b="1" dirty="0">
                <a:ea typeface="華康儷中黑" panose="020B0509000000000000" pitchFamily="49" charset="-120"/>
              </a:rPr>
              <a:t>1</a:t>
            </a:r>
            <a:endParaRPr lang="zh-TW" altLang="en-US" b="1" dirty="0">
              <a:ea typeface="華康儷中黑" panose="020B0509000000000000" pitchFamily="49" charset="-120"/>
            </a:endParaRPr>
          </a:p>
        </p:txBody>
      </p:sp>
      <p:pic>
        <p:nvPicPr>
          <p:cNvPr id="24" name="圖片 23">
            <a:extLst>
              <a:ext uri="{FF2B5EF4-FFF2-40B4-BE49-F238E27FC236}">
                <a16:creationId xmlns:a16="http://schemas.microsoft.com/office/drawing/2014/main" id="{A864349C-1279-446E-8CF4-663F7BDF7E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355" y="3156400"/>
            <a:ext cx="1422734" cy="1446848"/>
          </a:xfrm>
          <a:prstGeom prst="rect">
            <a:avLst/>
          </a:prstGeom>
        </p:spPr>
      </p:pic>
      <p:sp>
        <p:nvSpPr>
          <p:cNvPr id="25" name="流程圖: 接點 24">
            <a:extLst>
              <a:ext uri="{FF2B5EF4-FFF2-40B4-BE49-F238E27FC236}">
                <a16:creationId xmlns:a16="http://schemas.microsoft.com/office/drawing/2014/main" id="{0AE16EBA-EE09-4A17-8F4D-1A5FF22BA736}"/>
              </a:ext>
            </a:extLst>
          </p:cNvPr>
          <p:cNvSpPr/>
          <p:nvPr/>
        </p:nvSpPr>
        <p:spPr>
          <a:xfrm>
            <a:off x="6215659" y="5406199"/>
            <a:ext cx="360040" cy="318932"/>
          </a:xfrm>
          <a:prstGeom prst="flowChartConnector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b="1" dirty="0">
                <a:ea typeface="華康儷中黑" panose="020B0509000000000000" pitchFamily="49" charset="-120"/>
              </a:rPr>
              <a:t>3</a:t>
            </a:r>
            <a:endParaRPr lang="zh-TW" altLang="en-US" b="1" dirty="0">
              <a:ea typeface="華康儷中黑" panose="020B0509000000000000" pitchFamily="49" charset="-120"/>
            </a:endParaRPr>
          </a:p>
        </p:txBody>
      </p:sp>
      <p:pic>
        <p:nvPicPr>
          <p:cNvPr id="27" name="圖片 26">
            <a:extLst>
              <a:ext uri="{FF2B5EF4-FFF2-40B4-BE49-F238E27FC236}">
                <a16:creationId xmlns:a16="http://schemas.microsoft.com/office/drawing/2014/main" id="{D255B703-CCCD-4A68-9B51-CDE64C07DB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622" y="4869160"/>
            <a:ext cx="1800200" cy="1205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07185458"/>
      </p:ext>
    </p:extLst>
  </p:cSld>
  <p:clrMapOvr>
    <a:masterClrMapping/>
  </p:clrMapOvr>
</p:sld>
</file>

<file path=ppt/theme/theme1.xml><?xml version="1.0" encoding="utf-8"?>
<a:theme xmlns:a="http://schemas.openxmlformats.org/drawingml/2006/main" name="圖庫">
  <a:themeElements>
    <a:clrScheme name="紫蘿蘭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圖庫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圖庫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463</TotalTime>
  <Words>26</Words>
  <Application>Microsoft Office PowerPoint</Application>
  <PresentationFormat>如螢幕大小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6" baseType="lpstr">
      <vt:lpstr>華康儷中黑</vt:lpstr>
      <vt:lpstr>Arial</vt:lpstr>
      <vt:lpstr>Palatino Linotype</vt:lpstr>
      <vt:lpstr>圖庫</vt:lpstr>
      <vt:lpstr>電商行動支付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行動支付及安全</dc:title>
  <dc:creator>E063</dc:creator>
  <cp:lastModifiedBy>user</cp:lastModifiedBy>
  <cp:revision>48</cp:revision>
  <dcterms:created xsi:type="dcterms:W3CDTF">2019-06-18T06:12:23Z</dcterms:created>
  <dcterms:modified xsi:type="dcterms:W3CDTF">2019-08-23T03:49:30Z</dcterms:modified>
</cp:coreProperties>
</file>