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48" r:id="rId2"/>
    <p:sldMasterId id="2147483658" r:id="rId3"/>
  </p:sldMasterIdLst>
  <p:notesMasterIdLst>
    <p:notesMasterId r:id="rId11"/>
  </p:notesMasterIdLst>
  <p:handoutMasterIdLst>
    <p:handoutMasterId r:id="rId12"/>
  </p:handoutMasterIdLst>
  <p:sldIdLst>
    <p:sldId id="259" r:id="rId4"/>
    <p:sldId id="257" r:id="rId5"/>
    <p:sldId id="295" r:id="rId6"/>
    <p:sldId id="296" r:id="rId7"/>
    <p:sldId id="297" r:id="rId8"/>
    <p:sldId id="299" r:id="rId9"/>
    <p:sldId id="282" r:id="rId10"/>
  </p:sldIdLst>
  <p:sldSz cx="9906000" cy="6858000" type="A4"/>
  <p:notesSz cx="6858000" cy="9144000"/>
  <p:defaultTextStyle>
    <a:defPPr>
      <a:defRPr lang="ko-KR"/>
    </a:defPPr>
    <a:lvl1pPr marL="0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80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6600"/>
    <a:srgbClr val="FF9933"/>
    <a:srgbClr val="EAA710"/>
    <a:srgbClr val="85A93D"/>
    <a:srgbClr val="CC910E"/>
    <a:srgbClr val="EFAA11"/>
    <a:srgbClr val="A0C458"/>
    <a:srgbClr val="F3C04A"/>
    <a:srgbClr val="F26D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76" autoAdjust="0"/>
  </p:normalViewPr>
  <p:slideViewPr>
    <p:cSldViewPr showGuides="1">
      <p:cViewPr varScale="1">
        <p:scale>
          <a:sx n="82" d="100"/>
          <a:sy n="82" d="100"/>
        </p:scale>
        <p:origin x="-1344" y="-84"/>
      </p:cViewPr>
      <p:guideLst>
        <p:guide orient="horz" pos="2401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5850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4F8493-9737-4292-8688-23BFD8BA25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zh-TW" altLang="en-US"/>
        </a:p>
      </dgm:t>
    </dgm:pt>
    <dgm:pt modelId="{B0257885-ED19-4E91-B5D4-2DD9D076F376}">
      <dgm:prSet phldrT="[文字]" custT="1"/>
      <dgm:spPr/>
      <dgm:t>
        <a:bodyPr/>
        <a:lstStyle/>
        <a:p>
          <a:r>
            <a:rPr lang="zh-TW" altLang="en-US" sz="2100" dirty="0" smtClean="0">
              <a:latin typeface="微軟正黑體" pitchFamily="34" charset="-120"/>
              <a:ea typeface="微軟正黑體" pitchFamily="34" charset="-120"/>
            </a:rPr>
            <a:t>董事會</a:t>
          </a:r>
          <a:endParaRPr lang="zh-TW" altLang="en-US" sz="2100" dirty="0">
            <a:latin typeface="微軟正黑體" pitchFamily="34" charset="-120"/>
            <a:ea typeface="微軟正黑體" pitchFamily="34" charset="-120"/>
          </a:endParaRPr>
        </a:p>
      </dgm:t>
    </dgm:pt>
    <dgm:pt modelId="{48599B54-0DFE-441D-87C2-6AEBAA2EBACA}" type="parTrans" cxnId="{38C71FF1-0C87-4D57-A450-5E4392BD49EF}">
      <dgm:prSet/>
      <dgm:spPr/>
      <dgm:t>
        <a:bodyPr/>
        <a:lstStyle/>
        <a:p>
          <a:endParaRPr lang="zh-TW" altLang="en-US"/>
        </a:p>
      </dgm:t>
    </dgm:pt>
    <dgm:pt modelId="{7F8C1BD4-97C1-41CB-926F-3E57B9867F57}" type="sibTrans" cxnId="{38C71FF1-0C87-4D57-A450-5E4392BD49EF}">
      <dgm:prSet/>
      <dgm:spPr/>
      <dgm:t>
        <a:bodyPr/>
        <a:lstStyle/>
        <a:p>
          <a:endParaRPr lang="zh-TW" altLang="en-US"/>
        </a:p>
      </dgm:t>
    </dgm:pt>
    <dgm:pt modelId="{ABA16BBA-168D-48D2-8DFC-7E20C6F1CE82}">
      <dgm:prSet phldrT="[文字]" custT="1"/>
      <dgm:spPr/>
      <dgm:t>
        <a:bodyPr/>
        <a:lstStyle/>
        <a:p>
          <a:r>
            <a:rPr lang="zh-TW" altLang="en-US" sz="2100" dirty="0" smtClean="0">
              <a:latin typeface="微軟正黑體" pitchFamily="34" charset="-120"/>
              <a:ea typeface="微軟正黑體" pitchFamily="34" charset="-120"/>
            </a:rPr>
            <a:t>人資部</a:t>
          </a:r>
          <a:endParaRPr lang="zh-TW" altLang="en-US" sz="2100" dirty="0">
            <a:latin typeface="微軟正黑體" pitchFamily="34" charset="-120"/>
            <a:ea typeface="微軟正黑體" pitchFamily="34" charset="-120"/>
          </a:endParaRPr>
        </a:p>
      </dgm:t>
    </dgm:pt>
    <dgm:pt modelId="{51ED91FB-BB8E-4450-99BC-ADFCA980DD0A}" type="parTrans" cxnId="{156BBA30-9C10-4F39-8BE6-25D17FF7DB43}">
      <dgm:prSet/>
      <dgm:spPr/>
      <dgm:t>
        <a:bodyPr/>
        <a:lstStyle/>
        <a:p>
          <a:endParaRPr lang="zh-TW" altLang="en-US"/>
        </a:p>
      </dgm:t>
    </dgm:pt>
    <dgm:pt modelId="{547FC135-419E-4858-94F8-E924FAB06234}" type="sibTrans" cxnId="{156BBA30-9C10-4F39-8BE6-25D17FF7DB43}">
      <dgm:prSet/>
      <dgm:spPr/>
      <dgm:t>
        <a:bodyPr/>
        <a:lstStyle/>
        <a:p>
          <a:endParaRPr lang="zh-TW" altLang="en-US"/>
        </a:p>
      </dgm:t>
    </dgm:pt>
    <dgm:pt modelId="{A2A9BFCC-16BA-48EB-8437-3CAACAE7C4C0}">
      <dgm:prSet phldrT="[文字]" custT="1"/>
      <dgm:spPr/>
      <dgm:t>
        <a:bodyPr/>
        <a:lstStyle/>
        <a:p>
          <a:r>
            <a:rPr lang="zh-TW" altLang="en-US" sz="2100" dirty="0" smtClean="0">
              <a:latin typeface="微軟正黑體" pitchFamily="34" charset="-120"/>
              <a:ea typeface="微軟正黑體" pitchFamily="34" charset="-120"/>
            </a:rPr>
            <a:t>資訊部</a:t>
          </a:r>
          <a:endParaRPr lang="zh-TW" altLang="en-US" sz="2100" dirty="0">
            <a:latin typeface="微軟正黑體" pitchFamily="34" charset="-120"/>
            <a:ea typeface="微軟正黑體" pitchFamily="34" charset="-120"/>
          </a:endParaRPr>
        </a:p>
      </dgm:t>
    </dgm:pt>
    <dgm:pt modelId="{6227BB19-2308-4BFB-9D35-8F57B78AB619}" type="parTrans" cxnId="{3690B540-6768-440C-B32F-FB93CB32706B}">
      <dgm:prSet/>
      <dgm:spPr/>
      <dgm:t>
        <a:bodyPr/>
        <a:lstStyle/>
        <a:p>
          <a:endParaRPr lang="zh-TW" altLang="en-US"/>
        </a:p>
      </dgm:t>
    </dgm:pt>
    <dgm:pt modelId="{74B14F4E-622D-46B4-925A-3CF99DBDD175}" type="sibTrans" cxnId="{3690B540-6768-440C-B32F-FB93CB32706B}">
      <dgm:prSet/>
      <dgm:spPr/>
      <dgm:t>
        <a:bodyPr/>
        <a:lstStyle/>
        <a:p>
          <a:endParaRPr lang="zh-TW" altLang="en-US"/>
        </a:p>
      </dgm:t>
    </dgm:pt>
    <dgm:pt modelId="{6B04C424-9237-4509-8AE8-303104568649}">
      <dgm:prSet custT="1"/>
      <dgm:spPr/>
      <dgm:t>
        <a:bodyPr/>
        <a:lstStyle/>
        <a:p>
          <a:r>
            <a:rPr lang="zh-TW" altLang="en-US" sz="2100" dirty="0" smtClean="0">
              <a:latin typeface="微軟正黑體" pitchFamily="34" charset="-120"/>
              <a:ea typeface="微軟正黑體" pitchFamily="34" charset="-120"/>
            </a:rPr>
            <a:t>財務部</a:t>
          </a:r>
          <a:endParaRPr lang="zh-TW" altLang="en-US" sz="2100" dirty="0">
            <a:latin typeface="微軟正黑體" pitchFamily="34" charset="-120"/>
            <a:ea typeface="微軟正黑體" pitchFamily="34" charset="-120"/>
          </a:endParaRPr>
        </a:p>
      </dgm:t>
    </dgm:pt>
    <dgm:pt modelId="{D84A2618-7E65-44C2-8C99-B986B79AC149}" type="parTrans" cxnId="{DE683C5C-442A-440C-BF8D-35B65FBB21E3}">
      <dgm:prSet/>
      <dgm:spPr/>
      <dgm:t>
        <a:bodyPr/>
        <a:lstStyle/>
        <a:p>
          <a:endParaRPr lang="zh-TW" altLang="en-US"/>
        </a:p>
      </dgm:t>
    </dgm:pt>
    <dgm:pt modelId="{14BCFCC5-551D-4A5C-ABAE-A1FA6196A9DC}" type="sibTrans" cxnId="{DE683C5C-442A-440C-BF8D-35B65FBB21E3}">
      <dgm:prSet/>
      <dgm:spPr/>
      <dgm:t>
        <a:bodyPr/>
        <a:lstStyle/>
        <a:p>
          <a:endParaRPr lang="zh-TW" altLang="en-US"/>
        </a:p>
      </dgm:t>
    </dgm:pt>
    <dgm:pt modelId="{BAE565CC-AA5E-4AD4-BD0C-62D37151AC2A}">
      <dgm:prSet custT="1"/>
      <dgm:spPr/>
      <dgm:t>
        <a:bodyPr/>
        <a:lstStyle/>
        <a:p>
          <a:r>
            <a:rPr lang="zh-TW" altLang="en-US" sz="2100" dirty="0" smtClean="0">
              <a:latin typeface="微軟正黑體" pitchFamily="34" charset="-120"/>
              <a:ea typeface="微軟正黑體" pitchFamily="34" charset="-120"/>
            </a:rPr>
            <a:t>總務部</a:t>
          </a:r>
          <a:endParaRPr lang="zh-TW" altLang="en-US" sz="2100" dirty="0">
            <a:latin typeface="微軟正黑體" pitchFamily="34" charset="-120"/>
            <a:ea typeface="微軟正黑體" pitchFamily="34" charset="-120"/>
          </a:endParaRPr>
        </a:p>
      </dgm:t>
    </dgm:pt>
    <dgm:pt modelId="{8FFBE87E-46A4-48A4-A600-DBD0C9C5043F}" type="parTrans" cxnId="{0E20FDCF-5CD8-4F70-AF16-36EAADFAA579}">
      <dgm:prSet/>
      <dgm:spPr/>
      <dgm:t>
        <a:bodyPr/>
        <a:lstStyle/>
        <a:p>
          <a:endParaRPr lang="zh-TW" altLang="en-US"/>
        </a:p>
      </dgm:t>
    </dgm:pt>
    <dgm:pt modelId="{7265AAE0-13EA-47A4-ADDB-6CDCB4C97880}" type="sibTrans" cxnId="{0E20FDCF-5CD8-4F70-AF16-36EAADFAA579}">
      <dgm:prSet/>
      <dgm:spPr/>
      <dgm:t>
        <a:bodyPr/>
        <a:lstStyle/>
        <a:p>
          <a:endParaRPr lang="zh-TW" altLang="en-US"/>
        </a:p>
      </dgm:t>
    </dgm:pt>
    <dgm:pt modelId="{2D2AFECB-E404-4E5B-A28E-53359675CC9E}">
      <dgm:prSet/>
      <dgm:spPr/>
      <dgm:t>
        <a:bodyPr/>
        <a:lstStyle/>
        <a:p>
          <a:r>
            <a:rPr lang="zh-TW" altLang="en-US" dirty="0" smtClean="0">
              <a:latin typeface="微軟正黑體" pitchFamily="34" charset="-120"/>
              <a:ea typeface="微軟正黑體" pitchFamily="34" charset="-120"/>
            </a:rPr>
            <a:t>運務部</a:t>
          </a:r>
          <a:endParaRPr lang="zh-TW" altLang="en-US" dirty="0">
            <a:latin typeface="微軟正黑體" pitchFamily="34" charset="-120"/>
            <a:ea typeface="微軟正黑體" pitchFamily="34" charset="-120"/>
          </a:endParaRPr>
        </a:p>
      </dgm:t>
    </dgm:pt>
    <dgm:pt modelId="{93717927-E7DC-41A8-A49F-F96436F9EEAE}" type="parTrans" cxnId="{B594E2F9-B14D-449B-958C-8D7BCD412073}">
      <dgm:prSet/>
      <dgm:spPr/>
      <dgm:t>
        <a:bodyPr/>
        <a:lstStyle/>
        <a:p>
          <a:endParaRPr lang="zh-TW" altLang="en-US"/>
        </a:p>
      </dgm:t>
    </dgm:pt>
    <dgm:pt modelId="{011F25EE-E327-4223-AC98-5658775B0AF4}" type="sibTrans" cxnId="{B594E2F9-B14D-449B-958C-8D7BCD412073}">
      <dgm:prSet/>
      <dgm:spPr/>
      <dgm:t>
        <a:bodyPr/>
        <a:lstStyle/>
        <a:p>
          <a:endParaRPr lang="zh-TW" altLang="en-US"/>
        </a:p>
      </dgm:t>
    </dgm:pt>
    <dgm:pt modelId="{C0113014-BCB8-4DF0-BDF3-54FDC1046A14}">
      <dgm:prSet/>
      <dgm:spPr/>
      <dgm:t>
        <a:bodyPr/>
        <a:lstStyle/>
        <a:p>
          <a:r>
            <a:rPr lang="zh-TW" altLang="en-US" dirty="0" smtClean="0">
              <a:latin typeface="微軟正黑體" pitchFamily="34" charset="-120"/>
              <a:ea typeface="微軟正黑體" pitchFamily="34" charset="-120"/>
            </a:rPr>
            <a:t>機務部</a:t>
          </a:r>
          <a:endParaRPr lang="zh-TW" altLang="en-US" dirty="0">
            <a:latin typeface="微軟正黑體" pitchFamily="34" charset="-120"/>
            <a:ea typeface="微軟正黑體" pitchFamily="34" charset="-120"/>
          </a:endParaRPr>
        </a:p>
      </dgm:t>
    </dgm:pt>
    <dgm:pt modelId="{369D0417-4002-43DA-9831-1C20EF808274}" type="parTrans" cxnId="{9503B28E-4819-461B-A87E-A0A6EE2CF9A1}">
      <dgm:prSet/>
      <dgm:spPr/>
      <dgm:t>
        <a:bodyPr/>
        <a:lstStyle/>
        <a:p>
          <a:endParaRPr lang="zh-TW" altLang="en-US"/>
        </a:p>
      </dgm:t>
    </dgm:pt>
    <dgm:pt modelId="{1D527306-2DD2-430A-AB11-3DE1EBEDA083}" type="sibTrans" cxnId="{9503B28E-4819-461B-A87E-A0A6EE2CF9A1}">
      <dgm:prSet/>
      <dgm:spPr/>
      <dgm:t>
        <a:bodyPr/>
        <a:lstStyle/>
        <a:p>
          <a:endParaRPr lang="zh-TW" altLang="en-US"/>
        </a:p>
      </dgm:t>
    </dgm:pt>
    <dgm:pt modelId="{1C57003C-2E28-4082-B274-6AC48522B2DB}">
      <dgm:prSet/>
      <dgm:spPr/>
      <dgm:t>
        <a:bodyPr/>
        <a:lstStyle/>
        <a:p>
          <a:r>
            <a:rPr lang="zh-TW" altLang="en-US" dirty="0" smtClean="0">
              <a:latin typeface="微軟正黑體" pitchFamily="34" charset="-120"/>
              <a:ea typeface="微軟正黑體" pitchFamily="34" charset="-120"/>
            </a:rPr>
            <a:t>維修部</a:t>
          </a:r>
          <a:endParaRPr lang="zh-TW" altLang="en-US" dirty="0">
            <a:latin typeface="微軟正黑體" pitchFamily="34" charset="-120"/>
            <a:ea typeface="微軟正黑體" pitchFamily="34" charset="-120"/>
          </a:endParaRPr>
        </a:p>
      </dgm:t>
    </dgm:pt>
    <dgm:pt modelId="{0003E967-A001-4202-9543-52E88DE7A1B9}" type="parTrans" cxnId="{BD3FCD45-1FAD-4011-B47B-147EC0EDF6DD}">
      <dgm:prSet/>
      <dgm:spPr/>
      <dgm:t>
        <a:bodyPr/>
        <a:lstStyle/>
        <a:p>
          <a:endParaRPr lang="zh-TW" altLang="en-US"/>
        </a:p>
      </dgm:t>
    </dgm:pt>
    <dgm:pt modelId="{AFF29C23-7AA3-4264-A8FC-42EF5F10E041}" type="sibTrans" cxnId="{BD3FCD45-1FAD-4011-B47B-147EC0EDF6DD}">
      <dgm:prSet/>
      <dgm:spPr/>
      <dgm:t>
        <a:bodyPr/>
        <a:lstStyle/>
        <a:p>
          <a:endParaRPr lang="zh-TW" altLang="en-US"/>
        </a:p>
      </dgm:t>
    </dgm:pt>
    <dgm:pt modelId="{E6155A4D-3434-4CD9-BE0B-64EE91334DFD}" type="pres">
      <dgm:prSet presAssocID="{7C4F8493-9737-4292-8688-23BFD8BA25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1EA303DD-9930-451A-977A-0080F6856516}" type="pres">
      <dgm:prSet presAssocID="{B0257885-ED19-4E91-B5D4-2DD9D076F376}" presName="hierRoot1" presStyleCnt="0"/>
      <dgm:spPr/>
    </dgm:pt>
    <dgm:pt modelId="{C05B1E2A-F1D3-47E2-B203-7A3F930D6BD7}" type="pres">
      <dgm:prSet presAssocID="{B0257885-ED19-4E91-B5D4-2DD9D076F376}" presName="composite" presStyleCnt="0"/>
      <dgm:spPr/>
    </dgm:pt>
    <dgm:pt modelId="{45830F81-CF64-4E0F-B4C1-C308C06A2372}" type="pres">
      <dgm:prSet presAssocID="{B0257885-ED19-4E91-B5D4-2DD9D076F376}" presName="background" presStyleLbl="node0" presStyleIdx="0" presStyleCnt="1"/>
      <dgm:spPr/>
    </dgm:pt>
    <dgm:pt modelId="{D8AADB91-8EF3-4A03-9811-C1CCF4A603E9}" type="pres">
      <dgm:prSet presAssocID="{B0257885-ED19-4E91-B5D4-2DD9D076F37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A50E94EC-A05B-49AA-8941-ADF7285BDD04}" type="pres">
      <dgm:prSet presAssocID="{B0257885-ED19-4E91-B5D4-2DD9D076F376}" presName="hierChild2" presStyleCnt="0"/>
      <dgm:spPr/>
    </dgm:pt>
    <dgm:pt modelId="{02846FE8-4872-4499-86D5-D6E9F29140A9}" type="pres">
      <dgm:prSet presAssocID="{51ED91FB-BB8E-4450-99BC-ADFCA980DD0A}" presName="Name10" presStyleLbl="parChTrans1D2" presStyleIdx="0" presStyleCnt="7"/>
      <dgm:spPr/>
      <dgm:t>
        <a:bodyPr/>
        <a:lstStyle/>
        <a:p>
          <a:endParaRPr lang="zh-TW" altLang="en-US"/>
        </a:p>
      </dgm:t>
    </dgm:pt>
    <dgm:pt modelId="{C19E985C-6CDD-456D-8801-39D3D8E5221F}" type="pres">
      <dgm:prSet presAssocID="{ABA16BBA-168D-48D2-8DFC-7E20C6F1CE82}" presName="hierRoot2" presStyleCnt="0"/>
      <dgm:spPr/>
    </dgm:pt>
    <dgm:pt modelId="{7CD76819-8A6D-4825-88F2-2ABB0DBE2C94}" type="pres">
      <dgm:prSet presAssocID="{ABA16BBA-168D-48D2-8DFC-7E20C6F1CE82}" presName="composite2" presStyleCnt="0"/>
      <dgm:spPr/>
    </dgm:pt>
    <dgm:pt modelId="{29093E0E-F4C0-4583-8FD9-0812F558D525}" type="pres">
      <dgm:prSet presAssocID="{ABA16BBA-168D-48D2-8DFC-7E20C6F1CE82}" presName="background2" presStyleLbl="node2" presStyleIdx="0" presStyleCnt="7"/>
      <dgm:spPr/>
    </dgm:pt>
    <dgm:pt modelId="{238C1CE3-E492-4BC8-92A1-D8954A2E705D}" type="pres">
      <dgm:prSet presAssocID="{ABA16BBA-168D-48D2-8DFC-7E20C6F1CE82}" presName="text2" presStyleLbl="fgAcc2" presStyleIdx="0" presStyleCnt="7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76C07FCF-4973-4794-B2BF-5DBE1BB25A8A}" type="pres">
      <dgm:prSet presAssocID="{ABA16BBA-168D-48D2-8DFC-7E20C6F1CE82}" presName="hierChild3" presStyleCnt="0"/>
      <dgm:spPr/>
    </dgm:pt>
    <dgm:pt modelId="{6D306D2B-98A7-4888-8A26-998C72D43739}" type="pres">
      <dgm:prSet presAssocID="{6227BB19-2308-4BFB-9D35-8F57B78AB619}" presName="Name10" presStyleLbl="parChTrans1D2" presStyleIdx="1" presStyleCnt="7"/>
      <dgm:spPr/>
      <dgm:t>
        <a:bodyPr/>
        <a:lstStyle/>
        <a:p>
          <a:endParaRPr lang="zh-TW" altLang="en-US"/>
        </a:p>
      </dgm:t>
    </dgm:pt>
    <dgm:pt modelId="{9BD733D9-9C56-44E1-8613-9AE0D5C32291}" type="pres">
      <dgm:prSet presAssocID="{A2A9BFCC-16BA-48EB-8437-3CAACAE7C4C0}" presName="hierRoot2" presStyleCnt="0"/>
      <dgm:spPr/>
    </dgm:pt>
    <dgm:pt modelId="{6E87A379-6F59-4EFA-B205-6DBD76D02961}" type="pres">
      <dgm:prSet presAssocID="{A2A9BFCC-16BA-48EB-8437-3CAACAE7C4C0}" presName="composite2" presStyleCnt="0"/>
      <dgm:spPr/>
    </dgm:pt>
    <dgm:pt modelId="{066833D9-3B32-4AEF-A34A-406CC2C363CA}" type="pres">
      <dgm:prSet presAssocID="{A2A9BFCC-16BA-48EB-8437-3CAACAE7C4C0}" presName="background2" presStyleLbl="node2" presStyleIdx="1" presStyleCnt="7"/>
      <dgm:spPr/>
    </dgm:pt>
    <dgm:pt modelId="{4933B233-4171-48EE-9EDE-DC9BFC17B0D1}" type="pres">
      <dgm:prSet presAssocID="{A2A9BFCC-16BA-48EB-8437-3CAACAE7C4C0}" presName="text2" presStyleLbl="fgAcc2" presStyleIdx="1" presStyleCnt="7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91CE226A-C572-42EC-9C7D-147FF368904A}" type="pres">
      <dgm:prSet presAssocID="{A2A9BFCC-16BA-48EB-8437-3CAACAE7C4C0}" presName="hierChild3" presStyleCnt="0"/>
      <dgm:spPr/>
    </dgm:pt>
    <dgm:pt modelId="{7C0FE1B3-221B-45C9-A1E7-4228757D3C42}" type="pres">
      <dgm:prSet presAssocID="{D84A2618-7E65-44C2-8C99-B986B79AC149}" presName="Name10" presStyleLbl="parChTrans1D2" presStyleIdx="2" presStyleCnt="7"/>
      <dgm:spPr/>
      <dgm:t>
        <a:bodyPr/>
        <a:lstStyle/>
        <a:p>
          <a:endParaRPr lang="zh-TW" altLang="en-US"/>
        </a:p>
      </dgm:t>
    </dgm:pt>
    <dgm:pt modelId="{1CB65795-892D-415A-9F8D-E0CB96B909AB}" type="pres">
      <dgm:prSet presAssocID="{6B04C424-9237-4509-8AE8-303104568649}" presName="hierRoot2" presStyleCnt="0"/>
      <dgm:spPr/>
    </dgm:pt>
    <dgm:pt modelId="{4B7B644B-9EF5-42EC-84E5-3102D64E53DE}" type="pres">
      <dgm:prSet presAssocID="{6B04C424-9237-4509-8AE8-303104568649}" presName="composite2" presStyleCnt="0"/>
      <dgm:spPr/>
    </dgm:pt>
    <dgm:pt modelId="{854AEB0A-5409-4F77-939A-8BE60BA871CC}" type="pres">
      <dgm:prSet presAssocID="{6B04C424-9237-4509-8AE8-303104568649}" presName="background2" presStyleLbl="node2" presStyleIdx="2" presStyleCnt="7"/>
      <dgm:spPr/>
    </dgm:pt>
    <dgm:pt modelId="{BC5AEFA0-3CD0-4786-8125-39B2A47085C2}" type="pres">
      <dgm:prSet presAssocID="{6B04C424-9237-4509-8AE8-303104568649}" presName="text2" presStyleLbl="fgAcc2" presStyleIdx="2" presStyleCnt="7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0997CFBE-4523-4107-BF0B-6A63354A61F3}" type="pres">
      <dgm:prSet presAssocID="{6B04C424-9237-4509-8AE8-303104568649}" presName="hierChild3" presStyleCnt="0"/>
      <dgm:spPr/>
    </dgm:pt>
    <dgm:pt modelId="{99DE3ABA-97C1-490B-B47E-CB70E74CD159}" type="pres">
      <dgm:prSet presAssocID="{8FFBE87E-46A4-48A4-A600-DBD0C9C5043F}" presName="Name10" presStyleLbl="parChTrans1D2" presStyleIdx="3" presStyleCnt="7"/>
      <dgm:spPr/>
      <dgm:t>
        <a:bodyPr/>
        <a:lstStyle/>
        <a:p>
          <a:endParaRPr lang="zh-TW" altLang="en-US"/>
        </a:p>
      </dgm:t>
    </dgm:pt>
    <dgm:pt modelId="{B0E5E19D-1288-4EF4-99D2-A70C2A5526D7}" type="pres">
      <dgm:prSet presAssocID="{BAE565CC-AA5E-4AD4-BD0C-62D37151AC2A}" presName="hierRoot2" presStyleCnt="0"/>
      <dgm:spPr/>
    </dgm:pt>
    <dgm:pt modelId="{CB0B434B-8AFB-4FB5-B136-65EEDC8C046F}" type="pres">
      <dgm:prSet presAssocID="{BAE565CC-AA5E-4AD4-BD0C-62D37151AC2A}" presName="composite2" presStyleCnt="0"/>
      <dgm:spPr/>
    </dgm:pt>
    <dgm:pt modelId="{1E432041-292C-4B40-96D6-2E1C87F8B051}" type="pres">
      <dgm:prSet presAssocID="{BAE565CC-AA5E-4AD4-BD0C-62D37151AC2A}" presName="background2" presStyleLbl="node2" presStyleIdx="3" presStyleCnt="7"/>
      <dgm:spPr/>
    </dgm:pt>
    <dgm:pt modelId="{A47FE4CA-6941-441F-AE6E-0F8483513941}" type="pres">
      <dgm:prSet presAssocID="{BAE565CC-AA5E-4AD4-BD0C-62D37151AC2A}" presName="text2" presStyleLbl="fgAcc2" presStyleIdx="3" presStyleCnt="7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3D053D56-D9D6-44E6-A356-3A88595A2307}" type="pres">
      <dgm:prSet presAssocID="{BAE565CC-AA5E-4AD4-BD0C-62D37151AC2A}" presName="hierChild3" presStyleCnt="0"/>
      <dgm:spPr/>
    </dgm:pt>
    <dgm:pt modelId="{7A8B0E28-F496-4ADC-8B86-542E43C509BD}" type="pres">
      <dgm:prSet presAssocID="{93717927-E7DC-41A8-A49F-F96436F9EEAE}" presName="Name10" presStyleLbl="parChTrans1D2" presStyleIdx="4" presStyleCnt="7"/>
      <dgm:spPr/>
      <dgm:t>
        <a:bodyPr/>
        <a:lstStyle/>
        <a:p>
          <a:endParaRPr lang="zh-TW" altLang="en-US"/>
        </a:p>
      </dgm:t>
    </dgm:pt>
    <dgm:pt modelId="{CF53F6E7-2C1B-4627-BA78-8E1F88A214B9}" type="pres">
      <dgm:prSet presAssocID="{2D2AFECB-E404-4E5B-A28E-53359675CC9E}" presName="hierRoot2" presStyleCnt="0"/>
      <dgm:spPr/>
    </dgm:pt>
    <dgm:pt modelId="{4FF3625D-ACDF-40D4-85C3-74EEEA82313C}" type="pres">
      <dgm:prSet presAssocID="{2D2AFECB-E404-4E5B-A28E-53359675CC9E}" presName="composite2" presStyleCnt="0"/>
      <dgm:spPr/>
    </dgm:pt>
    <dgm:pt modelId="{344BBDD4-6F04-4D2C-900C-5E6910396835}" type="pres">
      <dgm:prSet presAssocID="{2D2AFECB-E404-4E5B-A28E-53359675CC9E}" presName="background2" presStyleLbl="node2" presStyleIdx="4" presStyleCnt="7"/>
      <dgm:spPr/>
    </dgm:pt>
    <dgm:pt modelId="{AFB91D76-9C45-4E20-819D-D41CD5745513}" type="pres">
      <dgm:prSet presAssocID="{2D2AFECB-E404-4E5B-A28E-53359675CC9E}" presName="text2" presStyleLbl="fgAcc2" presStyleIdx="4" presStyleCnt="7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E5C46E0C-2655-44B5-9CF6-7B212B14C02B}" type="pres">
      <dgm:prSet presAssocID="{2D2AFECB-E404-4E5B-A28E-53359675CC9E}" presName="hierChild3" presStyleCnt="0"/>
      <dgm:spPr/>
    </dgm:pt>
    <dgm:pt modelId="{1B773D2E-AEFC-427A-8AA1-A0BA113144D3}" type="pres">
      <dgm:prSet presAssocID="{369D0417-4002-43DA-9831-1C20EF808274}" presName="Name10" presStyleLbl="parChTrans1D2" presStyleIdx="5" presStyleCnt="7"/>
      <dgm:spPr/>
      <dgm:t>
        <a:bodyPr/>
        <a:lstStyle/>
        <a:p>
          <a:endParaRPr lang="zh-TW" altLang="en-US"/>
        </a:p>
      </dgm:t>
    </dgm:pt>
    <dgm:pt modelId="{6E869346-97A4-4222-9D54-BAE5BF1DA5AB}" type="pres">
      <dgm:prSet presAssocID="{C0113014-BCB8-4DF0-BDF3-54FDC1046A14}" presName="hierRoot2" presStyleCnt="0"/>
      <dgm:spPr/>
    </dgm:pt>
    <dgm:pt modelId="{CC5CED73-A969-4301-883B-5CA2B5E26167}" type="pres">
      <dgm:prSet presAssocID="{C0113014-BCB8-4DF0-BDF3-54FDC1046A14}" presName="composite2" presStyleCnt="0"/>
      <dgm:spPr/>
    </dgm:pt>
    <dgm:pt modelId="{D2895759-4A81-4854-9C03-1D46A03A39D5}" type="pres">
      <dgm:prSet presAssocID="{C0113014-BCB8-4DF0-BDF3-54FDC1046A14}" presName="background2" presStyleLbl="node2" presStyleIdx="5" presStyleCnt="7"/>
      <dgm:spPr/>
    </dgm:pt>
    <dgm:pt modelId="{A41087AA-1113-475A-8B40-B77F74236CB6}" type="pres">
      <dgm:prSet presAssocID="{C0113014-BCB8-4DF0-BDF3-54FDC1046A14}" presName="text2" presStyleLbl="fgAcc2" presStyleIdx="5" presStyleCnt="7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AF41BF09-4473-401A-A736-2A4D2CA6ADB8}" type="pres">
      <dgm:prSet presAssocID="{C0113014-BCB8-4DF0-BDF3-54FDC1046A14}" presName="hierChild3" presStyleCnt="0"/>
      <dgm:spPr/>
    </dgm:pt>
    <dgm:pt modelId="{448672A0-3CCD-45D0-B51D-A9FBACE5FB72}" type="pres">
      <dgm:prSet presAssocID="{0003E967-A001-4202-9543-52E88DE7A1B9}" presName="Name10" presStyleLbl="parChTrans1D2" presStyleIdx="6" presStyleCnt="7"/>
      <dgm:spPr/>
      <dgm:t>
        <a:bodyPr/>
        <a:lstStyle/>
        <a:p>
          <a:endParaRPr lang="zh-TW" altLang="en-US"/>
        </a:p>
      </dgm:t>
    </dgm:pt>
    <dgm:pt modelId="{BCBB0230-883D-429C-8BCA-52B8D2F69246}" type="pres">
      <dgm:prSet presAssocID="{1C57003C-2E28-4082-B274-6AC48522B2DB}" presName="hierRoot2" presStyleCnt="0"/>
      <dgm:spPr/>
    </dgm:pt>
    <dgm:pt modelId="{8DBAC2AC-7928-45B2-A7E7-961D77F27E3E}" type="pres">
      <dgm:prSet presAssocID="{1C57003C-2E28-4082-B274-6AC48522B2DB}" presName="composite2" presStyleCnt="0"/>
      <dgm:spPr/>
    </dgm:pt>
    <dgm:pt modelId="{1BC69E16-7FE9-4CE6-B4B5-2D62708E7C56}" type="pres">
      <dgm:prSet presAssocID="{1C57003C-2E28-4082-B274-6AC48522B2DB}" presName="background2" presStyleLbl="node2" presStyleIdx="6" presStyleCnt="7"/>
      <dgm:spPr/>
    </dgm:pt>
    <dgm:pt modelId="{09967C33-F47A-4172-BC0C-C0D9EBA8FB4E}" type="pres">
      <dgm:prSet presAssocID="{1C57003C-2E28-4082-B274-6AC48522B2DB}" presName="text2" presStyleLbl="fgAcc2" presStyleIdx="6" presStyleCnt="7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A4D51217-1239-452F-920D-530F0482F8B1}" type="pres">
      <dgm:prSet presAssocID="{1C57003C-2E28-4082-B274-6AC48522B2DB}" presName="hierChild3" presStyleCnt="0"/>
      <dgm:spPr/>
    </dgm:pt>
  </dgm:ptLst>
  <dgm:cxnLst>
    <dgm:cxn modelId="{7BACB267-E091-4933-A390-51982C83B093}" type="presOf" srcId="{A2A9BFCC-16BA-48EB-8437-3CAACAE7C4C0}" destId="{4933B233-4171-48EE-9EDE-DC9BFC17B0D1}" srcOrd="0" destOrd="0" presId="urn:microsoft.com/office/officeart/2005/8/layout/hierarchy1"/>
    <dgm:cxn modelId="{8A81B033-44A3-4D20-8422-DC118A07AFBA}" type="presOf" srcId="{8FFBE87E-46A4-48A4-A600-DBD0C9C5043F}" destId="{99DE3ABA-97C1-490B-B47E-CB70E74CD159}" srcOrd="0" destOrd="0" presId="urn:microsoft.com/office/officeart/2005/8/layout/hierarchy1"/>
    <dgm:cxn modelId="{2A621E8F-53D2-4C8B-8CE5-369171CD13D9}" type="presOf" srcId="{7C4F8493-9737-4292-8688-23BFD8BA25AF}" destId="{E6155A4D-3434-4CD9-BE0B-64EE91334DFD}" srcOrd="0" destOrd="0" presId="urn:microsoft.com/office/officeart/2005/8/layout/hierarchy1"/>
    <dgm:cxn modelId="{CF0656F1-1F02-4365-A4B0-F6EB58AE197B}" type="presOf" srcId="{0003E967-A001-4202-9543-52E88DE7A1B9}" destId="{448672A0-3CCD-45D0-B51D-A9FBACE5FB72}" srcOrd="0" destOrd="0" presId="urn:microsoft.com/office/officeart/2005/8/layout/hierarchy1"/>
    <dgm:cxn modelId="{156BBA30-9C10-4F39-8BE6-25D17FF7DB43}" srcId="{B0257885-ED19-4E91-B5D4-2DD9D076F376}" destId="{ABA16BBA-168D-48D2-8DFC-7E20C6F1CE82}" srcOrd="0" destOrd="0" parTransId="{51ED91FB-BB8E-4450-99BC-ADFCA980DD0A}" sibTransId="{547FC135-419E-4858-94F8-E924FAB06234}"/>
    <dgm:cxn modelId="{98ADAB2C-6A90-481E-82CD-37187A9B43F3}" type="presOf" srcId="{1C57003C-2E28-4082-B274-6AC48522B2DB}" destId="{09967C33-F47A-4172-BC0C-C0D9EBA8FB4E}" srcOrd="0" destOrd="0" presId="urn:microsoft.com/office/officeart/2005/8/layout/hierarchy1"/>
    <dgm:cxn modelId="{38C71FF1-0C87-4D57-A450-5E4392BD49EF}" srcId="{7C4F8493-9737-4292-8688-23BFD8BA25AF}" destId="{B0257885-ED19-4E91-B5D4-2DD9D076F376}" srcOrd="0" destOrd="0" parTransId="{48599B54-0DFE-441D-87C2-6AEBAA2EBACA}" sibTransId="{7F8C1BD4-97C1-41CB-926F-3E57B9867F57}"/>
    <dgm:cxn modelId="{9AF2DCCC-C713-4B35-B967-DDDDAF1F68A8}" type="presOf" srcId="{6B04C424-9237-4509-8AE8-303104568649}" destId="{BC5AEFA0-3CD0-4786-8125-39B2A47085C2}" srcOrd="0" destOrd="0" presId="urn:microsoft.com/office/officeart/2005/8/layout/hierarchy1"/>
    <dgm:cxn modelId="{DE683C5C-442A-440C-BF8D-35B65FBB21E3}" srcId="{B0257885-ED19-4E91-B5D4-2DD9D076F376}" destId="{6B04C424-9237-4509-8AE8-303104568649}" srcOrd="2" destOrd="0" parTransId="{D84A2618-7E65-44C2-8C99-B986B79AC149}" sibTransId="{14BCFCC5-551D-4A5C-ABAE-A1FA6196A9DC}"/>
    <dgm:cxn modelId="{B594E2F9-B14D-449B-958C-8D7BCD412073}" srcId="{B0257885-ED19-4E91-B5D4-2DD9D076F376}" destId="{2D2AFECB-E404-4E5B-A28E-53359675CC9E}" srcOrd="4" destOrd="0" parTransId="{93717927-E7DC-41A8-A49F-F96436F9EEAE}" sibTransId="{011F25EE-E327-4223-AC98-5658775B0AF4}"/>
    <dgm:cxn modelId="{BD3FCD45-1FAD-4011-B47B-147EC0EDF6DD}" srcId="{B0257885-ED19-4E91-B5D4-2DD9D076F376}" destId="{1C57003C-2E28-4082-B274-6AC48522B2DB}" srcOrd="6" destOrd="0" parTransId="{0003E967-A001-4202-9543-52E88DE7A1B9}" sibTransId="{AFF29C23-7AA3-4264-A8FC-42EF5F10E041}"/>
    <dgm:cxn modelId="{24DE2CA0-7769-41D7-81A8-88E2D6B5DBBA}" type="presOf" srcId="{C0113014-BCB8-4DF0-BDF3-54FDC1046A14}" destId="{A41087AA-1113-475A-8B40-B77F74236CB6}" srcOrd="0" destOrd="0" presId="urn:microsoft.com/office/officeart/2005/8/layout/hierarchy1"/>
    <dgm:cxn modelId="{4FD92717-9551-4B63-934B-FBA95A19312F}" type="presOf" srcId="{B0257885-ED19-4E91-B5D4-2DD9D076F376}" destId="{D8AADB91-8EF3-4A03-9811-C1CCF4A603E9}" srcOrd="0" destOrd="0" presId="urn:microsoft.com/office/officeart/2005/8/layout/hierarchy1"/>
    <dgm:cxn modelId="{71970186-340C-49D5-9E19-055CB918FD4C}" type="presOf" srcId="{51ED91FB-BB8E-4450-99BC-ADFCA980DD0A}" destId="{02846FE8-4872-4499-86D5-D6E9F29140A9}" srcOrd="0" destOrd="0" presId="urn:microsoft.com/office/officeart/2005/8/layout/hierarchy1"/>
    <dgm:cxn modelId="{0E20FDCF-5CD8-4F70-AF16-36EAADFAA579}" srcId="{B0257885-ED19-4E91-B5D4-2DD9D076F376}" destId="{BAE565CC-AA5E-4AD4-BD0C-62D37151AC2A}" srcOrd="3" destOrd="0" parTransId="{8FFBE87E-46A4-48A4-A600-DBD0C9C5043F}" sibTransId="{7265AAE0-13EA-47A4-ADDB-6CDCB4C97880}"/>
    <dgm:cxn modelId="{6EB0B421-CEBB-4B72-AC4E-BDCC5603AEF5}" type="presOf" srcId="{93717927-E7DC-41A8-A49F-F96436F9EEAE}" destId="{7A8B0E28-F496-4ADC-8B86-542E43C509BD}" srcOrd="0" destOrd="0" presId="urn:microsoft.com/office/officeart/2005/8/layout/hierarchy1"/>
    <dgm:cxn modelId="{368FA231-3219-4906-B32B-93EF695B3EE5}" type="presOf" srcId="{369D0417-4002-43DA-9831-1C20EF808274}" destId="{1B773D2E-AEFC-427A-8AA1-A0BA113144D3}" srcOrd="0" destOrd="0" presId="urn:microsoft.com/office/officeart/2005/8/layout/hierarchy1"/>
    <dgm:cxn modelId="{B7806AB5-4424-4FBA-92A0-517F4FBEFD49}" type="presOf" srcId="{D84A2618-7E65-44C2-8C99-B986B79AC149}" destId="{7C0FE1B3-221B-45C9-A1E7-4228757D3C42}" srcOrd="0" destOrd="0" presId="urn:microsoft.com/office/officeart/2005/8/layout/hierarchy1"/>
    <dgm:cxn modelId="{B2EC8185-6042-46E0-81BB-555E4503F10D}" type="presOf" srcId="{BAE565CC-AA5E-4AD4-BD0C-62D37151AC2A}" destId="{A47FE4CA-6941-441F-AE6E-0F8483513941}" srcOrd="0" destOrd="0" presId="urn:microsoft.com/office/officeart/2005/8/layout/hierarchy1"/>
    <dgm:cxn modelId="{A5FAC6B9-0F0A-4F39-BFAC-C8B1350A6ED2}" type="presOf" srcId="{6227BB19-2308-4BFB-9D35-8F57B78AB619}" destId="{6D306D2B-98A7-4888-8A26-998C72D43739}" srcOrd="0" destOrd="0" presId="urn:microsoft.com/office/officeart/2005/8/layout/hierarchy1"/>
    <dgm:cxn modelId="{3690B540-6768-440C-B32F-FB93CB32706B}" srcId="{B0257885-ED19-4E91-B5D4-2DD9D076F376}" destId="{A2A9BFCC-16BA-48EB-8437-3CAACAE7C4C0}" srcOrd="1" destOrd="0" parTransId="{6227BB19-2308-4BFB-9D35-8F57B78AB619}" sibTransId="{74B14F4E-622D-46B4-925A-3CF99DBDD175}"/>
    <dgm:cxn modelId="{CED34174-FE6A-44FD-B65F-8839691921BE}" type="presOf" srcId="{2D2AFECB-E404-4E5B-A28E-53359675CC9E}" destId="{AFB91D76-9C45-4E20-819D-D41CD5745513}" srcOrd="0" destOrd="0" presId="urn:microsoft.com/office/officeart/2005/8/layout/hierarchy1"/>
    <dgm:cxn modelId="{5FA8BF82-E565-4C02-968A-7C5D1B92F2A5}" type="presOf" srcId="{ABA16BBA-168D-48D2-8DFC-7E20C6F1CE82}" destId="{238C1CE3-E492-4BC8-92A1-D8954A2E705D}" srcOrd="0" destOrd="0" presId="urn:microsoft.com/office/officeart/2005/8/layout/hierarchy1"/>
    <dgm:cxn modelId="{9503B28E-4819-461B-A87E-A0A6EE2CF9A1}" srcId="{B0257885-ED19-4E91-B5D4-2DD9D076F376}" destId="{C0113014-BCB8-4DF0-BDF3-54FDC1046A14}" srcOrd="5" destOrd="0" parTransId="{369D0417-4002-43DA-9831-1C20EF808274}" sibTransId="{1D527306-2DD2-430A-AB11-3DE1EBEDA083}"/>
    <dgm:cxn modelId="{1382F5AA-B09C-430C-8766-FD5084BE7793}" type="presParOf" srcId="{E6155A4D-3434-4CD9-BE0B-64EE91334DFD}" destId="{1EA303DD-9930-451A-977A-0080F6856516}" srcOrd="0" destOrd="0" presId="urn:microsoft.com/office/officeart/2005/8/layout/hierarchy1"/>
    <dgm:cxn modelId="{F0DD2768-7618-4EE4-983D-105CE768A690}" type="presParOf" srcId="{1EA303DD-9930-451A-977A-0080F6856516}" destId="{C05B1E2A-F1D3-47E2-B203-7A3F930D6BD7}" srcOrd="0" destOrd="0" presId="urn:microsoft.com/office/officeart/2005/8/layout/hierarchy1"/>
    <dgm:cxn modelId="{33C5433A-CE94-4EC0-B81F-D32D8AA95519}" type="presParOf" srcId="{C05B1E2A-F1D3-47E2-B203-7A3F930D6BD7}" destId="{45830F81-CF64-4E0F-B4C1-C308C06A2372}" srcOrd="0" destOrd="0" presId="urn:microsoft.com/office/officeart/2005/8/layout/hierarchy1"/>
    <dgm:cxn modelId="{DBB101EF-4308-4FB9-A4D0-1066BD2CB72A}" type="presParOf" srcId="{C05B1E2A-F1D3-47E2-B203-7A3F930D6BD7}" destId="{D8AADB91-8EF3-4A03-9811-C1CCF4A603E9}" srcOrd="1" destOrd="0" presId="urn:microsoft.com/office/officeart/2005/8/layout/hierarchy1"/>
    <dgm:cxn modelId="{A876199E-FCE0-48BA-BBA2-C051DC1A15AB}" type="presParOf" srcId="{1EA303DD-9930-451A-977A-0080F6856516}" destId="{A50E94EC-A05B-49AA-8941-ADF7285BDD04}" srcOrd="1" destOrd="0" presId="urn:microsoft.com/office/officeart/2005/8/layout/hierarchy1"/>
    <dgm:cxn modelId="{381A9CFB-0D33-4D0B-87DB-6E592E4930DE}" type="presParOf" srcId="{A50E94EC-A05B-49AA-8941-ADF7285BDD04}" destId="{02846FE8-4872-4499-86D5-D6E9F29140A9}" srcOrd="0" destOrd="0" presId="urn:microsoft.com/office/officeart/2005/8/layout/hierarchy1"/>
    <dgm:cxn modelId="{D8B51B06-C57C-49C2-9A9C-49B6F868B265}" type="presParOf" srcId="{A50E94EC-A05B-49AA-8941-ADF7285BDD04}" destId="{C19E985C-6CDD-456D-8801-39D3D8E5221F}" srcOrd="1" destOrd="0" presId="urn:microsoft.com/office/officeart/2005/8/layout/hierarchy1"/>
    <dgm:cxn modelId="{379833C7-4B97-456B-AB7B-7E7514E10E61}" type="presParOf" srcId="{C19E985C-6CDD-456D-8801-39D3D8E5221F}" destId="{7CD76819-8A6D-4825-88F2-2ABB0DBE2C94}" srcOrd="0" destOrd="0" presId="urn:microsoft.com/office/officeart/2005/8/layout/hierarchy1"/>
    <dgm:cxn modelId="{606BB264-CC01-4C7A-8A90-2C461B8CF602}" type="presParOf" srcId="{7CD76819-8A6D-4825-88F2-2ABB0DBE2C94}" destId="{29093E0E-F4C0-4583-8FD9-0812F558D525}" srcOrd="0" destOrd="0" presId="urn:microsoft.com/office/officeart/2005/8/layout/hierarchy1"/>
    <dgm:cxn modelId="{406573A8-0347-4CF5-A6ED-E6B788101A34}" type="presParOf" srcId="{7CD76819-8A6D-4825-88F2-2ABB0DBE2C94}" destId="{238C1CE3-E492-4BC8-92A1-D8954A2E705D}" srcOrd="1" destOrd="0" presId="urn:microsoft.com/office/officeart/2005/8/layout/hierarchy1"/>
    <dgm:cxn modelId="{AA37A42E-062B-4368-967E-21F1D9F79C65}" type="presParOf" srcId="{C19E985C-6CDD-456D-8801-39D3D8E5221F}" destId="{76C07FCF-4973-4794-B2BF-5DBE1BB25A8A}" srcOrd="1" destOrd="0" presId="urn:microsoft.com/office/officeart/2005/8/layout/hierarchy1"/>
    <dgm:cxn modelId="{FE6F1F0B-3DE1-4A5A-B318-F9FD283CC46D}" type="presParOf" srcId="{A50E94EC-A05B-49AA-8941-ADF7285BDD04}" destId="{6D306D2B-98A7-4888-8A26-998C72D43739}" srcOrd="2" destOrd="0" presId="urn:microsoft.com/office/officeart/2005/8/layout/hierarchy1"/>
    <dgm:cxn modelId="{7BB91604-1C5F-4254-9272-5B3E17D5674D}" type="presParOf" srcId="{A50E94EC-A05B-49AA-8941-ADF7285BDD04}" destId="{9BD733D9-9C56-44E1-8613-9AE0D5C32291}" srcOrd="3" destOrd="0" presId="urn:microsoft.com/office/officeart/2005/8/layout/hierarchy1"/>
    <dgm:cxn modelId="{1AE734A2-8373-4171-A415-9874B4612B9C}" type="presParOf" srcId="{9BD733D9-9C56-44E1-8613-9AE0D5C32291}" destId="{6E87A379-6F59-4EFA-B205-6DBD76D02961}" srcOrd="0" destOrd="0" presId="urn:microsoft.com/office/officeart/2005/8/layout/hierarchy1"/>
    <dgm:cxn modelId="{9E2B5510-31AC-466B-953C-E457E4203F20}" type="presParOf" srcId="{6E87A379-6F59-4EFA-B205-6DBD76D02961}" destId="{066833D9-3B32-4AEF-A34A-406CC2C363CA}" srcOrd="0" destOrd="0" presId="urn:microsoft.com/office/officeart/2005/8/layout/hierarchy1"/>
    <dgm:cxn modelId="{9F5C0449-2FC8-4D8C-BE43-06326214DAE5}" type="presParOf" srcId="{6E87A379-6F59-4EFA-B205-6DBD76D02961}" destId="{4933B233-4171-48EE-9EDE-DC9BFC17B0D1}" srcOrd="1" destOrd="0" presId="urn:microsoft.com/office/officeart/2005/8/layout/hierarchy1"/>
    <dgm:cxn modelId="{B98B4414-F0B7-404C-B7A8-D70E5A1E48A8}" type="presParOf" srcId="{9BD733D9-9C56-44E1-8613-9AE0D5C32291}" destId="{91CE226A-C572-42EC-9C7D-147FF368904A}" srcOrd="1" destOrd="0" presId="urn:microsoft.com/office/officeart/2005/8/layout/hierarchy1"/>
    <dgm:cxn modelId="{BEC111DE-6D8B-4A7B-857C-E27E2575AD7F}" type="presParOf" srcId="{A50E94EC-A05B-49AA-8941-ADF7285BDD04}" destId="{7C0FE1B3-221B-45C9-A1E7-4228757D3C42}" srcOrd="4" destOrd="0" presId="urn:microsoft.com/office/officeart/2005/8/layout/hierarchy1"/>
    <dgm:cxn modelId="{85B22398-ED12-4CD7-8FC8-5476B99CFF23}" type="presParOf" srcId="{A50E94EC-A05B-49AA-8941-ADF7285BDD04}" destId="{1CB65795-892D-415A-9F8D-E0CB96B909AB}" srcOrd="5" destOrd="0" presId="urn:microsoft.com/office/officeart/2005/8/layout/hierarchy1"/>
    <dgm:cxn modelId="{0C4EB5A8-4CDC-425E-9554-B392096A880D}" type="presParOf" srcId="{1CB65795-892D-415A-9F8D-E0CB96B909AB}" destId="{4B7B644B-9EF5-42EC-84E5-3102D64E53DE}" srcOrd="0" destOrd="0" presId="urn:microsoft.com/office/officeart/2005/8/layout/hierarchy1"/>
    <dgm:cxn modelId="{1DB9B7F7-1CA7-430D-81B5-232FCCD1BBAD}" type="presParOf" srcId="{4B7B644B-9EF5-42EC-84E5-3102D64E53DE}" destId="{854AEB0A-5409-4F77-939A-8BE60BA871CC}" srcOrd="0" destOrd="0" presId="urn:microsoft.com/office/officeart/2005/8/layout/hierarchy1"/>
    <dgm:cxn modelId="{C3FBAB70-7A9E-42D3-AFCF-263EA71D79D3}" type="presParOf" srcId="{4B7B644B-9EF5-42EC-84E5-3102D64E53DE}" destId="{BC5AEFA0-3CD0-4786-8125-39B2A47085C2}" srcOrd="1" destOrd="0" presId="urn:microsoft.com/office/officeart/2005/8/layout/hierarchy1"/>
    <dgm:cxn modelId="{9F65B065-7482-430E-879B-D5946EDB454E}" type="presParOf" srcId="{1CB65795-892D-415A-9F8D-E0CB96B909AB}" destId="{0997CFBE-4523-4107-BF0B-6A63354A61F3}" srcOrd="1" destOrd="0" presId="urn:microsoft.com/office/officeart/2005/8/layout/hierarchy1"/>
    <dgm:cxn modelId="{C5ED6483-C18A-4A6D-BA2A-6CA8C2A68E90}" type="presParOf" srcId="{A50E94EC-A05B-49AA-8941-ADF7285BDD04}" destId="{99DE3ABA-97C1-490B-B47E-CB70E74CD159}" srcOrd="6" destOrd="0" presId="urn:microsoft.com/office/officeart/2005/8/layout/hierarchy1"/>
    <dgm:cxn modelId="{11870341-94C5-4BC8-AD76-9C6FAACDE286}" type="presParOf" srcId="{A50E94EC-A05B-49AA-8941-ADF7285BDD04}" destId="{B0E5E19D-1288-4EF4-99D2-A70C2A5526D7}" srcOrd="7" destOrd="0" presId="urn:microsoft.com/office/officeart/2005/8/layout/hierarchy1"/>
    <dgm:cxn modelId="{32CBC7E5-5266-40FD-8176-C2265E0FA8E5}" type="presParOf" srcId="{B0E5E19D-1288-4EF4-99D2-A70C2A5526D7}" destId="{CB0B434B-8AFB-4FB5-B136-65EEDC8C046F}" srcOrd="0" destOrd="0" presId="urn:microsoft.com/office/officeart/2005/8/layout/hierarchy1"/>
    <dgm:cxn modelId="{BEE9E5FA-E86E-47D6-90C4-4B9FE92FB7A7}" type="presParOf" srcId="{CB0B434B-8AFB-4FB5-B136-65EEDC8C046F}" destId="{1E432041-292C-4B40-96D6-2E1C87F8B051}" srcOrd="0" destOrd="0" presId="urn:microsoft.com/office/officeart/2005/8/layout/hierarchy1"/>
    <dgm:cxn modelId="{1101DFDD-117D-47B9-B6F1-4B5F1A091EB5}" type="presParOf" srcId="{CB0B434B-8AFB-4FB5-B136-65EEDC8C046F}" destId="{A47FE4CA-6941-441F-AE6E-0F8483513941}" srcOrd="1" destOrd="0" presId="urn:microsoft.com/office/officeart/2005/8/layout/hierarchy1"/>
    <dgm:cxn modelId="{9CC5942E-602B-403A-A3A5-91C6F99130E7}" type="presParOf" srcId="{B0E5E19D-1288-4EF4-99D2-A70C2A5526D7}" destId="{3D053D56-D9D6-44E6-A356-3A88595A2307}" srcOrd="1" destOrd="0" presId="urn:microsoft.com/office/officeart/2005/8/layout/hierarchy1"/>
    <dgm:cxn modelId="{751ABC7F-68C4-41F9-A383-BD40D2F5B1BE}" type="presParOf" srcId="{A50E94EC-A05B-49AA-8941-ADF7285BDD04}" destId="{7A8B0E28-F496-4ADC-8B86-542E43C509BD}" srcOrd="8" destOrd="0" presId="urn:microsoft.com/office/officeart/2005/8/layout/hierarchy1"/>
    <dgm:cxn modelId="{A9C92F26-0AEE-48C2-8652-E51E4863C088}" type="presParOf" srcId="{A50E94EC-A05B-49AA-8941-ADF7285BDD04}" destId="{CF53F6E7-2C1B-4627-BA78-8E1F88A214B9}" srcOrd="9" destOrd="0" presId="urn:microsoft.com/office/officeart/2005/8/layout/hierarchy1"/>
    <dgm:cxn modelId="{5B48ED66-BF72-455F-8D53-3477F8F650F5}" type="presParOf" srcId="{CF53F6E7-2C1B-4627-BA78-8E1F88A214B9}" destId="{4FF3625D-ACDF-40D4-85C3-74EEEA82313C}" srcOrd="0" destOrd="0" presId="urn:microsoft.com/office/officeart/2005/8/layout/hierarchy1"/>
    <dgm:cxn modelId="{653DD9CA-B481-42EF-BDD4-B06C502DA26C}" type="presParOf" srcId="{4FF3625D-ACDF-40D4-85C3-74EEEA82313C}" destId="{344BBDD4-6F04-4D2C-900C-5E6910396835}" srcOrd="0" destOrd="0" presId="urn:microsoft.com/office/officeart/2005/8/layout/hierarchy1"/>
    <dgm:cxn modelId="{F40C7A3A-4049-40E6-8CBF-B3860E9E7824}" type="presParOf" srcId="{4FF3625D-ACDF-40D4-85C3-74EEEA82313C}" destId="{AFB91D76-9C45-4E20-819D-D41CD5745513}" srcOrd="1" destOrd="0" presId="urn:microsoft.com/office/officeart/2005/8/layout/hierarchy1"/>
    <dgm:cxn modelId="{96866F11-4F3B-4FE5-9DA9-4921E98F6649}" type="presParOf" srcId="{CF53F6E7-2C1B-4627-BA78-8E1F88A214B9}" destId="{E5C46E0C-2655-44B5-9CF6-7B212B14C02B}" srcOrd="1" destOrd="0" presId="urn:microsoft.com/office/officeart/2005/8/layout/hierarchy1"/>
    <dgm:cxn modelId="{1EC3319D-FEA2-4805-8918-8F456E0D3580}" type="presParOf" srcId="{A50E94EC-A05B-49AA-8941-ADF7285BDD04}" destId="{1B773D2E-AEFC-427A-8AA1-A0BA113144D3}" srcOrd="10" destOrd="0" presId="urn:microsoft.com/office/officeart/2005/8/layout/hierarchy1"/>
    <dgm:cxn modelId="{2FDB87E5-ECEC-44D4-8635-11E6FEA4FF52}" type="presParOf" srcId="{A50E94EC-A05B-49AA-8941-ADF7285BDD04}" destId="{6E869346-97A4-4222-9D54-BAE5BF1DA5AB}" srcOrd="11" destOrd="0" presId="urn:microsoft.com/office/officeart/2005/8/layout/hierarchy1"/>
    <dgm:cxn modelId="{3306EB70-6579-49D8-8D80-250E265B1901}" type="presParOf" srcId="{6E869346-97A4-4222-9D54-BAE5BF1DA5AB}" destId="{CC5CED73-A969-4301-883B-5CA2B5E26167}" srcOrd="0" destOrd="0" presId="urn:microsoft.com/office/officeart/2005/8/layout/hierarchy1"/>
    <dgm:cxn modelId="{5DC59F9A-5AF3-4FE8-94EB-B98AA2D41D55}" type="presParOf" srcId="{CC5CED73-A969-4301-883B-5CA2B5E26167}" destId="{D2895759-4A81-4854-9C03-1D46A03A39D5}" srcOrd="0" destOrd="0" presId="urn:microsoft.com/office/officeart/2005/8/layout/hierarchy1"/>
    <dgm:cxn modelId="{ABEAFB1C-1CD0-4363-98D9-0A286CC81DDD}" type="presParOf" srcId="{CC5CED73-A969-4301-883B-5CA2B5E26167}" destId="{A41087AA-1113-475A-8B40-B77F74236CB6}" srcOrd="1" destOrd="0" presId="urn:microsoft.com/office/officeart/2005/8/layout/hierarchy1"/>
    <dgm:cxn modelId="{14FB29BF-97CA-4499-9523-02BF73B6AAF9}" type="presParOf" srcId="{6E869346-97A4-4222-9D54-BAE5BF1DA5AB}" destId="{AF41BF09-4473-401A-A736-2A4D2CA6ADB8}" srcOrd="1" destOrd="0" presId="urn:microsoft.com/office/officeart/2005/8/layout/hierarchy1"/>
    <dgm:cxn modelId="{FE321E92-AA93-4E12-B3C4-09DB8344FC24}" type="presParOf" srcId="{A50E94EC-A05B-49AA-8941-ADF7285BDD04}" destId="{448672A0-3CCD-45D0-B51D-A9FBACE5FB72}" srcOrd="12" destOrd="0" presId="urn:microsoft.com/office/officeart/2005/8/layout/hierarchy1"/>
    <dgm:cxn modelId="{5B28EC0F-4AF7-4F45-8DD3-48996F18FC2B}" type="presParOf" srcId="{A50E94EC-A05B-49AA-8941-ADF7285BDD04}" destId="{BCBB0230-883D-429C-8BCA-52B8D2F69246}" srcOrd="13" destOrd="0" presId="urn:microsoft.com/office/officeart/2005/8/layout/hierarchy1"/>
    <dgm:cxn modelId="{4A05EA13-A1F8-468B-B2E4-A5A0AF0C7BFA}" type="presParOf" srcId="{BCBB0230-883D-429C-8BCA-52B8D2F69246}" destId="{8DBAC2AC-7928-45B2-A7E7-961D77F27E3E}" srcOrd="0" destOrd="0" presId="urn:microsoft.com/office/officeart/2005/8/layout/hierarchy1"/>
    <dgm:cxn modelId="{2A21948D-0160-4032-8323-97483A3B9736}" type="presParOf" srcId="{8DBAC2AC-7928-45B2-A7E7-961D77F27E3E}" destId="{1BC69E16-7FE9-4CE6-B4B5-2D62708E7C56}" srcOrd="0" destOrd="0" presId="urn:microsoft.com/office/officeart/2005/8/layout/hierarchy1"/>
    <dgm:cxn modelId="{0AA1E7C2-14CA-4D20-A71E-94F7A73BDEC5}" type="presParOf" srcId="{8DBAC2AC-7928-45B2-A7E7-961D77F27E3E}" destId="{09967C33-F47A-4172-BC0C-C0D9EBA8FB4E}" srcOrd="1" destOrd="0" presId="urn:microsoft.com/office/officeart/2005/8/layout/hierarchy1"/>
    <dgm:cxn modelId="{C750ADCB-6A9C-478E-9120-FDB5D2FE4D32}" type="presParOf" srcId="{BCBB0230-883D-429C-8BCA-52B8D2F69246}" destId="{A4D51217-1239-452F-920D-530F0482F8B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8672A0-3CCD-45D0-B51D-A9FBACE5FB72}">
      <dsp:nvSpPr>
        <dsp:cNvPr id="0" name=""/>
        <dsp:cNvSpPr/>
      </dsp:nvSpPr>
      <dsp:spPr>
        <a:xfrm>
          <a:off x="4192669" y="2002257"/>
          <a:ext cx="3682977" cy="2921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076"/>
              </a:lnTo>
              <a:lnTo>
                <a:pt x="3682977" y="199076"/>
              </a:lnTo>
              <a:lnTo>
                <a:pt x="3682977" y="29212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773D2E-AEFC-427A-8AA1-A0BA113144D3}">
      <dsp:nvSpPr>
        <dsp:cNvPr id="0" name=""/>
        <dsp:cNvSpPr/>
      </dsp:nvSpPr>
      <dsp:spPr>
        <a:xfrm>
          <a:off x="4192669" y="2002257"/>
          <a:ext cx="2455318" cy="2921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076"/>
              </a:lnTo>
              <a:lnTo>
                <a:pt x="2455318" y="199076"/>
              </a:lnTo>
              <a:lnTo>
                <a:pt x="2455318" y="29212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8B0E28-F496-4ADC-8B86-542E43C509BD}">
      <dsp:nvSpPr>
        <dsp:cNvPr id="0" name=""/>
        <dsp:cNvSpPr/>
      </dsp:nvSpPr>
      <dsp:spPr>
        <a:xfrm>
          <a:off x="4192669" y="2002257"/>
          <a:ext cx="1227659" cy="2921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076"/>
              </a:lnTo>
              <a:lnTo>
                <a:pt x="1227659" y="199076"/>
              </a:lnTo>
              <a:lnTo>
                <a:pt x="1227659" y="29212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DE3ABA-97C1-490B-B47E-CB70E74CD159}">
      <dsp:nvSpPr>
        <dsp:cNvPr id="0" name=""/>
        <dsp:cNvSpPr/>
      </dsp:nvSpPr>
      <dsp:spPr>
        <a:xfrm>
          <a:off x="4146949" y="2002257"/>
          <a:ext cx="91440" cy="29212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212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0FE1B3-221B-45C9-A1E7-4228757D3C42}">
      <dsp:nvSpPr>
        <dsp:cNvPr id="0" name=""/>
        <dsp:cNvSpPr/>
      </dsp:nvSpPr>
      <dsp:spPr>
        <a:xfrm>
          <a:off x="2965010" y="2002257"/>
          <a:ext cx="1227659" cy="292127"/>
        </a:xfrm>
        <a:custGeom>
          <a:avLst/>
          <a:gdLst/>
          <a:ahLst/>
          <a:cxnLst/>
          <a:rect l="0" t="0" r="0" b="0"/>
          <a:pathLst>
            <a:path>
              <a:moveTo>
                <a:pt x="1227659" y="0"/>
              </a:moveTo>
              <a:lnTo>
                <a:pt x="1227659" y="199076"/>
              </a:lnTo>
              <a:lnTo>
                <a:pt x="0" y="199076"/>
              </a:lnTo>
              <a:lnTo>
                <a:pt x="0" y="29212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306D2B-98A7-4888-8A26-998C72D43739}">
      <dsp:nvSpPr>
        <dsp:cNvPr id="0" name=""/>
        <dsp:cNvSpPr/>
      </dsp:nvSpPr>
      <dsp:spPr>
        <a:xfrm>
          <a:off x="1737351" y="2002257"/>
          <a:ext cx="2455318" cy="292127"/>
        </a:xfrm>
        <a:custGeom>
          <a:avLst/>
          <a:gdLst/>
          <a:ahLst/>
          <a:cxnLst/>
          <a:rect l="0" t="0" r="0" b="0"/>
          <a:pathLst>
            <a:path>
              <a:moveTo>
                <a:pt x="2455318" y="0"/>
              </a:moveTo>
              <a:lnTo>
                <a:pt x="2455318" y="199076"/>
              </a:lnTo>
              <a:lnTo>
                <a:pt x="0" y="199076"/>
              </a:lnTo>
              <a:lnTo>
                <a:pt x="0" y="29212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846FE8-4872-4499-86D5-D6E9F29140A9}">
      <dsp:nvSpPr>
        <dsp:cNvPr id="0" name=""/>
        <dsp:cNvSpPr/>
      </dsp:nvSpPr>
      <dsp:spPr>
        <a:xfrm>
          <a:off x="509692" y="2002257"/>
          <a:ext cx="3682977" cy="292127"/>
        </a:xfrm>
        <a:custGeom>
          <a:avLst/>
          <a:gdLst/>
          <a:ahLst/>
          <a:cxnLst/>
          <a:rect l="0" t="0" r="0" b="0"/>
          <a:pathLst>
            <a:path>
              <a:moveTo>
                <a:pt x="3682977" y="0"/>
              </a:moveTo>
              <a:lnTo>
                <a:pt x="3682977" y="199076"/>
              </a:lnTo>
              <a:lnTo>
                <a:pt x="0" y="199076"/>
              </a:lnTo>
              <a:lnTo>
                <a:pt x="0" y="29212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830F81-CF64-4E0F-B4C1-C308C06A2372}">
      <dsp:nvSpPr>
        <dsp:cNvPr id="0" name=""/>
        <dsp:cNvSpPr/>
      </dsp:nvSpPr>
      <dsp:spPr>
        <a:xfrm>
          <a:off x="3690445" y="1364432"/>
          <a:ext cx="1004448" cy="6378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AADB91-8EF3-4A03-9811-C1CCF4A603E9}">
      <dsp:nvSpPr>
        <dsp:cNvPr id="0" name=""/>
        <dsp:cNvSpPr/>
      </dsp:nvSpPr>
      <dsp:spPr>
        <a:xfrm>
          <a:off x="3802050" y="1470457"/>
          <a:ext cx="1004448" cy="637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>
              <a:latin typeface="微軟正黑體" pitchFamily="34" charset="-120"/>
              <a:ea typeface="微軟正黑體" pitchFamily="34" charset="-120"/>
            </a:rPr>
            <a:t>董事會</a:t>
          </a:r>
          <a:endParaRPr lang="zh-TW" altLang="en-US" sz="21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820731" y="1489138"/>
        <a:ext cx="967086" cy="600462"/>
      </dsp:txXfrm>
    </dsp:sp>
    <dsp:sp modelId="{29093E0E-F4C0-4583-8FD9-0812F558D525}">
      <dsp:nvSpPr>
        <dsp:cNvPr id="0" name=""/>
        <dsp:cNvSpPr/>
      </dsp:nvSpPr>
      <dsp:spPr>
        <a:xfrm>
          <a:off x="7468" y="2294384"/>
          <a:ext cx="1004448" cy="6378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8C1CE3-E492-4BC8-92A1-D8954A2E705D}">
      <dsp:nvSpPr>
        <dsp:cNvPr id="0" name=""/>
        <dsp:cNvSpPr/>
      </dsp:nvSpPr>
      <dsp:spPr>
        <a:xfrm>
          <a:off x="119073" y="2400409"/>
          <a:ext cx="1004448" cy="637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>
              <a:latin typeface="微軟正黑體" pitchFamily="34" charset="-120"/>
              <a:ea typeface="微軟正黑體" pitchFamily="34" charset="-120"/>
            </a:rPr>
            <a:t>人資部</a:t>
          </a:r>
          <a:endParaRPr lang="zh-TW" altLang="en-US" sz="21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37754" y="2419090"/>
        <a:ext cx="967086" cy="600462"/>
      </dsp:txXfrm>
    </dsp:sp>
    <dsp:sp modelId="{066833D9-3B32-4AEF-A34A-406CC2C363CA}">
      <dsp:nvSpPr>
        <dsp:cNvPr id="0" name=""/>
        <dsp:cNvSpPr/>
      </dsp:nvSpPr>
      <dsp:spPr>
        <a:xfrm>
          <a:off x="1235127" y="2294384"/>
          <a:ext cx="1004448" cy="6378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33B233-4171-48EE-9EDE-DC9BFC17B0D1}">
      <dsp:nvSpPr>
        <dsp:cNvPr id="0" name=""/>
        <dsp:cNvSpPr/>
      </dsp:nvSpPr>
      <dsp:spPr>
        <a:xfrm>
          <a:off x="1346732" y="2400409"/>
          <a:ext cx="1004448" cy="637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>
              <a:latin typeface="微軟正黑體" pitchFamily="34" charset="-120"/>
              <a:ea typeface="微軟正黑體" pitchFamily="34" charset="-120"/>
            </a:rPr>
            <a:t>資訊部</a:t>
          </a:r>
          <a:endParaRPr lang="zh-TW" altLang="en-US" sz="21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365413" y="2419090"/>
        <a:ext cx="967086" cy="600462"/>
      </dsp:txXfrm>
    </dsp:sp>
    <dsp:sp modelId="{854AEB0A-5409-4F77-939A-8BE60BA871CC}">
      <dsp:nvSpPr>
        <dsp:cNvPr id="0" name=""/>
        <dsp:cNvSpPr/>
      </dsp:nvSpPr>
      <dsp:spPr>
        <a:xfrm>
          <a:off x="2462786" y="2294384"/>
          <a:ext cx="1004448" cy="6378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5AEFA0-3CD0-4786-8125-39B2A47085C2}">
      <dsp:nvSpPr>
        <dsp:cNvPr id="0" name=""/>
        <dsp:cNvSpPr/>
      </dsp:nvSpPr>
      <dsp:spPr>
        <a:xfrm>
          <a:off x="2574391" y="2400409"/>
          <a:ext cx="1004448" cy="637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>
              <a:latin typeface="微軟正黑體" pitchFamily="34" charset="-120"/>
              <a:ea typeface="微軟正黑體" pitchFamily="34" charset="-120"/>
            </a:rPr>
            <a:t>財務部</a:t>
          </a:r>
          <a:endParaRPr lang="zh-TW" altLang="en-US" sz="21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2593072" y="2419090"/>
        <a:ext cx="967086" cy="600462"/>
      </dsp:txXfrm>
    </dsp:sp>
    <dsp:sp modelId="{1E432041-292C-4B40-96D6-2E1C87F8B051}">
      <dsp:nvSpPr>
        <dsp:cNvPr id="0" name=""/>
        <dsp:cNvSpPr/>
      </dsp:nvSpPr>
      <dsp:spPr>
        <a:xfrm>
          <a:off x="3690445" y="2294384"/>
          <a:ext cx="1004448" cy="6378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7FE4CA-6941-441F-AE6E-0F8483513941}">
      <dsp:nvSpPr>
        <dsp:cNvPr id="0" name=""/>
        <dsp:cNvSpPr/>
      </dsp:nvSpPr>
      <dsp:spPr>
        <a:xfrm>
          <a:off x="3802050" y="2400409"/>
          <a:ext cx="1004448" cy="637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>
              <a:latin typeface="微軟正黑體" pitchFamily="34" charset="-120"/>
              <a:ea typeface="微軟正黑體" pitchFamily="34" charset="-120"/>
            </a:rPr>
            <a:t>總務部</a:t>
          </a:r>
          <a:endParaRPr lang="zh-TW" altLang="en-US" sz="21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820731" y="2419090"/>
        <a:ext cx="967086" cy="600462"/>
      </dsp:txXfrm>
    </dsp:sp>
    <dsp:sp modelId="{344BBDD4-6F04-4D2C-900C-5E6910396835}">
      <dsp:nvSpPr>
        <dsp:cNvPr id="0" name=""/>
        <dsp:cNvSpPr/>
      </dsp:nvSpPr>
      <dsp:spPr>
        <a:xfrm>
          <a:off x="4918104" y="2294384"/>
          <a:ext cx="1004448" cy="6378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B91D76-9C45-4E20-819D-D41CD5745513}">
      <dsp:nvSpPr>
        <dsp:cNvPr id="0" name=""/>
        <dsp:cNvSpPr/>
      </dsp:nvSpPr>
      <dsp:spPr>
        <a:xfrm>
          <a:off x="5029709" y="2400409"/>
          <a:ext cx="1004448" cy="637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>
              <a:latin typeface="微軟正黑體" pitchFamily="34" charset="-120"/>
              <a:ea typeface="微軟正黑體" pitchFamily="34" charset="-120"/>
            </a:rPr>
            <a:t>運務部</a:t>
          </a:r>
          <a:endParaRPr lang="zh-TW" altLang="en-US" sz="21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5048390" y="2419090"/>
        <a:ext cx="967086" cy="600462"/>
      </dsp:txXfrm>
    </dsp:sp>
    <dsp:sp modelId="{D2895759-4A81-4854-9C03-1D46A03A39D5}">
      <dsp:nvSpPr>
        <dsp:cNvPr id="0" name=""/>
        <dsp:cNvSpPr/>
      </dsp:nvSpPr>
      <dsp:spPr>
        <a:xfrm>
          <a:off x="6145763" y="2294384"/>
          <a:ext cx="1004448" cy="6378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1087AA-1113-475A-8B40-B77F74236CB6}">
      <dsp:nvSpPr>
        <dsp:cNvPr id="0" name=""/>
        <dsp:cNvSpPr/>
      </dsp:nvSpPr>
      <dsp:spPr>
        <a:xfrm>
          <a:off x="6257368" y="2400409"/>
          <a:ext cx="1004448" cy="637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>
              <a:latin typeface="微軟正黑體" pitchFamily="34" charset="-120"/>
              <a:ea typeface="微軟正黑體" pitchFamily="34" charset="-120"/>
            </a:rPr>
            <a:t>機務部</a:t>
          </a:r>
          <a:endParaRPr lang="zh-TW" altLang="en-US" sz="21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6276049" y="2419090"/>
        <a:ext cx="967086" cy="600462"/>
      </dsp:txXfrm>
    </dsp:sp>
    <dsp:sp modelId="{1BC69E16-7FE9-4CE6-B4B5-2D62708E7C56}">
      <dsp:nvSpPr>
        <dsp:cNvPr id="0" name=""/>
        <dsp:cNvSpPr/>
      </dsp:nvSpPr>
      <dsp:spPr>
        <a:xfrm>
          <a:off x="7373422" y="2294384"/>
          <a:ext cx="1004448" cy="6378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967C33-F47A-4172-BC0C-C0D9EBA8FB4E}">
      <dsp:nvSpPr>
        <dsp:cNvPr id="0" name=""/>
        <dsp:cNvSpPr/>
      </dsp:nvSpPr>
      <dsp:spPr>
        <a:xfrm>
          <a:off x="7485027" y="2400409"/>
          <a:ext cx="1004448" cy="637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>
              <a:latin typeface="微軟正黑體" pitchFamily="34" charset="-120"/>
              <a:ea typeface="微軟正黑體" pitchFamily="34" charset="-120"/>
            </a:rPr>
            <a:t>維修部</a:t>
          </a:r>
          <a:endParaRPr lang="zh-TW" altLang="en-US" sz="21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7503708" y="2419090"/>
        <a:ext cx="967086" cy="600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87649-87BE-48A6-AB38-3A28AD0FAB86}" type="datetimeFigureOut">
              <a:rPr lang="ko-KR" altLang="en-US" smtClean="0"/>
              <a:t>2020-03-12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DE6650-FA3D-4205-A4D4-AA0375A177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9115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04DDF7-921D-4AC8-B946-4DD615DDC886}" type="datetimeFigureOut">
              <a:rPr lang="ko-KR" altLang="en-US" smtClean="0"/>
              <a:t>2020-03-12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42B24-5628-4EE2-A5C0-B4E095A448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444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42B24-5628-4EE2-A5C0-B4E095A44801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1824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42B24-5628-4EE2-A5C0-B4E095A44801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2774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9">
            <a:extLst>
              <a:ext uri="{FF2B5EF4-FFF2-40B4-BE49-F238E27FC236}">
                <a16:creationId xmlns="" xmlns:a16="http://schemas.microsoft.com/office/drawing/2014/main" id="{120A1E39-4EAE-4670-B341-E8765113888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5604688"/>
            <a:ext cx="9905999" cy="276737"/>
          </a:xfrm>
          <a:prstGeom prst="rect">
            <a:avLst/>
          </a:prstGeom>
        </p:spPr>
        <p:txBody>
          <a:bodyPr lIns="126716" tIns="53643" rIns="107287" bIns="53643" anchor="ctr"/>
          <a:lstStyle>
            <a:lvl1pPr marL="0" indent="0" algn="ctr">
              <a:buNone/>
              <a:defRPr sz="1400" b="1" baseline="0">
                <a:solidFill>
                  <a:schemeClr val="tx1"/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 OF YOUR PRESENTATION HERE</a:t>
            </a:r>
            <a:endParaRPr lang="ko-KR" altLang="en-US" dirty="0"/>
          </a:p>
        </p:txBody>
      </p:sp>
      <p:sp>
        <p:nvSpPr>
          <p:cNvPr id="8" name="제목 1">
            <a:extLst>
              <a:ext uri="{FF2B5EF4-FFF2-40B4-BE49-F238E27FC236}">
                <a16:creationId xmlns="" xmlns:a16="http://schemas.microsoft.com/office/drawing/2014/main" id="{3DAC9DBF-2FD4-4775-8F53-02C2F29CA8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4869160"/>
            <a:ext cx="9905998" cy="720000"/>
          </a:xfrm>
          <a:prstGeom prst="rect">
            <a:avLst/>
          </a:prstGeom>
        </p:spPr>
        <p:txBody>
          <a:bodyPr lIns="107287" tIns="53643" rIns="107287" bIns="53643" anchor="ctr">
            <a:noAutofit/>
          </a:bodyPr>
          <a:lstStyle>
            <a:lvl1pPr algn="ctr">
              <a:defRPr sz="4200" b="1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TEMPLATES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0206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84515" y="719400"/>
            <a:ext cx="3822425" cy="5424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0432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899622" cy="3429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107287" tIns="633582" rIns="107287" bIns="53643" anchor="t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5391915" y="1988841"/>
            <a:ext cx="1505866" cy="26459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7463846" y="1988841"/>
            <a:ext cx="1505866" cy="26459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26582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906000" cy="37170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03995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1478358" tIns="53643" rIns="107287" bIns="53643" anchor="ctr"/>
          <a:lstStyle>
            <a:lvl1pPr marL="0" indent="0" algn="l">
              <a:buNone/>
              <a:defRPr sz="21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5398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34314"/>
            <a:ext cx="9906000" cy="1035373"/>
          </a:xfrm>
          <a:prstGeom prst="rect">
            <a:avLst/>
          </a:prstGeom>
        </p:spPr>
        <p:txBody>
          <a:bodyPr lIns="107287" tIns="53643" rIns="107287" bIns="53643" anchor="ctr"/>
          <a:lstStyle>
            <a:lvl1pPr algn="ctr">
              <a:defRPr sz="42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2067153" y="1268761"/>
            <a:ext cx="2845176" cy="26525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4953000" y="1268760"/>
            <a:ext cx="2845176" cy="26525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2067152" y="3958005"/>
            <a:ext cx="2829717" cy="26273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4936976" y="3953002"/>
            <a:ext cx="2845176" cy="26323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7712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652723"/>
            <a:ext cx="9906000" cy="44645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4098" name="Picture 2" descr="D:\KBM-정애\014-Fullppt\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9615" y="1892830"/>
            <a:ext cx="6240693" cy="3906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0" y="34314"/>
            <a:ext cx="9906000" cy="1035373"/>
          </a:xfrm>
          <a:prstGeom prst="rect">
            <a:avLst/>
          </a:prstGeom>
        </p:spPr>
        <p:txBody>
          <a:bodyPr lIns="107287" tIns="53643" rIns="107287" bIns="53643" anchor="ctr"/>
          <a:lstStyle>
            <a:lvl1pPr algn="ctr">
              <a:defRPr sz="42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159712" y="2408744"/>
            <a:ext cx="2926515" cy="26525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49382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KBM-정애\014-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57" y="1604797"/>
            <a:ext cx="270554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KBM-정애\014-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556" y="1604797"/>
            <a:ext cx="270554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KBM-정애\014-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855" y="1604797"/>
            <a:ext cx="270554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0" y="34314"/>
            <a:ext cx="9906000" cy="1035373"/>
          </a:xfrm>
          <a:prstGeom prst="rect">
            <a:avLst/>
          </a:prstGeom>
        </p:spPr>
        <p:txBody>
          <a:bodyPr lIns="107287" tIns="53643" rIns="107287" bIns="53643" anchor="ctr"/>
          <a:lstStyle>
            <a:lvl1pPr algn="ctr">
              <a:defRPr sz="42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464463" y="1748118"/>
            <a:ext cx="1568667" cy="29493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161987" y="1748118"/>
            <a:ext cx="1568667" cy="29493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859511" y="1748118"/>
            <a:ext cx="1568667" cy="29493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49330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9906000" cy="768085"/>
          </a:xfrm>
          <a:prstGeom prst="rect">
            <a:avLst/>
          </a:prstGeom>
        </p:spPr>
        <p:txBody>
          <a:bodyPr lIns="107287" tIns="53643" rIns="107287" bIns="53643" anchor="ctr"/>
          <a:lstStyle>
            <a:lvl1pPr marL="0" indent="0" algn="ctr">
              <a:buNone/>
              <a:defRPr sz="47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2" name="Rounded Rectangle 11"/>
          <p:cNvSpPr/>
          <p:nvPr userDrawn="1"/>
        </p:nvSpPr>
        <p:spPr>
          <a:xfrm>
            <a:off x="383509" y="1508786"/>
            <a:ext cx="3087327" cy="486556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/>
          </a:p>
        </p:txBody>
      </p:sp>
      <p:sp>
        <p:nvSpPr>
          <p:cNvPr id="15" name="Rounded Rectangle 14"/>
          <p:cNvSpPr/>
          <p:nvPr userDrawn="1"/>
        </p:nvSpPr>
        <p:spPr>
          <a:xfrm>
            <a:off x="576260" y="1796667"/>
            <a:ext cx="117563" cy="4320631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Half Frame 15"/>
          <p:cNvSpPr/>
          <p:nvPr userDrawn="1"/>
        </p:nvSpPr>
        <p:spPr>
          <a:xfrm rot="5400000">
            <a:off x="2745905" y="1713727"/>
            <a:ext cx="669775" cy="544192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1248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>
            <a:spLocks noGrp="1"/>
          </p:cNvSpPr>
          <p:nvPr>
            <p:ph type="title" hasCustomPrompt="1"/>
          </p:nvPr>
        </p:nvSpPr>
        <p:spPr>
          <a:xfrm>
            <a:off x="3977341" y="2909008"/>
            <a:ext cx="5928659" cy="722771"/>
          </a:xfrm>
          <a:prstGeom prst="rect">
            <a:avLst/>
          </a:prstGeom>
        </p:spPr>
        <p:txBody>
          <a:bodyPr lIns="107287" tIns="53643" rIns="107287" bIns="53643" anchor="ctr"/>
          <a:lstStyle>
            <a:lvl1pPr algn="l">
              <a:defRPr sz="4200"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Section Break</a:t>
            </a:r>
            <a:endParaRPr lang="ko-KR" altLang="en-US" dirty="0"/>
          </a:p>
        </p:txBody>
      </p:sp>
      <p:sp>
        <p:nvSpPr>
          <p:cNvPr id="5" name="Text Placeholder 9">
            <a:extLst>
              <a:ext uri="{FF2B5EF4-FFF2-40B4-BE49-F238E27FC236}">
                <a16:creationId xmlns="" xmlns:a16="http://schemas.microsoft.com/office/drawing/2014/main" id="{39315AC1-362C-42C8-AC5D-93231CD5493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77341" y="3645579"/>
            <a:ext cx="5928659" cy="263475"/>
          </a:xfrm>
          <a:prstGeom prst="rect">
            <a:avLst/>
          </a:prstGeom>
        </p:spPr>
        <p:txBody>
          <a:bodyPr lIns="126716" tIns="53643" rIns="107287" bIns="53643" anchor="ctr"/>
          <a:lstStyle>
            <a:lvl1pPr marL="0" indent="0" algn="l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This text can be replaced with your own text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7150585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34314"/>
            <a:ext cx="9906000" cy="1035373"/>
          </a:xfrm>
          <a:prstGeom prst="rect">
            <a:avLst/>
          </a:prstGeom>
        </p:spPr>
        <p:txBody>
          <a:bodyPr lIns="107287" tIns="53643" rIns="107287" bIns="53643" anchor="ctr"/>
          <a:lstStyle>
            <a:lvl1pPr algn="ctr">
              <a:defRPr sz="42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37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993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397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34314"/>
            <a:ext cx="9906000" cy="1035373"/>
          </a:xfrm>
          <a:prstGeom prst="rect">
            <a:avLst/>
          </a:prstGeom>
        </p:spPr>
        <p:txBody>
          <a:bodyPr lIns="107287" tIns="53643" rIns="107287" bIns="53643" anchor="ctr"/>
          <a:lstStyle>
            <a:lvl1pPr algn="ctr">
              <a:defRPr sz="42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37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76636" y="34314"/>
            <a:ext cx="8229364" cy="1035373"/>
          </a:xfrm>
          <a:prstGeom prst="rect">
            <a:avLst/>
          </a:prstGeom>
        </p:spPr>
        <p:txBody>
          <a:bodyPr lIns="107287" tIns="53643" rIns="107287" bIns="53643" anchor="ctr"/>
          <a:lstStyle>
            <a:lvl1pPr algn="l">
              <a:defRPr sz="42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772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40532" y="1585885"/>
            <a:ext cx="1872208" cy="261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936020" y="1585885"/>
            <a:ext cx="1872208" cy="261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131507" y="1585885"/>
            <a:ext cx="1872208" cy="261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326995" y="1585885"/>
            <a:ext cx="1872208" cy="261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0" y="34314"/>
            <a:ext cx="9906000" cy="1035373"/>
          </a:xfrm>
          <a:prstGeom prst="rect">
            <a:avLst/>
          </a:prstGeom>
        </p:spPr>
        <p:txBody>
          <a:bodyPr lIns="107287" tIns="53643" rIns="107287" bIns="53643" anchor="ctr"/>
          <a:lstStyle>
            <a:lvl1pPr algn="ctr">
              <a:defRPr sz="42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958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53000" y="0"/>
            <a:ext cx="4953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4953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3494617" y="1578189"/>
            <a:ext cx="3408600" cy="25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4851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601048"/>
            <a:ext cx="4953000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34314"/>
            <a:ext cx="9906000" cy="1035373"/>
          </a:xfrm>
          <a:prstGeom prst="rect">
            <a:avLst/>
          </a:prstGeom>
        </p:spPr>
        <p:txBody>
          <a:bodyPr lIns="107287" tIns="53643" rIns="107287" bIns="53643" anchor="ctr"/>
          <a:lstStyle>
            <a:lvl1pPr algn="ctr">
              <a:defRPr sz="42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953000" y="3856941"/>
            <a:ext cx="4953000" cy="22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948998" y="1600120"/>
            <a:ext cx="1535039" cy="22569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3419963" y="3856941"/>
            <a:ext cx="1535039" cy="22569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370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484948" y="740701"/>
            <a:ext cx="1787822" cy="53978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534732" y="740701"/>
            <a:ext cx="1787822" cy="53978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84515" y="740701"/>
            <a:ext cx="1787822" cy="53978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7287" tIns="53643" rIns="107287" bIns="53643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95997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8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3" r:id="rId2"/>
    <p:sldLayoutId id="2147483663" r:id="rId3"/>
  </p:sldLayoutIdLst>
  <p:txStyles>
    <p:titleStyle>
      <a:lvl1pPr algn="ctr" defTabSz="1072866" rtl="0" eaLnBrk="1" latinLnBrk="1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2325" indent="-402325" algn="l" defTabSz="1072866" rtl="0" eaLnBrk="1" latinLnBrk="1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71703" indent="-335270" algn="l" defTabSz="1072866" rtl="0" eaLnBrk="1" latinLnBrk="1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41082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7515" indent="-268216" algn="l" defTabSz="1072866" rtl="0" eaLnBrk="1" latinLnBrk="1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13947" indent="-268216" algn="l" defTabSz="1072866" rtl="0" eaLnBrk="1" latinLnBrk="1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50380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86813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46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9678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281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8" r:id="rId3"/>
    <p:sldLayoutId id="2147483665" r:id="rId4"/>
    <p:sldLayoutId id="2147483667" r:id="rId5"/>
    <p:sldLayoutId id="2147483669" r:id="rId6"/>
    <p:sldLayoutId id="2147483670" r:id="rId7"/>
    <p:sldLayoutId id="2147483671" r:id="rId8"/>
    <p:sldLayoutId id="2147483672" r:id="rId9"/>
    <p:sldLayoutId id="2147483675" r:id="rId10"/>
    <p:sldLayoutId id="2147483674" r:id="rId11"/>
    <p:sldLayoutId id="2147483666" r:id="rId12"/>
    <p:sldLayoutId id="2147483657" r:id="rId13"/>
    <p:sldLayoutId id="2147483676" r:id="rId14"/>
  </p:sldLayoutIdLst>
  <p:txStyles>
    <p:titleStyle>
      <a:lvl1pPr algn="ctr" defTabSz="1072866" rtl="0" eaLnBrk="1" latinLnBrk="1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2325" indent="-402325" algn="l" defTabSz="1072866" rtl="0" eaLnBrk="1" latinLnBrk="1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71703" indent="-335270" algn="l" defTabSz="1072866" rtl="0" eaLnBrk="1" latinLnBrk="1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41082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7515" indent="-268216" algn="l" defTabSz="1072866" rtl="0" eaLnBrk="1" latinLnBrk="1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13947" indent="-268216" algn="l" defTabSz="1072866" rtl="0" eaLnBrk="1" latinLnBrk="1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50380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86813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46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9678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9947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7" r:id="rId2"/>
  </p:sldLayoutIdLst>
  <p:txStyles>
    <p:titleStyle>
      <a:lvl1pPr algn="ctr" defTabSz="1072866" rtl="0" eaLnBrk="1" latinLnBrk="1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2325" indent="-402325" algn="l" defTabSz="1072866" rtl="0" eaLnBrk="1" latinLnBrk="1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71703" indent="-335270" algn="l" defTabSz="1072866" rtl="0" eaLnBrk="1" latinLnBrk="1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41082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7515" indent="-268216" algn="l" defTabSz="1072866" rtl="0" eaLnBrk="1" latinLnBrk="1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13947" indent="-268216" algn="l" defTabSz="1072866" rtl="0" eaLnBrk="1" latinLnBrk="1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50380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86813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46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9678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9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3"/>
          <p:cNvSpPr txBox="1">
            <a:spLocks/>
          </p:cNvSpPr>
          <p:nvPr/>
        </p:nvSpPr>
        <p:spPr>
          <a:xfrm>
            <a:off x="1856657" y="4245091"/>
            <a:ext cx="6060672" cy="76808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TW" altLang="en-US" sz="4200" b="1" dirty="0">
                <a:solidFill>
                  <a:schemeClr val="accent1">
                    <a:lumMod val="7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都市客運股份有限公司</a:t>
            </a:r>
            <a:endParaRPr lang="ko-KR" altLang="en-US" sz="4200" b="1" dirty="0">
              <a:solidFill>
                <a:schemeClr val="accent1">
                  <a:lumMod val="75000"/>
                </a:schemeClr>
              </a:solidFill>
              <a:latin typeface="微軟正黑體" pitchFamily="34" charset="-120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" y="1945859"/>
            <a:ext cx="1988671" cy="2945947"/>
            <a:chOff x="1" y="1321321"/>
            <a:chExt cx="2051719" cy="2469467"/>
          </a:xfrm>
        </p:grpSpPr>
        <p:sp>
          <p:nvSpPr>
            <p:cNvPr id="9" name="Rectangle 8"/>
            <p:cNvSpPr/>
            <p:nvPr/>
          </p:nvSpPr>
          <p:spPr>
            <a:xfrm>
              <a:off x="1" y="1321321"/>
              <a:ext cx="2051719" cy="50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" y="1976477"/>
              <a:ext cx="2051719" cy="504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A0C458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" y="2631633"/>
              <a:ext cx="2051719" cy="50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" y="3286788"/>
              <a:ext cx="2051719" cy="50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917329" y="1945859"/>
            <a:ext cx="1988671" cy="2945947"/>
            <a:chOff x="1" y="1321321"/>
            <a:chExt cx="2051719" cy="2469467"/>
          </a:xfrm>
        </p:grpSpPr>
        <p:sp>
          <p:nvSpPr>
            <p:cNvPr id="20" name="Rectangle 19"/>
            <p:cNvSpPr/>
            <p:nvPr/>
          </p:nvSpPr>
          <p:spPr>
            <a:xfrm>
              <a:off x="1" y="1321321"/>
              <a:ext cx="2051719" cy="50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" y="1976477"/>
              <a:ext cx="2051719" cy="504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A0C458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" y="2631633"/>
              <a:ext cx="2051719" cy="50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" y="3286788"/>
              <a:ext cx="2051719" cy="50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6" name="圖片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" t="12236" r="5453" b="13662"/>
          <a:stretch/>
        </p:blipFill>
        <p:spPr>
          <a:xfrm>
            <a:off x="2355184" y="1207551"/>
            <a:ext cx="5185146" cy="2902689"/>
          </a:xfrm>
          <a:prstGeom prst="rect">
            <a:avLst/>
          </a:prstGeom>
        </p:spPr>
      </p:pic>
      <p:sp>
        <p:nvSpPr>
          <p:cNvPr id="17" name="Text Placeholder 8"/>
          <p:cNvSpPr txBox="1">
            <a:spLocks/>
          </p:cNvSpPr>
          <p:nvPr/>
        </p:nvSpPr>
        <p:spPr>
          <a:xfrm>
            <a:off x="1" y="4882772"/>
            <a:ext cx="9905999" cy="560616"/>
          </a:xfrm>
          <a:prstGeom prst="rect">
            <a:avLst/>
          </a:prstGeom>
        </p:spPr>
        <p:txBody>
          <a:bodyPr/>
          <a:lstStyle>
            <a:lvl1pPr marL="402325" indent="-402325" algn="l" defTabSz="1072866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71703" indent="-335270" algn="l" defTabSz="1072866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41082" indent="-268216" algn="l" defTabSz="1072866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77515" indent="-268216" algn="l" defTabSz="1072866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13947" indent="-268216" algn="l" defTabSz="1072866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50380" indent="-268216" algn="l" defTabSz="1072866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6813" indent="-268216" algn="l" defTabSz="1072866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246" indent="-268216" algn="l" defTabSz="1072866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59678" indent="-268216" algn="l" defTabSz="1072866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  <a:defRPr/>
            </a:pPr>
            <a:r>
              <a:rPr lang="zh-TW" altLang="en-US" sz="4000" b="1" dirty="0" smtClean="0">
                <a:solidFill>
                  <a:schemeClr val="accent1">
                    <a:lumMod val="7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提案簡報</a:t>
            </a:r>
            <a:endParaRPr lang="en-US" altLang="ko-KR" sz="4000" b="1" dirty="0">
              <a:solidFill>
                <a:schemeClr val="accent1">
                  <a:lumMod val="7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0850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636" y="233387"/>
            <a:ext cx="8229364" cy="1035373"/>
          </a:xfrm>
        </p:spPr>
        <p:txBody>
          <a:bodyPr/>
          <a:lstStyle/>
          <a:p>
            <a:r>
              <a:rPr lang="zh-TW" altLang="en-US" sz="5000" dirty="0" smtClean="0">
                <a:latin typeface="微軟正黑體" pitchFamily="34" charset="-120"/>
                <a:ea typeface="微軟正黑體" pitchFamily="34" charset="-120"/>
              </a:rPr>
              <a:t>目錄</a:t>
            </a:r>
            <a:endParaRPr lang="ko-KR" altLang="en-US" sz="5000" dirty="0">
              <a:latin typeface="微軟正黑體" pitchFamily="34" charset="-12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54429" y="1576473"/>
            <a:ext cx="7605000" cy="864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2521069" y="1672473"/>
            <a:ext cx="6625700" cy="672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9"/>
          <p:cNvSpPr/>
          <p:nvPr/>
        </p:nvSpPr>
        <p:spPr>
          <a:xfrm>
            <a:off x="1754464" y="1672473"/>
            <a:ext cx="663000" cy="6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761743" y="1738864"/>
            <a:ext cx="655722" cy="539221"/>
          </a:xfrm>
          <a:prstGeom prst="rect">
            <a:avLst/>
          </a:prstGeom>
          <a:noFill/>
        </p:spPr>
        <p:txBody>
          <a:bodyPr wrap="square" lIns="107287" tIns="53643" rIns="107287" bIns="53643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2"/>
          <p:cNvSpPr txBox="1"/>
          <p:nvPr/>
        </p:nvSpPr>
        <p:spPr bwMode="auto">
          <a:xfrm>
            <a:off x="2563082" y="1646529"/>
            <a:ext cx="5214136" cy="723887"/>
          </a:xfrm>
          <a:prstGeom prst="rect">
            <a:avLst/>
          </a:prstGeom>
          <a:noFill/>
          <a:effectLst/>
        </p:spPr>
        <p:txBody>
          <a:bodyPr wrap="square" lIns="107287" tIns="53643" rIns="107287" bIns="53643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TW" altLang="en-US" sz="4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公司簡介</a:t>
            </a:r>
            <a:endParaRPr lang="ko-KR" altLang="en-US" sz="4000" b="1" dirty="0">
              <a:solidFill>
                <a:schemeClr val="bg1"/>
              </a:solidFill>
              <a:latin typeface="微軟正黑體" pitchFamily="34" charset="-12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654429" y="2785472"/>
            <a:ext cx="7605000" cy="864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/>
          </a:p>
        </p:txBody>
      </p:sp>
      <p:sp>
        <p:nvSpPr>
          <p:cNvPr id="28" name="Rectangle 27"/>
          <p:cNvSpPr/>
          <p:nvPr/>
        </p:nvSpPr>
        <p:spPr>
          <a:xfrm>
            <a:off x="2521069" y="2881472"/>
            <a:ext cx="6625700" cy="67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solidFill>
                <a:srgbClr val="A0C458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754464" y="2881472"/>
            <a:ext cx="663000" cy="6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1761743" y="2947863"/>
            <a:ext cx="655722" cy="539221"/>
          </a:xfrm>
          <a:prstGeom prst="rect">
            <a:avLst/>
          </a:prstGeom>
          <a:noFill/>
        </p:spPr>
        <p:txBody>
          <a:bodyPr wrap="square" lIns="107287" tIns="53643" rIns="107287" bIns="53643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12"/>
          <p:cNvSpPr txBox="1"/>
          <p:nvPr/>
        </p:nvSpPr>
        <p:spPr bwMode="auto">
          <a:xfrm>
            <a:off x="2504728" y="2881472"/>
            <a:ext cx="5214136" cy="723887"/>
          </a:xfrm>
          <a:prstGeom prst="rect">
            <a:avLst/>
          </a:prstGeom>
          <a:noFill/>
          <a:effectLst/>
        </p:spPr>
        <p:txBody>
          <a:bodyPr wrap="square" lIns="107287" tIns="53643" rIns="107287" bIns="53643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TW" altLang="en-US" sz="4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組織結構</a:t>
            </a:r>
            <a:endParaRPr lang="ko-KR" altLang="en-US" sz="4000" b="1" dirty="0">
              <a:solidFill>
                <a:schemeClr val="bg1"/>
              </a:solidFill>
              <a:latin typeface="微軟正黑體" pitchFamily="34" charset="-120"/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654429" y="3994471"/>
            <a:ext cx="7605000" cy="864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/>
          </a:p>
        </p:txBody>
      </p:sp>
      <p:sp>
        <p:nvSpPr>
          <p:cNvPr id="35" name="Rectangle 34"/>
          <p:cNvSpPr/>
          <p:nvPr/>
        </p:nvSpPr>
        <p:spPr>
          <a:xfrm>
            <a:off x="2521069" y="4090471"/>
            <a:ext cx="6625700" cy="672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/>
          </a:p>
        </p:txBody>
      </p:sp>
      <p:sp>
        <p:nvSpPr>
          <p:cNvPr id="36" name="Rectangle 35"/>
          <p:cNvSpPr/>
          <p:nvPr/>
        </p:nvSpPr>
        <p:spPr>
          <a:xfrm>
            <a:off x="1754464" y="4090471"/>
            <a:ext cx="663000" cy="6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1761743" y="4156862"/>
            <a:ext cx="655722" cy="539221"/>
          </a:xfrm>
          <a:prstGeom prst="rect">
            <a:avLst/>
          </a:prstGeom>
          <a:noFill/>
        </p:spPr>
        <p:txBody>
          <a:bodyPr wrap="square" lIns="107287" tIns="53643" rIns="107287" bIns="53643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2800" b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12"/>
          <p:cNvSpPr txBox="1"/>
          <p:nvPr/>
        </p:nvSpPr>
        <p:spPr bwMode="auto">
          <a:xfrm>
            <a:off x="2504728" y="4064528"/>
            <a:ext cx="5214136" cy="723887"/>
          </a:xfrm>
          <a:prstGeom prst="rect">
            <a:avLst/>
          </a:prstGeom>
          <a:noFill/>
          <a:effectLst/>
        </p:spPr>
        <p:txBody>
          <a:bodyPr wrap="square" lIns="107287" tIns="53643" rIns="107287" bIns="53643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TW" altLang="en-US" sz="4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企劃執行</a:t>
            </a:r>
            <a:endParaRPr lang="ko-KR" altLang="en-US" sz="4000" b="1" dirty="0">
              <a:solidFill>
                <a:schemeClr val="bg1"/>
              </a:solidFill>
              <a:latin typeface="微軟正黑體" pitchFamily="34" charset="-120"/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654429" y="5203468"/>
            <a:ext cx="7605000" cy="864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/>
          </a:p>
        </p:txBody>
      </p:sp>
      <p:sp>
        <p:nvSpPr>
          <p:cNvPr id="41" name="Rectangle 40"/>
          <p:cNvSpPr/>
          <p:nvPr/>
        </p:nvSpPr>
        <p:spPr>
          <a:xfrm>
            <a:off x="2521069" y="5299468"/>
            <a:ext cx="6625700" cy="672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/>
          </a:p>
        </p:txBody>
      </p:sp>
      <p:sp>
        <p:nvSpPr>
          <p:cNvPr id="42" name="Rectangle 41"/>
          <p:cNvSpPr/>
          <p:nvPr/>
        </p:nvSpPr>
        <p:spPr>
          <a:xfrm>
            <a:off x="1754464" y="5299468"/>
            <a:ext cx="663000" cy="6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1761743" y="5365859"/>
            <a:ext cx="655722" cy="539221"/>
          </a:xfrm>
          <a:prstGeom prst="rect">
            <a:avLst/>
          </a:prstGeom>
          <a:noFill/>
        </p:spPr>
        <p:txBody>
          <a:bodyPr wrap="square" lIns="107287" tIns="53643" rIns="107287" bIns="53643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FF5050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2800" b="1" dirty="0">
              <a:solidFill>
                <a:srgbClr val="FF5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12"/>
          <p:cNvSpPr txBox="1"/>
          <p:nvPr/>
        </p:nvSpPr>
        <p:spPr bwMode="auto">
          <a:xfrm>
            <a:off x="2563082" y="5273525"/>
            <a:ext cx="5214136" cy="723887"/>
          </a:xfrm>
          <a:prstGeom prst="rect">
            <a:avLst/>
          </a:prstGeom>
          <a:noFill/>
          <a:effectLst/>
        </p:spPr>
        <p:txBody>
          <a:bodyPr wrap="square" lIns="107287" tIns="53643" rIns="107287" bIns="53643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TW" altLang="en-US" sz="4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未來展望</a:t>
            </a:r>
            <a:endParaRPr lang="ko-KR" altLang="en-US" sz="4000" b="1" dirty="0">
              <a:solidFill>
                <a:schemeClr val="bg1"/>
              </a:solidFill>
              <a:latin typeface="微軟正黑體" pitchFamily="34" charset="-12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44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3"/>
          <p:cNvSpPr/>
          <p:nvPr/>
        </p:nvSpPr>
        <p:spPr>
          <a:xfrm>
            <a:off x="2792760" y="926173"/>
            <a:ext cx="4320000" cy="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1379"/>
            <a:ext cx="9906000" cy="1035373"/>
          </a:xfrm>
        </p:spPr>
        <p:txBody>
          <a:bodyPr/>
          <a:lstStyle/>
          <a:p>
            <a:r>
              <a:rPr lang="zh-TW" alt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公司簡介</a:t>
            </a:r>
            <a:endParaRPr lang="ko-KR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0" y="1866473"/>
            <a:ext cx="9057456" cy="693109"/>
            <a:chOff x="0" y="1866473"/>
            <a:chExt cx="9057456" cy="693109"/>
          </a:xfrm>
        </p:grpSpPr>
        <p:sp>
          <p:nvSpPr>
            <p:cNvPr id="11" name="Rectangle 10"/>
            <p:cNvSpPr/>
            <p:nvPr/>
          </p:nvSpPr>
          <p:spPr>
            <a:xfrm>
              <a:off x="0" y="1866473"/>
              <a:ext cx="3081000" cy="672000"/>
            </a:xfrm>
            <a:prstGeom prst="rect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7287" tIns="53643" rIns="107287" bIns="53643"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320762" y="1920639"/>
              <a:ext cx="57366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b="1" dirty="0" smtClean="0">
                  <a:solidFill>
                    <a:srgbClr val="FF5050"/>
                  </a:solidFill>
                  <a:latin typeface="微軟正黑體" pitchFamily="34" charset="-120"/>
                  <a:ea typeface="微軟正黑體" pitchFamily="34" charset="-120"/>
                  <a:cs typeface="Arial" pitchFamily="34" charset="0"/>
                </a:rPr>
                <a:t>都市客運股份有限公司</a:t>
              </a:r>
              <a:endParaRPr lang="ko-KR" altLang="en-US" sz="3200" b="1" dirty="0">
                <a:solidFill>
                  <a:srgbClr val="FF5050"/>
                </a:solidFill>
                <a:latin typeface="微軟正黑體" pitchFamily="34" charset="-12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1594" y="1866473"/>
              <a:ext cx="2808520" cy="693109"/>
            </a:xfrm>
            <a:prstGeom prst="rect">
              <a:avLst/>
            </a:prstGeom>
            <a:noFill/>
          </p:spPr>
          <p:txBody>
            <a:bodyPr wrap="square" lIns="107287" tIns="53643" rIns="107287" bIns="53643" rtlCol="0">
              <a:spAutoFit/>
            </a:bodyPr>
            <a:lstStyle/>
            <a:p>
              <a:pPr algn="ctr"/>
              <a:r>
                <a:rPr lang="zh-TW" altLang="en-US" sz="38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  <a:cs typeface="Arial" pitchFamily="34" charset="0"/>
                </a:rPr>
                <a:t>公司名稱</a:t>
              </a:r>
              <a:endParaRPr lang="ko-KR" altLang="en-US" sz="3800" b="1" dirty="0">
                <a:solidFill>
                  <a:schemeClr val="bg1"/>
                </a:solidFill>
                <a:latin typeface="微軟正黑體" pitchFamily="34" charset="-120"/>
                <a:cs typeface="Arial" pitchFamily="34" charset="0"/>
              </a:endParaRPr>
            </a:p>
          </p:txBody>
        </p:sp>
      </p:grpSp>
      <p:grpSp>
        <p:nvGrpSpPr>
          <p:cNvPr id="4" name="群組 3"/>
          <p:cNvGrpSpPr/>
          <p:nvPr/>
        </p:nvGrpSpPr>
        <p:grpSpPr>
          <a:xfrm>
            <a:off x="0" y="2826743"/>
            <a:ext cx="8606376" cy="723887"/>
            <a:chOff x="0" y="2826743"/>
            <a:chExt cx="8606376" cy="723887"/>
          </a:xfrm>
        </p:grpSpPr>
        <p:sp>
          <p:nvSpPr>
            <p:cNvPr id="10" name="Rectangle 9"/>
            <p:cNvSpPr/>
            <p:nvPr/>
          </p:nvSpPr>
          <p:spPr>
            <a:xfrm>
              <a:off x="0" y="2826743"/>
              <a:ext cx="3744000" cy="672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7287" tIns="53643" rIns="107287" bIns="53643"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24177" y="2870355"/>
              <a:ext cx="46821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b="1" dirty="0" smtClean="0">
                  <a:solidFill>
                    <a:srgbClr val="FF6600"/>
                  </a:solidFill>
                  <a:latin typeface="微軟正黑體" pitchFamily="34" charset="-120"/>
                  <a:ea typeface="微軟正黑體" pitchFamily="34" charset="-120"/>
                  <a:cs typeface="Arial" pitchFamily="34" charset="0"/>
                </a:rPr>
                <a:t>經驗傳承、創新突破</a:t>
              </a:r>
              <a:endParaRPr lang="ko-KR" altLang="en-US" sz="3200" b="1" dirty="0">
                <a:solidFill>
                  <a:srgbClr val="FF6600"/>
                </a:solidFill>
                <a:latin typeface="微軟正黑體" pitchFamily="34" charset="-12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20552" y="2826743"/>
              <a:ext cx="2823448" cy="723887"/>
            </a:xfrm>
            <a:prstGeom prst="rect">
              <a:avLst/>
            </a:prstGeom>
            <a:noFill/>
          </p:spPr>
          <p:txBody>
            <a:bodyPr wrap="square" lIns="107287" tIns="53643" rIns="107287" bIns="53643" rtlCol="0">
              <a:spAutoFit/>
            </a:bodyPr>
            <a:lstStyle/>
            <a:p>
              <a:pPr algn="ctr"/>
              <a:r>
                <a:rPr lang="zh-TW" altLang="en-US" sz="40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  <a:cs typeface="Arial" pitchFamily="34" charset="0"/>
                </a:rPr>
                <a:t>核心精神</a:t>
              </a:r>
              <a:endParaRPr lang="ko-KR" altLang="en-US" sz="4000" b="1" dirty="0">
                <a:solidFill>
                  <a:schemeClr val="bg1"/>
                </a:solidFill>
                <a:latin typeface="微軟正黑體" pitchFamily="34" charset="-120"/>
                <a:cs typeface="Arial" pitchFamily="34" charset="0"/>
              </a:endParaRPr>
            </a:p>
          </p:txBody>
        </p:sp>
      </p:grpSp>
      <p:grpSp>
        <p:nvGrpSpPr>
          <p:cNvPr id="5" name="群組 4"/>
          <p:cNvGrpSpPr/>
          <p:nvPr/>
        </p:nvGrpSpPr>
        <p:grpSpPr>
          <a:xfrm>
            <a:off x="0" y="3760270"/>
            <a:ext cx="7930952" cy="723887"/>
            <a:chOff x="0" y="3760270"/>
            <a:chExt cx="7930952" cy="723887"/>
          </a:xfrm>
        </p:grpSpPr>
        <p:sp>
          <p:nvSpPr>
            <p:cNvPr id="9" name="Rectangle 8"/>
            <p:cNvSpPr/>
            <p:nvPr/>
          </p:nvSpPr>
          <p:spPr>
            <a:xfrm>
              <a:off x="0" y="3787012"/>
              <a:ext cx="4407000" cy="672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7287" tIns="53643" rIns="107287" bIns="53643"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599601" y="3816033"/>
              <a:ext cx="333135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b="1" dirty="0" smtClean="0">
                  <a:solidFill>
                    <a:schemeClr val="accent2">
                      <a:lumMod val="50000"/>
                    </a:schemeClr>
                  </a:solidFill>
                  <a:latin typeface="+mj-lt"/>
                  <a:ea typeface="微軟正黑體" pitchFamily="34" charset="-120"/>
                  <a:cs typeface="Arial" pitchFamily="34" charset="0"/>
                </a:rPr>
                <a:t>183</a:t>
              </a:r>
              <a:r>
                <a:rPr lang="zh-TW" altLang="en-US" sz="3200" b="1" dirty="0" smtClean="0">
                  <a:solidFill>
                    <a:schemeClr val="accent2">
                      <a:lumMod val="50000"/>
                    </a:schemeClr>
                  </a:solidFill>
                  <a:latin typeface="+mj-lt"/>
                  <a:ea typeface="微軟正黑體" pitchFamily="34" charset="-120"/>
                  <a:cs typeface="Arial" pitchFamily="34" charset="0"/>
                </a:rPr>
                <a:t>人</a:t>
              </a:r>
              <a:endParaRPr lang="ko-KR" altLang="en-US" sz="3200" b="1" dirty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30621" y="3760270"/>
              <a:ext cx="2700757" cy="723887"/>
            </a:xfrm>
            <a:prstGeom prst="rect">
              <a:avLst/>
            </a:prstGeom>
            <a:noFill/>
          </p:spPr>
          <p:txBody>
            <a:bodyPr wrap="square" lIns="107287" tIns="53643" rIns="107287" bIns="53643" rtlCol="0">
              <a:spAutoFit/>
            </a:bodyPr>
            <a:lstStyle/>
            <a:p>
              <a:pPr algn="ctr"/>
              <a:r>
                <a:rPr lang="zh-TW" altLang="en-US" sz="40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  <a:cs typeface="Arial" pitchFamily="34" charset="0"/>
                </a:rPr>
                <a:t>員工人數</a:t>
              </a:r>
              <a:endParaRPr lang="ko-KR" altLang="en-US" sz="4000" b="1" dirty="0">
                <a:solidFill>
                  <a:schemeClr val="bg1"/>
                </a:solidFill>
                <a:latin typeface="微軟正黑體" pitchFamily="34" charset="-120"/>
                <a:cs typeface="Arial" pitchFamily="34" charset="0"/>
              </a:endParaRPr>
            </a:p>
          </p:txBody>
        </p:sp>
      </p:grpSp>
      <p:grpSp>
        <p:nvGrpSpPr>
          <p:cNvPr id="6" name="群組 5"/>
          <p:cNvGrpSpPr/>
          <p:nvPr/>
        </p:nvGrpSpPr>
        <p:grpSpPr>
          <a:xfrm>
            <a:off x="-8707" y="4721337"/>
            <a:ext cx="8615083" cy="723887"/>
            <a:chOff x="-8707" y="4721337"/>
            <a:chExt cx="8615083" cy="723887"/>
          </a:xfrm>
        </p:grpSpPr>
        <p:sp>
          <p:nvSpPr>
            <p:cNvPr id="8" name="Rectangle 7"/>
            <p:cNvSpPr/>
            <p:nvPr/>
          </p:nvSpPr>
          <p:spPr>
            <a:xfrm>
              <a:off x="-8707" y="4747281"/>
              <a:ext cx="5070000" cy="6720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7287" tIns="53643" rIns="107287" bIns="53643"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75025" y="4760848"/>
              <a:ext cx="333135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  <a:ea typeface="微軟正黑體" pitchFamily="34" charset="-120"/>
                  <a:cs typeface="Arial" pitchFamily="34" charset="0"/>
                </a:rPr>
                <a:t>新台幣</a:t>
              </a:r>
              <a:r>
                <a:rPr lang="en-US" altLang="zh-TW" sz="3200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  <a:ea typeface="微軟正黑體" pitchFamily="34" charset="-120"/>
                  <a:cs typeface="Arial" pitchFamily="34" charset="0"/>
                </a:rPr>
                <a:t>5</a:t>
              </a:r>
              <a:r>
                <a:rPr lang="zh-TW" altLang="en-US" sz="3200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  <a:ea typeface="微軟正黑體" pitchFamily="34" charset="-120"/>
                  <a:cs typeface="Arial" pitchFamily="34" charset="0"/>
                </a:rPr>
                <a:t>億元</a:t>
              </a:r>
              <a:endParaRPr lang="ko-KR" altLang="en-US" sz="3200" b="1" dirty="0">
                <a:solidFill>
                  <a:schemeClr val="tx2">
                    <a:lumMod val="7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872000" y="4721337"/>
              <a:ext cx="3297024" cy="723887"/>
            </a:xfrm>
            <a:prstGeom prst="rect">
              <a:avLst/>
            </a:prstGeom>
            <a:noFill/>
          </p:spPr>
          <p:txBody>
            <a:bodyPr wrap="square" lIns="107287" tIns="53643" rIns="107287" bIns="53643" rtlCol="0">
              <a:spAutoFit/>
            </a:bodyPr>
            <a:lstStyle/>
            <a:p>
              <a:pPr algn="ctr"/>
              <a:r>
                <a:rPr lang="zh-TW" altLang="en-US" sz="40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  <a:cs typeface="Arial" pitchFamily="34" charset="0"/>
                </a:rPr>
                <a:t>公司資本額</a:t>
              </a:r>
              <a:endParaRPr lang="ko-KR" altLang="en-US" sz="4000" b="1" dirty="0">
                <a:solidFill>
                  <a:schemeClr val="bg1"/>
                </a:solidFill>
                <a:latin typeface="微軟正黑體" pitchFamily="34" charset="-12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36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3"/>
          <p:cNvSpPr/>
          <p:nvPr/>
        </p:nvSpPr>
        <p:spPr>
          <a:xfrm>
            <a:off x="2792760" y="926173"/>
            <a:ext cx="4320000" cy="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61379"/>
            <a:ext cx="9906000" cy="1035373"/>
          </a:xfrm>
        </p:spPr>
        <p:txBody>
          <a:bodyPr/>
          <a:lstStyle/>
          <a:p>
            <a:pPr algn="ctr"/>
            <a:r>
              <a:rPr lang="zh-TW" alt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組織結構</a:t>
            </a:r>
            <a:endParaRPr lang="ko-KR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</a:endParaRPr>
          </a:p>
        </p:txBody>
      </p:sp>
      <p:graphicFrame>
        <p:nvGraphicFramePr>
          <p:cNvPr id="9" name="資料庫圖表 8"/>
          <p:cNvGraphicFramePr/>
          <p:nvPr>
            <p:extLst>
              <p:ext uri="{D42A27DB-BD31-4B8C-83A1-F6EECF244321}">
                <p14:modId xmlns:p14="http://schemas.microsoft.com/office/powerpoint/2010/main" val="571079204"/>
              </p:ext>
            </p:extLst>
          </p:nvPr>
        </p:nvGraphicFramePr>
        <p:xfrm>
          <a:off x="1208584" y="1227666"/>
          <a:ext cx="8496944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2951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3"/>
          <p:cNvSpPr/>
          <p:nvPr/>
        </p:nvSpPr>
        <p:spPr>
          <a:xfrm>
            <a:off x="2792760" y="926173"/>
            <a:ext cx="4320000" cy="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Rectangle 3"/>
          <p:cNvSpPr/>
          <p:nvPr/>
        </p:nvSpPr>
        <p:spPr>
          <a:xfrm rot="16200000">
            <a:off x="4283049" y="-2733570"/>
            <a:ext cx="1332000" cy="9913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" name="矩形 1"/>
          <p:cNvSpPr/>
          <p:nvPr/>
        </p:nvSpPr>
        <p:spPr>
          <a:xfrm>
            <a:off x="-7903" y="1557381"/>
            <a:ext cx="9929459" cy="532800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90000">
                <a:schemeClr val="bg1">
                  <a:alpha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4294776" y="-1405394"/>
            <a:ext cx="1332000" cy="99215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Rectangle 5"/>
          <p:cNvSpPr/>
          <p:nvPr/>
        </p:nvSpPr>
        <p:spPr>
          <a:xfrm rot="16200000">
            <a:off x="4290825" y="-77344"/>
            <a:ext cx="1332000" cy="992945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 rot="16200000">
            <a:off x="4290827" y="1254655"/>
            <a:ext cx="1332000" cy="99294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161379"/>
            <a:ext cx="9906000" cy="1035373"/>
          </a:xfrm>
        </p:spPr>
        <p:txBody>
          <a:bodyPr/>
          <a:lstStyle/>
          <a:p>
            <a:pPr algn="ctr"/>
            <a:r>
              <a:rPr lang="zh-TW" alt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企劃執行</a:t>
            </a:r>
            <a:endParaRPr lang="ko-KR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</a:endParaRPr>
          </a:p>
        </p:txBody>
      </p:sp>
      <p:sp>
        <p:nvSpPr>
          <p:cNvPr id="15" name="Freeform 32">
            <a:extLst>
              <a:ext uri="{FF2B5EF4-FFF2-40B4-BE49-F238E27FC236}">
                <a16:creationId xmlns="" xmlns:a16="http://schemas.microsoft.com/office/drawing/2014/main" id="{6ADC1876-5360-409E-9FE1-391D9A3E6998}"/>
              </a:ext>
            </a:extLst>
          </p:cNvPr>
          <p:cNvSpPr/>
          <p:nvPr/>
        </p:nvSpPr>
        <p:spPr>
          <a:xfrm>
            <a:off x="773636" y="4535990"/>
            <a:ext cx="623400" cy="702784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" name="文字方塊 2"/>
          <p:cNvSpPr txBox="1"/>
          <p:nvPr/>
        </p:nvSpPr>
        <p:spPr>
          <a:xfrm>
            <a:off x="1673626" y="1977578"/>
            <a:ext cx="651973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擬定貼近民眾需求的班次</a:t>
            </a:r>
            <a:r>
              <a:rPr lang="zh-TW" alt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時刻</a:t>
            </a:r>
            <a:endParaRPr lang="zh-TW" altLang="en-US" sz="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7" name="Rectangle 30">
            <a:extLst>
              <a:ext uri="{FF2B5EF4-FFF2-40B4-BE49-F238E27FC236}">
                <a16:creationId xmlns="" xmlns:a16="http://schemas.microsoft.com/office/drawing/2014/main" id="{CE72E4D7-BBF5-4045-92FA-0CD6DE8A1A69}"/>
              </a:ext>
            </a:extLst>
          </p:cNvPr>
          <p:cNvSpPr/>
          <p:nvPr/>
        </p:nvSpPr>
        <p:spPr>
          <a:xfrm>
            <a:off x="767083" y="3216827"/>
            <a:ext cx="623801" cy="721309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8" name="文字方塊 17"/>
          <p:cNvSpPr txBox="1"/>
          <p:nvPr/>
        </p:nvSpPr>
        <p:spPr>
          <a:xfrm>
            <a:off x="1673626" y="3216827"/>
            <a:ext cx="554510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特殊節慶與活動班次調整</a:t>
            </a:r>
          </a:p>
        </p:txBody>
      </p:sp>
      <p:sp>
        <p:nvSpPr>
          <p:cNvPr id="19" name="Heart 38">
            <a:extLst>
              <a:ext uri="{FF2B5EF4-FFF2-40B4-BE49-F238E27FC236}">
                <a16:creationId xmlns="" xmlns:a16="http://schemas.microsoft.com/office/drawing/2014/main" id="{2E66E8F4-743E-4C3D-9479-6ECF688CC5C7}"/>
              </a:ext>
            </a:extLst>
          </p:cNvPr>
          <p:cNvSpPr/>
          <p:nvPr/>
        </p:nvSpPr>
        <p:spPr>
          <a:xfrm>
            <a:off x="733357" y="1977578"/>
            <a:ext cx="691251" cy="671190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/>
          </a:p>
        </p:txBody>
      </p:sp>
      <p:sp>
        <p:nvSpPr>
          <p:cNvPr id="20" name="文字方塊 19"/>
          <p:cNvSpPr txBox="1"/>
          <p:nvPr/>
        </p:nvSpPr>
        <p:spPr>
          <a:xfrm>
            <a:off x="1673626" y="4594214"/>
            <a:ext cx="554510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隨時檢討數據與班次修正</a:t>
            </a:r>
          </a:p>
        </p:txBody>
      </p:sp>
      <p:sp>
        <p:nvSpPr>
          <p:cNvPr id="21" name="文字方塊 20"/>
          <p:cNvSpPr txBox="1"/>
          <p:nvPr/>
        </p:nvSpPr>
        <p:spPr>
          <a:xfrm>
            <a:off x="1673626" y="5880829"/>
            <a:ext cx="700704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落實駕駛</a:t>
            </a:r>
            <a:r>
              <a:rPr lang="zh-TW" alt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長出車</a:t>
            </a:r>
            <a:r>
              <a:rPr lang="zh-TW" alt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前保養</a:t>
            </a:r>
            <a:r>
              <a:rPr lang="zh-TW" alt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檢查作業</a:t>
            </a:r>
          </a:p>
        </p:txBody>
      </p:sp>
      <p:sp>
        <p:nvSpPr>
          <p:cNvPr id="22" name="Rectangle 7">
            <a:extLst>
              <a:ext uri="{FF2B5EF4-FFF2-40B4-BE49-F238E27FC236}">
                <a16:creationId xmlns="" xmlns:a16="http://schemas.microsoft.com/office/drawing/2014/main" id="{D3AF8613-8B73-4EE7-835E-64B897E21D25}"/>
              </a:ext>
            </a:extLst>
          </p:cNvPr>
          <p:cNvSpPr/>
          <p:nvPr/>
        </p:nvSpPr>
        <p:spPr>
          <a:xfrm rot="18900000">
            <a:off x="937580" y="5871074"/>
            <a:ext cx="375432" cy="719177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5431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13"/>
          <p:cNvSpPr/>
          <p:nvPr/>
        </p:nvSpPr>
        <p:spPr>
          <a:xfrm>
            <a:off x="2792760" y="926173"/>
            <a:ext cx="4320000" cy="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Donut 26"/>
          <p:cNvSpPr/>
          <p:nvPr/>
        </p:nvSpPr>
        <p:spPr>
          <a:xfrm>
            <a:off x="3872880" y="2441158"/>
            <a:ext cx="2166574" cy="2048761"/>
          </a:xfrm>
          <a:prstGeom prst="donut">
            <a:avLst>
              <a:gd name="adj" fmla="val 297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524369" y="1988840"/>
            <a:ext cx="886997" cy="92142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547708" y="4029209"/>
            <a:ext cx="886997" cy="921420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Oval 8"/>
          <p:cNvSpPr/>
          <p:nvPr/>
        </p:nvSpPr>
        <p:spPr>
          <a:xfrm>
            <a:off x="3464421" y="2960337"/>
            <a:ext cx="886997" cy="92142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Oval 9"/>
          <p:cNvSpPr/>
          <p:nvPr/>
        </p:nvSpPr>
        <p:spPr>
          <a:xfrm>
            <a:off x="5650179" y="3004910"/>
            <a:ext cx="886997" cy="921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2921950" y="1484784"/>
            <a:ext cx="41142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zh-TW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建構信賴</a:t>
            </a:r>
            <a:r>
              <a:rPr lang="zh-TW" altLang="zh-TW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的運輸</a:t>
            </a:r>
            <a:r>
              <a:rPr lang="zh-TW" altLang="zh-TW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服務</a:t>
            </a:r>
            <a:endParaRPr lang="zh-TW" altLang="en-US" sz="3000" b="1" dirty="0">
              <a:solidFill>
                <a:schemeClr val="tx2">
                  <a:lumMod val="60000"/>
                  <a:lumOff val="4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8" name="Smiley Face 14">
            <a:extLst>
              <a:ext uri="{FF2B5EF4-FFF2-40B4-BE49-F238E27FC236}">
                <a16:creationId xmlns="" xmlns:a16="http://schemas.microsoft.com/office/drawing/2014/main" id="{B8D9A7EC-657D-49F3-B597-60F668216DA6}"/>
              </a:ext>
            </a:extLst>
          </p:cNvPr>
          <p:cNvSpPr/>
          <p:nvPr/>
        </p:nvSpPr>
        <p:spPr>
          <a:xfrm>
            <a:off x="4717501" y="2186233"/>
            <a:ext cx="500732" cy="50984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0" y="161379"/>
            <a:ext cx="9906000" cy="1035373"/>
          </a:xfrm>
        </p:spPr>
        <p:txBody>
          <a:bodyPr/>
          <a:lstStyle/>
          <a:p>
            <a:pPr algn="ctr"/>
            <a:r>
              <a:rPr lang="zh-TW" alt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未來展望</a:t>
            </a:r>
            <a:endParaRPr lang="ko-KR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</a:endParaRPr>
          </a:p>
        </p:txBody>
      </p:sp>
      <p:sp>
        <p:nvSpPr>
          <p:cNvPr id="30" name="TextBox 18"/>
          <p:cNvSpPr txBox="1"/>
          <p:nvPr/>
        </p:nvSpPr>
        <p:spPr>
          <a:xfrm>
            <a:off x="6537176" y="2924944"/>
            <a:ext cx="308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" b="1" dirty="0">
                <a:solidFill>
                  <a:srgbClr val="F26D9A"/>
                </a:solidFill>
                <a:latin typeface="微軟正黑體" pitchFamily="34" charset="-120"/>
                <a:ea typeface="微軟正黑體" pitchFamily="34" charset="-120"/>
              </a:rPr>
              <a:t>落實以人為本的運輸環境</a:t>
            </a:r>
          </a:p>
        </p:txBody>
      </p:sp>
      <p:grpSp>
        <p:nvGrpSpPr>
          <p:cNvPr id="31" name="Group 110">
            <a:extLst>
              <a:ext uri="{FF2B5EF4-FFF2-40B4-BE49-F238E27FC236}">
                <a16:creationId xmlns="" xmlns:a16="http://schemas.microsoft.com/office/drawing/2014/main" id="{696F1663-C988-444F-A339-FD2451122E56}"/>
              </a:ext>
            </a:extLst>
          </p:cNvPr>
          <p:cNvGrpSpPr/>
          <p:nvPr/>
        </p:nvGrpSpPr>
        <p:grpSpPr>
          <a:xfrm>
            <a:off x="3723209" y="3169839"/>
            <a:ext cx="369422" cy="502416"/>
            <a:chOff x="4835382" y="73243"/>
            <a:chExt cx="2920830" cy="3227535"/>
          </a:xfrm>
          <a:solidFill>
            <a:schemeClr val="bg1"/>
          </a:solidFill>
        </p:grpSpPr>
        <p:sp>
          <p:nvSpPr>
            <p:cNvPr id="32" name="Freeform 111">
              <a:extLst>
                <a:ext uri="{FF2B5EF4-FFF2-40B4-BE49-F238E27FC236}">
                  <a16:creationId xmlns="" xmlns:a16="http://schemas.microsoft.com/office/drawing/2014/main" id="{3316AED7-6688-4481-A501-A0C97B5E9052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Oval 37">
              <a:extLst>
                <a:ext uri="{FF2B5EF4-FFF2-40B4-BE49-F238E27FC236}">
                  <a16:creationId xmlns="" xmlns:a16="http://schemas.microsoft.com/office/drawing/2014/main" id="{5D44EAED-4911-4273-8713-76910FEDE11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" name="TextBox 18"/>
          <p:cNvSpPr txBox="1"/>
          <p:nvPr/>
        </p:nvSpPr>
        <p:spPr>
          <a:xfrm>
            <a:off x="3438655" y="5085184"/>
            <a:ext cx="308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" b="1" dirty="0">
                <a:solidFill>
                  <a:srgbClr val="FF6600"/>
                </a:solidFill>
                <a:latin typeface="微軟正黑體" pitchFamily="34" charset="-120"/>
                <a:ea typeface="微軟正黑體" pitchFamily="34" charset="-120"/>
              </a:rPr>
              <a:t>提升營運績效</a:t>
            </a:r>
          </a:p>
          <a:p>
            <a:pPr algn="ctr"/>
            <a:r>
              <a:rPr lang="zh-TW" altLang="en-US" sz="3000" b="1" dirty="0">
                <a:solidFill>
                  <a:srgbClr val="FF6600"/>
                </a:solidFill>
                <a:latin typeface="微軟正黑體" pitchFamily="34" charset="-120"/>
                <a:ea typeface="微軟正黑體" pitchFamily="34" charset="-120"/>
              </a:rPr>
              <a:t>永續發展</a:t>
            </a:r>
          </a:p>
        </p:txBody>
      </p:sp>
      <p:sp>
        <p:nvSpPr>
          <p:cNvPr id="35" name="Rectangle 7">
            <a:extLst>
              <a:ext uri="{FF2B5EF4-FFF2-40B4-BE49-F238E27FC236}">
                <a16:creationId xmlns="" xmlns:a16="http://schemas.microsoft.com/office/drawing/2014/main" id="{8909D038-391E-4844-B01C-A339A0A65B80}"/>
              </a:ext>
            </a:extLst>
          </p:cNvPr>
          <p:cNvSpPr/>
          <p:nvPr/>
        </p:nvSpPr>
        <p:spPr>
          <a:xfrm>
            <a:off x="4754553" y="4196699"/>
            <a:ext cx="500732" cy="58643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287" tIns="53643" rIns="107287" bIns="536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6" name="TextBox 18"/>
          <p:cNvSpPr txBox="1"/>
          <p:nvPr/>
        </p:nvSpPr>
        <p:spPr>
          <a:xfrm>
            <a:off x="287752" y="2953642"/>
            <a:ext cx="308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" b="1" dirty="0">
                <a:solidFill>
                  <a:schemeClr val="accent2">
                    <a:lumMod val="7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發展智慧</a:t>
            </a:r>
            <a:r>
              <a:rPr lang="zh-TW" altLang="en-US" sz="3000" b="1" dirty="0" smtClean="0">
                <a:solidFill>
                  <a:schemeClr val="accent2">
                    <a:lumMod val="7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運輸</a:t>
            </a:r>
            <a:endParaRPr lang="en-US" altLang="zh-TW" sz="3000" b="1" dirty="0" smtClean="0">
              <a:solidFill>
                <a:schemeClr val="accent2">
                  <a:lumMod val="7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zh-TW" altLang="en-US" sz="3000" b="1" dirty="0" smtClean="0">
                <a:solidFill>
                  <a:schemeClr val="accent2">
                    <a:lumMod val="7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打造</a:t>
            </a:r>
            <a:r>
              <a:rPr lang="zh-TW" altLang="en-US" sz="3000" b="1" dirty="0">
                <a:solidFill>
                  <a:schemeClr val="accent2">
                    <a:lumMod val="7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聰明公車</a:t>
            </a:r>
          </a:p>
        </p:txBody>
      </p:sp>
      <p:sp>
        <p:nvSpPr>
          <p:cNvPr id="37" name="Round Same Side Corner Rectangle 8">
            <a:extLst>
              <a:ext uri="{FF2B5EF4-FFF2-40B4-BE49-F238E27FC236}">
                <a16:creationId xmlns="" xmlns:a16="http://schemas.microsoft.com/office/drawing/2014/main" id="{8F92FA78-786D-47CC-9B5B-A5690D5012B6}"/>
              </a:ext>
            </a:extLst>
          </p:cNvPr>
          <p:cNvSpPr/>
          <p:nvPr/>
        </p:nvSpPr>
        <p:spPr>
          <a:xfrm>
            <a:off x="5901389" y="3202105"/>
            <a:ext cx="384575" cy="474048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49006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044306" y="2062540"/>
            <a:ext cx="5817388" cy="2732921"/>
            <a:chOff x="152400" y="152400"/>
            <a:chExt cx="9126287" cy="5143500"/>
          </a:xfrm>
        </p:grpSpPr>
        <p:sp>
          <p:nvSpPr>
            <p:cNvPr id="12" name="Rectangle 11"/>
            <p:cNvSpPr/>
            <p:nvPr/>
          </p:nvSpPr>
          <p:spPr>
            <a:xfrm>
              <a:off x="152400" y="152400"/>
              <a:ext cx="2286000" cy="514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36046" y="152400"/>
              <a:ext cx="2286000" cy="514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722046" y="152400"/>
              <a:ext cx="2286000" cy="514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992687" y="152400"/>
              <a:ext cx="2286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3" name="Title 1"/>
          <p:cNvSpPr txBox="1">
            <a:spLocks/>
          </p:cNvSpPr>
          <p:nvPr/>
        </p:nvSpPr>
        <p:spPr>
          <a:xfrm>
            <a:off x="1067215" y="2852936"/>
            <a:ext cx="7771571" cy="947443"/>
          </a:xfrm>
          <a:prstGeom prst="rect">
            <a:avLst/>
          </a:prstGeom>
        </p:spPr>
        <p:txBody>
          <a:bodyPr lIns="107287" tIns="53643" rIns="107287" bIns="53643"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36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altLang="ko-KR" dirty="0">
                <a:solidFill>
                  <a:schemeClr val="bg1"/>
                </a:solidFill>
                <a:latin typeface="+mj-lt"/>
              </a:rPr>
              <a:t>Thank you</a:t>
            </a:r>
            <a:endParaRPr lang="ko-KR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 Placeholder 7"/>
          <p:cNvSpPr txBox="1">
            <a:spLocks/>
          </p:cNvSpPr>
          <p:nvPr/>
        </p:nvSpPr>
        <p:spPr>
          <a:xfrm>
            <a:off x="1067212" y="3692567"/>
            <a:ext cx="7771577" cy="426178"/>
          </a:xfrm>
          <a:prstGeom prst="rect">
            <a:avLst/>
          </a:prstGeom>
        </p:spPr>
        <p:txBody>
          <a:bodyPr lIns="107287" tIns="53643" rIns="107287" bIns="53643"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TW" altLang="en-US" sz="2000" b="1" dirty="0" smtClean="0">
                <a:solidFill>
                  <a:schemeClr val="bg1"/>
                </a:solidFill>
                <a:cs typeface="Arial" pitchFamily="34" charset="0"/>
              </a:rPr>
              <a:t>都市客運股份有限公司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63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6B1D1"/>
      </a:accent1>
      <a:accent2>
        <a:srgbClr val="A0C358"/>
      </a:accent2>
      <a:accent3>
        <a:srgbClr val="F3C04A"/>
      </a:accent3>
      <a:accent4>
        <a:srgbClr val="F26D9A"/>
      </a:accent4>
      <a:accent5>
        <a:srgbClr val="57687C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6B1D1"/>
      </a:accent1>
      <a:accent2>
        <a:srgbClr val="A0C358"/>
      </a:accent2>
      <a:accent3>
        <a:srgbClr val="F3C04A"/>
      </a:accent3>
      <a:accent4>
        <a:srgbClr val="F26D9A"/>
      </a:accent4>
      <a:accent5>
        <a:srgbClr val="57687C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6B1D1"/>
      </a:accent1>
      <a:accent2>
        <a:srgbClr val="A0C358"/>
      </a:accent2>
      <a:accent3>
        <a:srgbClr val="F3C04A"/>
      </a:accent3>
      <a:accent4>
        <a:srgbClr val="F26D9A"/>
      </a:accent4>
      <a:accent5>
        <a:srgbClr val="57687C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LLPPT-COLOR-A04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76B1D1"/>
    </a:accent1>
    <a:accent2>
      <a:srgbClr val="A0C358"/>
    </a:accent2>
    <a:accent3>
      <a:srgbClr val="F3C04A"/>
    </a:accent3>
    <a:accent4>
      <a:srgbClr val="F26D9A"/>
    </a:accent4>
    <a:accent5>
      <a:srgbClr val="57687C"/>
    </a:accent5>
    <a:accent6>
      <a:srgbClr val="CBCBCB"/>
    </a:accent6>
    <a:hlink>
      <a:srgbClr val="3F3F3F"/>
    </a:hlink>
    <a:folHlink>
      <a:srgbClr val="3F3F3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1330</TotalTime>
  <Words>123</Words>
  <Application>Microsoft Office PowerPoint</Application>
  <PresentationFormat>A4 紙張 (210x297 公釐)</PresentationFormat>
  <Paragraphs>45</Paragraphs>
  <Slides>7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3</vt:i4>
      </vt:variant>
      <vt:variant>
        <vt:lpstr>投影片標題</vt:lpstr>
      </vt:variant>
      <vt:variant>
        <vt:i4>7</vt:i4>
      </vt:variant>
    </vt:vector>
  </HeadingPairs>
  <TitlesOfParts>
    <vt:vector size="10" baseType="lpstr">
      <vt:lpstr>Cover and End Slide Master</vt:lpstr>
      <vt:lpstr>Contents Slide Master</vt:lpstr>
      <vt:lpstr>Section Break Slide Master</vt:lpstr>
      <vt:lpstr>PowerPoint 簡報</vt:lpstr>
      <vt:lpstr>目錄</vt:lpstr>
      <vt:lpstr>公司簡介</vt:lpstr>
      <vt:lpstr>組織結構</vt:lpstr>
      <vt:lpstr>企劃執行</vt:lpstr>
      <vt:lpstr>未來展望</vt:lpstr>
      <vt:lpstr>PowerPoint 簡報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Googlesliesppt.com;allppt.com</dc:creator>
  <cp:lastModifiedBy>e5440</cp:lastModifiedBy>
  <cp:revision>101</cp:revision>
  <dcterms:created xsi:type="dcterms:W3CDTF">2016-11-15T01:04:21Z</dcterms:created>
  <dcterms:modified xsi:type="dcterms:W3CDTF">2020-03-12T01:57:24Z</dcterms:modified>
</cp:coreProperties>
</file>