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422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004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161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018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088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73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855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52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48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6150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520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1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54C8-5D2E-4D4F-B6EE-5A7673C78CA2}" type="datetimeFigureOut">
              <a:rPr lang="zh-TW" altLang="en-US" smtClean="0"/>
              <a:t>2014/8/25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8F734-D0F5-4FC3-9E93-640B4A16889A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Picture 4" descr="C:\Documents and Settings\user\Local Settings\Temporary Internet Files\Content.IE5\33528QU9\MP900438755[1]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63" y="1"/>
            <a:ext cx="1345704" cy="101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字方塊 7"/>
          <p:cNvSpPr txBox="1"/>
          <p:nvPr userDrawn="1"/>
        </p:nvSpPr>
        <p:spPr>
          <a:xfrm>
            <a:off x="1115616" y="260648"/>
            <a:ext cx="17940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600" dirty="0" smtClean="0">
                <a:latin typeface="Brush Script MT" pitchFamily="66" charset="0"/>
                <a:ea typeface="微軟正黑體" pitchFamily="34" charset="-120"/>
              </a:rPr>
              <a:t>My</a:t>
            </a:r>
            <a:r>
              <a:rPr lang="en-US" altLang="zh-TW" sz="2200" dirty="0" smtClean="0">
                <a:latin typeface="Brush Script MT" pitchFamily="66" charset="0"/>
                <a:ea typeface="微軟正黑體" pitchFamily="34" charset="-120"/>
              </a:rPr>
              <a:t> </a:t>
            </a:r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</a:rPr>
              <a:t>攝影作品</a:t>
            </a:r>
            <a:endParaRPr lang="zh-TW" altLang="en-US" sz="22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2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華康細圓體" pitchFamily="49" charset="-12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13792" y="404664"/>
            <a:ext cx="5256000" cy="1470025"/>
          </a:xfrm>
        </p:spPr>
        <p:txBody>
          <a:bodyPr/>
          <a:lstStyle/>
          <a:p>
            <a:r>
              <a:rPr lang="en-US" altLang="zh-TW" sz="8500" dirty="0" smtClean="0">
                <a:latin typeface="Brush Script MT" pitchFamily="66" charset="0"/>
              </a:rPr>
              <a:t>My</a:t>
            </a:r>
            <a:r>
              <a:rPr lang="en-US" altLang="zh-TW" dirty="0" smtClean="0"/>
              <a:t> </a:t>
            </a:r>
            <a:r>
              <a:rPr lang="zh-TW" altLang="en-US" sz="6500" dirty="0" smtClean="0">
                <a:latin typeface="華康新綜藝體W5" pitchFamily="81" charset="-120"/>
                <a:ea typeface="華康新綜藝體W5" pitchFamily="81" charset="-120"/>
              </a:rPr>
              <a:t>攝影作品</a:t>
            </a:r>
            <a:endParaRPr lang="zh-TW" altLang="en-US" sz="6500" dirty="0">
              <a:latin typeface="華康新綜藝體W5" pitchFamily="81" charset="-120"/>
              <a:ea typeface="華康新綜藝體W5" pitchFamily="81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829816" y="1916832"/>
            <a:ext cx="4935600" cy="1752600"/>
          </a:xfrm>
        </p:spPr>
        <p:txBody>
          <a:bodyPr/>
          <a:lstStyle/>
          <a:p>
            <a:r>
              <a:rPr lang="zh-TW" altLang="en-US" sz="4400" b="1" dirty="0" smtClean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班級：資二乙</a:t>
            </a:r>
          </a:p>
          <a:p>
            <a:r>
              <a:rPr lang="zh-TW" altLang="en-US" sz="4400" b="1" dirty="0" smtClean="0">
                <a:solidFill>
                  <a:srgbClr val="7030A0"/>
                </a:solidFill>
                <a:latin typeface="微軟正黑體" pitchFamily="34" charset="-120"/>
                <a:ea typeface="微軟正黑體" pitchFamily="34" charset="-120"/>
              </a:rPr>
              <a:t>學生姓名：陳鈺妤</a:t>
            </a:r>
            <a:endParaRPr lang="zh-TW" altLang="en-US" sz="4400" b="1" dirty="0">
              <a:solidFill>
                <a:srgbClr val="7030A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180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78995"/>
            <a:ext cx="3671714" cy="5528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032" y="134645"/>
            <a:ext cx="4365350" cy="65725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7531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14</Words>
  <Application>Microsoft Office PowerPoint</Application>
  <PresentationFormat>如螢幕大小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My 攝影作品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2014-08-21T06:32:55Z</dcterms:created>
  <dcterms:modified xsi:type="dcterms:W3CDTF">2014-08-25T09:46:28Z</dcterms:modified>
</cp:coreProperties>
</file>