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62" r:id="rId2"/>
    <p:sldId id="263" r:id="rId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5D5D"/>
    <a:srgbClr val="7030A0"/>
    <a:srgbClr val="92D050"/>
    <a:srgbClr val="E2002B"/>
    <a:srgbClr val="4687F0"/>
    <a:srgbClr val="339933"/>
    <a:srgbClr val="5DFF70"/>
    <a:srgbClr val="FF5DA2"/>
    <a:srgbClr val="D62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214" y="-79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1DB06F-78EE-43A9-879F-29EC2142C58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6585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標題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16" name="日期版面配置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8/8/2014</a:t>
            </a:fld>
            <a:endParaRPr lang="en-US"/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0824" y="1366838"/>
            <a:ext cx="6342371" cy="20161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 algn="l">
              <a:defRPr sz="8500"/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69875" y="763588"/>
            <a:ext cx="5905500" cy="865187"/>
          </a:xfrm>
        </p:spPr>
        <p:txBody>
          <a:bodyPr/>
          <a:lstStyle>
            <a:lvl1pPr marL="0" indent="0">
              <a:buFont typeface="Webdings" pitchFamily="18" charset="2"/>
              <a:buNone/>
              <a:defRPr>
                <a:latin typeface="Arial Rounded MT Bold" pitchFamily="34" charset="0"/>
              </a:defRPr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19" name="AutoShape 14"/>
          <p:cNvSpPr>
            <a:spLocks noChangeAspect="1" noChangeArrowheads="1" noTextEdit="1"/>
          </p:cNvSpPr>
          <p:nvPr userDrawn="1"/>
        </p:nvSpPr>
        <p:spPr bwMode="auto">
          <a:xfrm>
            <a:off x="7077075" y="2276475"/>
            <a:ext cx="1598613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51" name="AutoShape 3"/>
          <p:cNvSpPr>
            <a:spLocks noChangeAspect="1" noChangeArrowheads="1" noTextEdit="1"/>
          </p:cNvSpPr>
          <p:nvPr userDrawn="1"/>
        </p:nvSpPr>
        <p:spPr bwMode="auto">
          <a:xfrm>
            <a:off x="3924300" y="2565400"/>
            <a:ext cx="4983163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1C310-10B3-40D7-AB4E-6D3140B3537F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53EA7-A464-46B8-B079-3D589EA999BA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7" name="內容版面配置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altLang="zh-TW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8C3F3F-4CA6-4962-990F-7B114E804A8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9" name="日期版面配置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CFDE-D780-457B-B4CC-F821CB97F602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標題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C03C-EBE2-4888-970C-4F976540BE2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標題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25" name="文字版面配置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8" name="內容版面配置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8EE9D0-C29D-4811-B2B0-6F34398A3F1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標題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F494-4EB5-49E1-B251-A8CF5D164F5A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24" name="頁尾版面配置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5EF84-2565-432E-97D2-39B453EFEC8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29" name="頁尾版面配置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7A659-4EC8-4DD9-9704-716A45DEA6E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圖片版面配置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C392-3839-4C1D-8CF7-66D6387B069D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1" name="日期版面配置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28" name="頁尾版面配置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689960-2636-40AD-9CB6-2037DB8229C9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10" name="標題版面配置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203200"/>
            <a:ext cx="8712968" cy="148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1773238"/>
            <a:ext cx="8712968" cy="486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689960-2636-40AD-9CB6-2037DB8229C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群組 15"/>
          <p:cNvGrpSpPr/>
          <p:nvPr/>
        </p:nvGrpSpPr>
        <p:grpSpPr>
          <a:xfrm>
            <a:off x="8586000" y="-7457"/>
            <a:ext cx="558000" cy="6858000"/>
            <a:chOff x="8586000" y="-7457"/>
            <a:chExt cx="558000" cy="6858000"/>
          </a:xfrm>
        </p:grpSpPr>
        <p:sp>
          <p:nvSpPr>
            <p:cNvPr id="18" name="矩形 17"/>
            <p:cNvSpPr/>
            <p:nvPr/>
          </p:nvSpPr>
          <p:spPr>
            <a:xfrm>
              <a:off x="8855968" y="-7457"/>
              <a:ext cx="288032" cy="6858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676456" y="-7457"/>
              <a:ext cx="288032" cy="68580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8586000" y="-7457"/>
              <a:ext cx="288032" cy="685800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5580112" y="1255137"/>
            <a:ext cx="1944216" cy="2101855"/>
            <a:chOff x="4598124" y="530555"/>
            <a:chExt cx="2282441" cy="2467504"/>
          </a:xfrm>
        </p:grpSpPr>
        <p:sp>
          <p:nvSpPr>
            <p:cNvPr id="2" name="Rectangle 10"/>
            <p:cNvSpPr/>
            <p:nvPr/>
          </p:nvSpPr>
          <p:spPr>
            <a:xfrm rot="1223811">
              <a:off x="4598124" y="530555"/>
              <a:ext cx="2282441" cy="2467504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36000">
                  <a:schemeClr val="bg1"/>
                </a:gs>
              </a:gsLst>
              <a:lin ang="14400000" scaled="0"/>
            </a:gra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254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/>
            </a:p>
          </p:txBody>
        </p:sp>
        <p:pic>
          <p:nvPicPr>
            <p:cNvPr id="13" name="圖片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816"/>
            <a:stretch/>
          </p:blipFill>
          <p:spPr>
            <a:xfrm rot="1200000">
              <a:off x="4790208" y="667646"/>
              <a:ext cx="2034772" cy="1911600"/>
            </a:xfrm>
            <a:prstGeom prst="rect">
              <a:avLst/>
            </a:prstGeom>
          </p:spPr>
        </p:pic>
      </p:grpSp>
      <p:grpSp>
        <p:nvGrpSpPr>
          <p:cNvPr id="17" name="群組 16"/>
          <p:cNvGrpSpPr/>
          <p:nvPr/>
        </p:nvGrpSpPr>
        <p:grpSpPr>
          <a:xfrm>
            <a:off x="610796" y="773473"/>
            <a:ext cx="4753292" cy="5175807"/>
            <a:chOff x="467544" y="1172146"/>
            <a:chExt cx="4519423" cy="4921150"/>
          </a:xfrm>
        </p:grpSpPr>
        <p:sp>
          <p:nvSpPr>
            <p:cNvPr id="4" name="Rectangle 5"/>
            <p:cNvSpPr/>
            <p:nvPr/>
          </p:nvSpPr>
          <p:spPr>
            <a:xfrm>
              <a:off x="467544" y="1172146"/>
              <a:ext cx="4519423" cy="4921150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36000">
                  <a:schemeClr val="bg1"/>
                </a:gs>
              </a:gsLst>
              <a:lin ang="14400000" scaled="0"/>
            </a:gra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254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/>
            </a:p>
          </p:txBody>
        </p:sp>
        <p:pic>
          <p:nvPicPr>
            <p:cNvPr id="9" name="Picture 6" descr="C:\Documents and Settings\思蓉\Local Settings\Temporary Internet Files\Content.IE5\LHXXZJ3X\MP900442394[1]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2" t="7520" r="21085"/>
            <a:stretch/>
          </p:blipFill>
          <p:spPr bwMode="auto">
            <a:xfrm>
              <a:off x="693362" y="1340768"/>
              <a:ext cx="4067787" cy="40324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6" name="Picture 8" descr="C:\Documents and Settings\思蓉\Local Settings\Temporary Internet Files\Content.IE5\9V6CR0FZ\MP900387481[1]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167" b="100000" l="234" r="91822">
                        <a14:foregroundMark x1="40888" y1="49500" x2="48364" y2="57667"/>
                        <a14:foregroundMark x1="48832" y1="58333" x2="61682" y2="69000"/>
                        <a14:foregroundMark x1="91822" y1="70167" x2="89019" y2="70667"/>
                        <a14:backgroundMark x1="56776" y1="68000" x2="52804" y2="66000"/>
                        <a14:backgroundMark x1="52103" y1="88833" x2="55374" y2="94333"/>
                        <a14:backgroundMark x1="62617" y1="93667" x2="62617" y2="95167"/>
                        <a14:backgroundMark x1="20093" y1="81167" x2="20093" y2="84167"/>
                        <a14:backgroundMark x1="17991" y1="93833" x2="17991" y2="88667"/>
                        <a14:backgroundMark x1="18224" y1="96333" x2="18458" y2="92500"/>
                        <a14:backgroundMark x1="30374" y1="88667" x2="30374" y2="91167"/>
                        <a14:backgroundMark x1="62150" y1="93333" x2="62850" y2="96167"/>
                      </a14:backgroundRemoval>
                    </a14:imgEffect>
                    <a14:imgEffect>
                      <a14:brightnessContrast bright="-100000"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4" y="4113217"/>
            <a:ext cx="17976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群組 13"/>
          <p:cNvGrpSpPr/>
          <p:nvPr/>
        </p:nvGrpSpPr>
        <p:grpSpPr>
          <a:xfrm>
            <a:off x="6129047" y="3501008"/>
            <a:ext cx="2907449" cy="3143188"/>
            <a:chOff x="5854180" y="2878513"/>
            <a:chExt cx="2624992" cy="2837829"/>
          </a:xfrm>
        </p:grpSpPr>
        <p:sp>
          <p:nvSpPr>
            <p:cNvPr id="7" name="Rectangle 16"/>
            <p:cNvSpPr/>
            <p:nvPr/>
          </p:nvSpPr>
          <p:spPr>
            <a:xfrm>
              <a:off x="5854180" y="2878513"/>
              <a:ext cx="2624992" cy="2837829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36000">
                  <a:schemeClr val="bg1"/>
                </a:gs>
              </a:gsLst>
              <a:lin ang="14400000" scaled="0"/>
            </a:gradFill>
            <a:ln w="9525">
              <a:solidFill>
                <a:schemeClr val="bg1">
                  <a:lumMod val="85000"/>
                </a:schemeClr>
              </a:solidFill>
            </a:ln>
            <a:effectLst>
              <a:outerShdw blurRad="254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/>
            </a:p>
          </p:txBody>
        </p:sp>
        <p:pic>
          <p:nvPicPr>
            <p:cNvPr id="12" name="圖片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7085" y="2995299"/>
              <a:ext cx="2319183" cy="2199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344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思蓉\Local Settings\Temporary Internet Files\Content.IE5\S0LBUXHB\MP900422257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9"/>
          <a:stretch/>
        </p:blipFill>
        <p:spPr bwMode="auto">
          <a:xfrm>
            <a:off x="4538749" y="0"/>
            <a:ext cx="46052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C:\Documents and Settings\思蓉\Local Settings\Temporary Internet Files\Content.IE5\9V6CR0FZ\MP900424410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0" r="5160"/>
          <a:stretch/>
        </p:blipFill>
        <p:spPr bwMode="auto">
          <a:xfrm>
            <a:off x="0" y="0"/>
            <a:ext cx="45387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群組 2"/>
          <p:cNvGrpSpPr/>
          <p:nvPr/>
        </p:nvGrpSpPr>
        <p:grpSpPr>
          <a:xfrm>
            <a:off x="8586000" y="-7457"/>
            <a:ext cx="558000" cy="6858000"/>
            <a:chOff x="8586000" y="-7457"/>
            <a:chExt cx="558000" cy="6858000"/>
          </a:xfrm>
        </p:grpSpPr>
        <p:sp>
          <p:nvSpPr>
            <p:cNvPr id="2" name="矩形 1"/>
            <p:cNvSpPr/>
            <p:nvPr/>
          </p:nvSpPr>
          <p:spPr>
            <a:xfrm>
              <a:off x="8855968" y="-7457"/>
              <a:ext cx="288032" cy="6858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8676456" y="-7457"/>
              <a:ext cx="288032" cy="68580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8586000" y="-7457"/>
              <a:ext cx="288032" cy="685800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pic>
        <p:nvPicPr>
          <p:cNvPr id="2055" name="Picture 7" descr="C:\Documents and Settings\思蓉\Local Settings\Temporary Internet Files\Content.IE5\O3NE5ZMF\MP900387558[1]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03" b="100000" l="4667" r="90000">
                        <a14:foregroundMark x1="32167" y1="40421" x2="30167" y2="45093"/>
                        <a14:foregroundMark x1="32667" y1="46028" x2="33667" y2="58645"/>
                        <a14:foregroundMark x1="31667" y1="53505" x2="33500" y2="63084"/>
                        <a14:foregroundMark x1="45167" y1="44159" x2="56667" y2="57243"/>
                        <a14:foregroundMark x1="57000" y1="57710" x2="64833" y2="66355"/>
                        <a14:backgroundMark x1="55500" y1="46729" x2="67167" y2="40421"/>
                        <a14:backgroundMark x1="46000" y1="58178" x2="44500" y2="60514"/>
                        <a14:backgroundMark x1="43000" y1="50935" x2="55167" y2="60981"/>
                        <a14:backgroundMark x1="53000" y1="93925" x2="53333" y2="99533"/>
                        <a14:backgroundMark x1="39167" y1="76869" x2="39167" y2="81776"/>
                        <a14:backgroundMark x1="41167" y1="95561" x2="41167" y2="96262"/>
                        <a14:backgroundMark x1="29167" y1="44626" x2="30000" y2="43224"/>
                        <a14:backgroundMark x1="31167" y1="38318" x2="31000" y2="39252"/>
                        <a14:backgroundMark x1="31500" y1="36916" x2="31333" y2="37150"/>
                        <a14:backgroundMark x1="30667" y1="40421" x2="30833" y2="40187"/>
                        <a14:backgroundMark x1="55167" y1="56542" x2="55500" y2="56776"/>
                        <a14:backgroundMark x1="54667" y1="55607" x2="55000" y2="56075"/>
                        <a14:backgroundMark x1="57667" y1="57477" x2="59167" y2="59112"/>
                        <a14:backgroundMark x1="60000" y1="60280" x2="62500" y2="62850"/>
                        <a14:backgroundMark x1="63333" y1="65654" x2="62833" y2="65187"/>
                        <a14:backgroundMark x1="57000" y1="58411" x2="58833" y2="60280"/>
                        <a14:backgroundMark x1="63667" y1="65888" x2="63500" y2="65654"/>
                        <a14:backgroundMark x1="63667" y1="64252" x2="63167" y2="6355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54939" y="4365104"/>
            <a:ext cx="3385613" cy="241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31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旅程">
  <a:themeElements>
    <a:clrScheme name="旅程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旅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旅程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389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旅程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認識導盲犬</dc:title>
  <dc:creator>Administrator</dc:creator>
  <cp:lastModifiedBy>user</cp:lastModifiedBy>
  <cp:revision>64</cp:revision>
  <dcterms:created xsi:type="dcterms:W3CDTF">2010-12-03T02:32:47Z</dcterms:created>
  <dcterms:modified xsi:type="dcterms:W3CDTF">2014-08-08T07:37:41Z</dcterms:modified>
</cp:coreProperties>
</file>