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B602"/>
    <a:srgbClr val="70C301"/>
    <a:srgbClr val="6BD600"/>
    <a:srgbClr val="FF00FF"/>
    <a:srgbClr val="009999"/>
    <a:srgbClr val="0099CC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54" y="-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9C4A1B-2D3C-42F7-9DFB-F4F7AF086333}" type="doc">
      <dgm:prSet loTypeId="urn:microsoft.com/office/officeart/2005/8/layout/vList3" loCatId="picture" qsTypeId="urn:microsoft.com/office/officeart/2005/8/quickstyle/simple2" qsCatId="simple" csTypeId="urn:microsoft.com/office/officeart/2005/8/colors/colorful1" csCatId="colorful" phldr="1"/>
      <dgm:spPr/>
    </dgm:pt>
    <dgm:pt modelId="{E1A516A0-43F9-4B9F-AC4A-5B879AF776DB}">
      <dgm:prSet phldrT="[文字]"/>
      <dgm:spPr>
        <a:solidFill>
          <a:schemeClr val="accent3"/>
        </a:solidFill>
        <a:effectLst>
          <a:outerShdw blurRad="50800" dist="635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TW" altLang="en-US" smtClean="0"/>
            <a:t>創立時間：</a:t>
          </a:r>
          <a:r>
            <a:rPr lang="en-US" altLang="zh-TW" smtClean="0"/>
            <a:t>1969</a:t>
          </a:r>
          <a:r>
            <a:rPr lang="zh-TW" altLang="en-US" smtClean="0"/>
            <a:t>年</a:t>
          </a:r>
          <a:endParaRPr lang="zh-TW" altLang="en-US"/>
        </a:p>
      </dgm:t>
    </dgm:pt>
    <dgm:pt modelId="{EB09308D-A291-49F1-A754-0CE5E90A3353}" type="parTrans" cxnId="{A8E38E14-6722-4DF8-9BAE-FDA5670443FB}">
      <dgm:prSet/>
      <dgm:spPr/>
      <dgm:t>
        <a:bodyPr/>
        <a:lstStyle/>
        <a:p>
          <a:endParaRPr lang="zh-TW" altLang="en-US"/>
        </a:p>
      </dgm:t>
    </dgm:pt>
    <dgm:pt modelId="{36894E0E-2D0A-4776-B0F6-BCB4B881DC12}" type="sibTrans" cxnId="{A8E38E14-6722-4DF8-9BAE-FDA5670443FB}">
      <dgm:prSet/>
      <dgm:spPr/>
      <dgm:t>
        <a:bodyPr/>
        <a:lstStyle/>
        <a:p>
          <a:endParaRPr lang="zh-TW" altLang="en-US"/>
        </a:p>
      </dgm:t>
    </dgm:pt>
    <dgm:pt modelId="{5B3158FF-0B23-4BB9-B696-06CE2DFBE7A3}">
      <dgm:prSet phldrT="[文字]"/>
      <dgm:spPr>
        <a:solidFill>
          <a:schemeClr val="accent1"/>
        </a:solidFill>
        <a:effectLst>
          <a:outerShdw blurRad="40000" dist="635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zh-TW" altLang="en-US" smtClean="0"/>
            <a:t>創始人：吳修齊</a:t>
          </a:r>
          <a:endParaRPr lang="zh-TW" altLang="en-US"/>
        </a:p>
      </dgm:t>
    </dgm:pt>
    <dgm:pt modelId="{05579919-AB1E-4DD9-9406-41953FE91609}" type="parTrans" cxnId="{FA84F34B-473A-4BD7-90C5-9E4C22A9F2D0}">
      <dgm:prSet/>
      <dgm:spPr/>
      <dgm:t>
        <a:bodyPr/>
        <a:lstStyle/>
        <a:p>
          <a:endParaRPr lang="zh-TW" altLang="en-US"/>
        </a:p>
      </dgm:t>
    </dgm:pt>
    <dgm:pt modelId="{39AB5D5B-ADE9-42D3-B89F-5B7EBCE85089}" type="sibTrans" cxnId="{FA84F34B-473A-4BD7-90C5-9E4C22A9F2D0}">
      <dgm:prSet/>
      <dgm:spPr/>
      <dgm:t>
        <a:bodyPr/>
        <a:lstStyle/>
        <a:p>
          <a:endParaRPr lang="zh-TW" altLang="en-US"/>
        </a:p>
      </dgm:t>
    </dgm:pt>
    <dgm:pt modelId="{2EAA9CAA-3913-4BCA-936F-E1126DF4646F}">
      <dgm:prSet phldrT="[文字]"/>
      <dgm:spPr>
        <a:solidFill>
          <a:schemeClr val="accent6"/>
        </a:solidFill>
        <a:effectLst>
          <a:outerShdw blurRad="40000" dist="635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zh-TW" altLang="en-US" smtClean="0"/>
            <a:t>現任總裁：林蒼生</a:t>
          </a:r>
          <a:endParaRPr lang="zh-TW" altLang="en-US"/>
        </a:p>
      </dgm:t>
    </dgm:pt>
    <dgm:pt modelId="{E69CEE35-6C4E-4C17-92CF-EA43AB8E36AF}" type="parTrans" cxnId="{228C6C4A-3D13-4DA8-8497-EC755E7E9753}">
      <dgm:prSet/>
      <dgm:spPr/>
      <dgm:t>
        <a:bodyPr/>
        <a:lstStyle/>
        <a:p>
          <a:endParaRPr lang="zh-TW" altLang="en-US"/>
        </a:p>
      </dgm:t>
    </dgm:pt>
    <dgm:pt modelId="{E16CDBE8-C403-448F-B2E5-F8A7A6766839}" type="sibTrans" cxnId="{228C6C4A-3D13-4DA8-8497-EC755E7E9753}">
      <dgm:prSet/>
      <dgm:spPr/>
      <dgm:t>
        <a:bodyPr/>
        <a:lstStyle/>
        <a:p>
          <a:endParaRPr lang="zh-TW" altLang="en-US"/>
        </a:p>
      </dgm:t>
    </dgm:pt>
    <dgm:pt modelId="{7F6144DD-20A0-451B-A5F2-6D618C3C61B9}" type="pres">
      <dgm:prSet presAssocID="{659C4A1B-2D3C-42F7-9DFB-F4F7AF086333}" presName="linearFlow" presStyleCnt="0">
        <dgm:presLayoutVars>
          <dgm:dir/>
          <dgm:resizeHandles val="exact"/>
        </dgm:presLayoutVars>
      </dgm:prSet>
      <dgm:spPr/>
    </dgm:pt>
    <dgm:pt modelId="{7CF3FEA2-C28D-4797-B07D-EBD759C6CD35}" type="pres">
      <dgm:prSet presAssocID="{E1A516A0-43F9-4B9F-AC4A-5B879AF776DB}" presName="composite" presStyleCnt="0"/>
      <dgm:spPr/>
    </dgm:pt>
    <dgm:pt modelId="{6FC24198-2EF3-42FB-A122-8E6B09882B06}" type="pres">
      <dgm:prSet presAssocID="{E1A516A0-43F9-4B9F-AC4A-5B879AF776DB}" presName="imgShp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C8027E72-6763-4B4C-AC42-022F3C03A76E}" type="pres">
      <dgm:prSet presAssocID="{E1A516A0-43F9-4B9F-AC4A-5B879AF776DB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8B601A6-F0E1-4406-9EFF-6FCA77B53D9E}" type="pres">
      <dgm:prSet presAssocID="{36894E0E-2D0A-4776-B0F6-BCB4B881DC12}" presName="spacing" presStyleCnt="0"/>
      <dgm:spPr/>
    </dgm:pt>
    <dgm:pt modelId="{58B82784-20F1-44AC-98B1-21D244506196}" type="pres">
      <dgm:prSet presAssocID="{5B3158FF-0B23-4BB9-B696-06CE2DFBE7A3}" presName="composite" presStyleCnt="0"/>
      <dgm:spPr/>
    </dgm:pt>
    <dgm:pt modelId="{29B7380F-3A84-4138-9703-888FD5FF662B}" type="pres">
      <dgm:prSet presAssocID="{5B3158FF-0B23-4BB9-B696-06CE2DFBE7A3}" presName="imgShp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AF50FF3-1CC7-488F-9E58-5B433F88041B}" type="pres">
      <dgm:prSet presAssocID="{5B3158FF-0B23-4BB9-B696-06CE2DFBE7A3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4462D02-463A-4D38-A00F-C4AB03BA4635}" type="pres">
      <dgm:prSet presAssocID="{39AB5D5B-ADE9-42D3-B89F-5B7EBCE85089}" presName="spacing" presStyleCnt="0"/>
      <dgm:spPr/>
    </dgm:pt>
    <dgm:pt modelId="{86535DEA-3370-416B-8D8D-00F8461DB548}" type="pres">
      <dgm:prSet presAssocID="{2EAA9CAA-3913-4BCA-936F-E1126DF4646F}" presName="composite" presStyleCnt="0"/>
      <dgm:spPr/>
    </dgm:pt>
    <dgm:pt modelId="{A18777B5-5764-49FC-870E-17E4170F8ECC}" type="pres">
      <dgm:prSet presAssocID="{2EAA9CAA-3913-4BCA-936F-E1126DF4646F}" presName="imgShp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D08A367F-B2CF-4740-8D90-2C545FA60D27}" type="pres">
      <dgm:prSet presAssocID="{2EAA9CAA-3913-4BCA-936F-E1126DF4646F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228C6C4A-3D13-4DA8-8497-EC755E7E9753}" srcId="{659C4A1B-2D3C-42F7-9DFB-F4F7AF086333}" destId="{2EAA9CAA-3913-4BCA-936F-E1126DF4646F}" srcOrd="2" destOrd="0" parTransId="{E69CEE35-6C4E-4C17-92CF-EA43AB8E36AF}" sibTransId="{E16CDBE8-C403-448F-B2E5-F8A7A6766839}"/>
    <dgm:cxn modelId="{7701B7FC-D22E-4B84-A728-F7C541AF89F0}" type="presOf" srcId="{E1A516A0-43F9-4B9F-AC4A-5B879AF776DB}" destId="{C8027E72-6763-4B4C-AC42-022F3C03A76E}" srcOrd="0" destOrd="0" presId="urn:microsoft.com/office/officeart/2005/8/layout/vList3"/>
    <dgm:cxn modelId="{8B17DBC0-2469-4695-A0D4-D8B3D6199BDF}" type="presOf" srcId="{5B3158FF-0B23-4BB9-B696-06CE2DFBE7A3}" destId="{FAF50FF3-1CC7-488F-9E58-5B433F88041B}" srcOrd="0" destOrd="0" presId="urn:microsoft.com/office/officeart/2005/8/layout/vList3"/>
    <dgm:cxn modelId="{2C2D3926-8CA1-4A57-8C9E-A392BAB0D16D}" type="presOf" srcId="{659C4A1B-2D3C-42F7-9DFB-F4F7AF086333}" destId="{7F6144DD-20A0-451B-A5F2-6D618C3C61B9}" srcOrd="0" destOrd="0" presId="urn:microsoft.com/office/officeart/2005/8/layout/vList3"/>
    <dgm:cxn modelId="{A8E38E14-6722-4DF8-9BAE-FDA5670443FB}" srcId="{659C4A1B-2D3C-42F7-9DFB-F4F7AF086333}" destId="{E1A516A0-43F9-4B9F-AC4A-5B879AF776DB}" srcOrd="0" destOrd="0" parTransId="{EB09308D-A291-49F1-A754-0CE5E90A3353}" sibTransId="{36894E0E-2D0A-4776-B0F6-BCB4B881DC12}"/>
    <dgm:cxn modelId="{A0ADE517-B6AF-4F9B-87FB-DD1202D4EE54}" type="presOf" srcId="{2EAA9CAA-3913-4BCA-936F-E1126DF4646F}" destId="{D08A367F-B2CF-4740-8D90-2C545FA60D27}" srcOrd="0" destOrd="0" presId="urn:microsoft.com/office/officeart/2005/8/layout/vList3"/>
    <dgm:cxn modelId="{FA84F34B-473A-4BD7-90C5-9E4C22A9F2D0}" srcId="{659C4A1B-2D3C-42F7-9DFB-F4F7AF086333}" destId="{5B3158FF-0B23-4BB9-B696-06CE2DFBE7A3}" srcOrd="1" destOrd="0" parTransId="{05579919-AB1E-4DD9-9406-41953FE91609}" sibTransId="{39AB5D5B-ADE9-42D3-B89F-5B7EBCE85089}"/>
    <dgm:cxn modelId="{82C39483-0C06-4B61-805D-C11503BE4FE6}" type="presParOf" srcId="{7F6144DD-20A0-451B-A5F2-6D618C3C61B9}" destId="{7CF3FEA2-C28D-4797-B07D-EBD759C6CD35}" srcOrd="0" destOrd="0" presId="urn:microsoft.com/office/officeart/2005/8/layout/vList3"/>
    <dgm:cxn modelId="{6F3D00C0-2521-485C-BA41-C8F3C385A714}" type="presParOf" srcId="{7CF3FEA2-C28D-4797-B07D-EBD759C6CD35}" destId="{6FC24198-2EF3-42FB-A122-8E6B09882B06}" srcOrd="0" destOrd="0" presId="urn:microsoft.com/office/officeart/2005/8/layout/vList3"/>
    <dgm:cxn modelId="{5414F436-E3F0-4CD3-8A94-5E827A4D4A07}" type="presParOf" srcId="{7CF3FEA2-C28D-4797-B07D-EBD759C6CD35}" destId="{C8027E72-6763-4B4C-AC42-022F3C03A76E}" srcOrd="1" destOrd="0" presId="urn:microsoft.com/office/officeart/2005/8/layout/vList3"/>
    <dgm:cxn modelId="{BBFAECD5-21D1-43E2-B1AA-FD81148D451F}" type="presParOf" srcId="{7F6144DD-20A0-451B-A5F2-6D618C3C61B9}" destId="{B8B601A6-F0E1-4406-9EFF-6FCA77B53D9E}" srcOrd="1" destOrd="0" presId="urn:microsoft.com/office/officeart/2005/8/layout/vList3"/>
    <dgm:cxn modelId="{CDF9429E-8AD7-4363-B4AF-D0B216420CDF}" type="presParOf" srcId="{7F6144DD-20A0-451B-A5F2-6D618C3C61B9}" destId="{58B82784-20F1-44AC-98B1-21D244506196}" srcOrd="2" destOrd="0" presId="urn:microsoft.com/office/officeart/2005/8/layout/vList3"/>
    <dgm:cxn modelId="{15D9CB95-209D-4E6E-A93E-2DC1EA91CCDF}" type="presParOf" srcId="{58B82784-20F1-44AC-98B1-21D244506196}" destId="{29B7380F-3A84-4138-9703-888FD5FF662B}" srcOrd="0" destOrd="0" presId="urn:microsoft.com/office/officeart/2005/8/layout/vList3"/>
    <dgm:cxn modelId="{EC4A1CD6-2CE4-44C8-AB9F-1BE53E4DA838}" type="presParOf" srcId="{58B82784-20F1-44AC-98B1-21D244506196}" destId="{FAF50FF3-1CC7-488F-9E58-5B433F88041B}" srcOrd="1" destOrd="0" presId="urn:microsoft.com/office/officeart/2005/8/layout/vList3"/>
    <dgm:cxn modelId="{FFA637D7-7B10-47BB-AFF1-D8AED728B268}" type="presParOf" srcId="{7F6144DD-20A0-451B-A5F2-6D618C3C61B9}" destId="{C4462D02-463A-4D38-A00F-C4AB03BA4635}" srcOrd="3" destOrd="0" presId="urn:microsoft.com/office/officeart/2005/8/layout/vList3"/>
    <dgm:cxn modelId="{0C4B496C-F7E6-4381-952D-B30B4CBA2F88}" type="presParOf" srcId="{7F6144DD-20A0-451B-A5F2-6D618C3C61B9}" destId="{86535DEA-3370-416B-8D8D-00F8461DB548}" srcOrd="4" destOrd="0" presId="urn:microsoft.com/office/officeart/2005/8/layout/vList3"/>
    <dgm:cxn modelId="{504FFA24-FCFB-497B-B07E-C39875F27653}" type="presParOf" srcId="{86535DEA-3370-416B-8D8D-00F8461DB548}" destId="{A18777B5-5764-49FC-870E-17E4170F8ECC}" srcOrd="0" destOrd="0" presId="urn:microsoft.com/office/officeart/2005/8/layout/vList3"/>
    <dgm:cxn modelId="{86F92662-3B4E-4B0A-921F-C48DA4A7D3B4}" type="presParOf" srcId="{86535DEA-3370-416B-8D8D-00F8461DB548}" destId="{D08A367F-B2CF-4740-8D90-2C545FA60D2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9E50E4-E0FC-4488-B0F7-EEFD51FB6CD4}" type="doc">
      <dgm:prSet loTypeId="urn:microsoft.com/office/officeart/2005/8/layout/process4" loCatId="process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B962FE40-C905-4423-8013-0C0A5ADD4753}">
      <dgm:prSet phldrT="[文字]" custT="1"/>
      <dgm:spPr/>
      <dgm:t>
        <a:bodyPr/>
        <a:lstStyle/>
        <a:p>
          <a:r>
            <a:rPr lang="zh-TW" altLang="en-US" sz="2800" smtClean="0">
              <a:latin typeface="+mn-ea"/>
              <a:ea typeface="+mn-ea"/>
            </a:rPr>
            <a:t>創業期</a:t>
          </a:r>
          <a:r>
            <a:rPr lang="en-US" altLang="zh-TW" sz="2800" smtClean="0">
              <a:latin typeface="Times New Roman" pitchFamily="18" charset="0"/>
              <a:ea typeface="+mn-ea"/>
              <a:cs typeface="Times New Roman" pitchFamily="18" charset="0"/>
            </a:rPr>
            <a:t>1967~1973</a:t>
          </a:r>
          <a:endParaRPr lang="zh-TW" altLang="en-US" sz="2800"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AA3AEED6-935E-488F-91D8-944402D5065F}" type="parTrans" cxnId="{F60E162D-20BF-448E-A076-7C97FEE796DB}">
      <dgm:prSet/>
      <dgm:spPr/>
      <dgm:t>
        <a:bodyPr/>
        <a:lstStyle/>
        <a:p>
          <a:endParaRPr lang="zh-TW" altLang="en-US"/>
        </a:p>
      </dgm:t>
    </dgm:pt>
    <dgm:pt modelId="{7C6A8E80-C238-41A9-97F2-AEC469FA0A63}" type="sibTrans" cxnId="{F60E162D-20BF-448E-A076-7C97FEE796DB}">
      <dgm:prSet/>
      <dgm:spPr/>
      <dgm:t>
        <a:bodyPr/>
        <a:lstStyle/>
        <a:p>
          <a:endParaRPr lang="zh-TW" altLang="en-US"/>
        </a:p>
      </dgm:t>
    </dgm:pt>
    <dgm:pt modelId="{499E0544-F497-48EB-A3A3-F0778AA55AFF}">
      <dgm:prSet phldrT="[文字]" custT="1"/>
      <dgm:spPr/>
      <dgm:t>
        <a:bodyPr/>
        <a:lstStyle/>
        <a:p>
          <a:r>
            <a:rPr lang="zh-TW" altLang="en-US" sz="2000" smtClean="0">
              <a:latin typeface="+mn-ea"/>
              <a:ea typeface="+mn-ea"/>
            </a:rPr>
            <a:t>無缺點高效率</a:t>
          </a:r>
          <a:endParaRPr lang="zh-TW" altLang="en-US" sz="2000">
            <a:latin typeface="+mn-ea"/>
            <a:ea typeface="+mn-ea"/>
          </a:endParaRPr>
        </a:p>
      </dgm:t>
    </dgm:pt>
    <dgm:pt modelId="{095FD124-5911-4AEE-BC9A-62AF069DE1EC}" type="parTrans" cxnId="{BC19E3DA-AC6A-4A4E-864A-F42029C101C0}">
      <dgm:prSet/>
      <dgm:spPr/>
      <dgm:t>
        <a:bodyPr/>
        <a:lstStyle/>
        <a:p>
          <a:endParaRPr lang="zh-TW" altLang="en-US"/>
        </a:p>
      </dgm:t>
    </dgm:pt>
    <dgm:pt modelId="{C4DA5F65-2483-420A-BE8B-01AE8BDF9A6D}" type="sibTrans" cxnId="{BC19E3DA-AC6A-4A4E-864A-F42029C101C0}">
      <dgm:prSet/>
      <dgm:spPr/>
      <dgm:t>
        <a:bodyPr/>
        <a:lstStyle/>
        <a:p>
          <a:endParaRPr lang="zh-TW" altLang="en-US"/>
        </a:p>
      </dgm:t>
    </dgm:pt>
    <dgm:pt modelId="{803B97D7-2C79-45E5-8E75-BEF7609D3F53}">
      <dgm:prSet phldrT="[文字]" custT="1"/>
      <dgm:spPr/>
      <dgm:t>
        <a:bodyPr/>
        <a:lstStyle/>
        <a:p>
          <a:r>
            <a:rPr lang="zh-TW" altLang="en-US" sz="2800" smtClean="0">
              <a:latin typeface="+mn-ea"/>
              <a:ea typeface="+mn-ea"/>
            </a:rPr>
            <a:t>茁壯期</a:t>
          </a:r>
          <a:r>
            <a:rPr lang="en-US" altLang="zh-TW" sz="2800" smtClean="0">
              <a:latin typeface="Times New Roman" pitchFamily="18" charset="0"/>
              <a:ea typeface="+mn-ea"/>
              <a:cs typeface="Times New Roman" pitchFamily="18" charset="0"/>
            </a:rPr>
            <a:t>1974~1982</a:t>
          </a:r>
          <a:endParaRPr lang="zh-TW" altLang="en-US" sz="2800"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B181A202-4BC1-4C30-8141-5DA0D358BFE9}" type="parTrans" cxnId="{9CAACA0A-671E-4A13-814E-3101C355097A}">
      <dgm:prSet/>
      <dgm:spPr/>
      <dgm:t>
        <a:bodyPr/>
        <a:lstStyle/>
        <a:p>
          <a:endParaRPr lang="zh-TW" altLang="en-US"/>
        </a:p>
      </dgm:t>
    </dgm:pt>
    <dgm:pt modelId="{D62E83C4-5AFD-41B7-8344-C6F27395EB73}" type="sibTrans" cxnId="{9CAACA0A-671E-4A13-814E-3101C355097A}">
      <dgm:prSet/>
      <dgm:spPr/>
      <dgm:t>
        <a:bodyPr/>
        <a:lstStyle/>
        <a:p>
          <a:endParaRPr lang="zh-TW" altLang="en-US"/>
        </a:p>
      </dgm:t>
    </dgm:pt>
    <dgm:pt modelId="{CF5001C8-FFD0-4052-81A6-5CD31C7CA2E9}">
      <dgm:prSet phldrT="[文字]" custT="1"/>
      <dgm:spPr/>
      <dgm:t>
        <a:bodyPr/>
        <a:lstStyle/>
        <a:p>
          <a:r>
            <a:rPr lang="zh-TW" altLang="en-US" sz="2000" smtClean="0">
              <a:latin typeface="+mn-ea"/>
              <a:ea typeface="+mn-ea"/>
            </a:rPr>
            <a:t>引進設備技術</a:t>
          </a:r>
          <a:endParaRPr lang="zh-TW" altLang="en-US" sz="2000">
            <a:latin typeface="+mn-ea"/>
            <a:ea typeface="+mn-ea"/>
          </a:endParaRPr>
        </a:p>
      </dgm:t>
    </dgm:pt>
    <dgm:pt modelId="{0D74F59A-B7C6-4040-B0BA-67CC3283DD1C}" type="parTrans" cxnId="{3D6349E3-1C74-4785-986D-C5214194A582}">
      <dgm:prSet/>
      <dgm:spPr/>
      <dgm:t>
        <a:bodyPr/>
        <a:lstStyle/>
        <a:p>
          <a:endParaRPr lang="zh-TW" altLang="en-US"/>
        </a:p>
      </dgm:t>
    </dgm:pt>
    <dgm:pt modelId="{0216AA2B-D952-49FD-A276-879A9F3CE391}" type="sibTrans" cxnId="{3D6349E3-1C74-4785-986D-C5214194A582}">
      <dgm:prSet/>
      <dgm:spPr/>
      <dgm:t>
        <a:bodyPr/>
        <a:lstStyle/>
        <a:p>
          <a:endParaRPr lang="zh-TW" altLang="en-US"/>
        </a:p>
      </dgm:t>
    </dgm:pt>
    <dgm:pt modelId="{D7C8492A-EA5D-4068-A4D1-AEE4F96835A3}">
      <dgm:prSet phldrT="[文字]" custT="1"/>
      <dgm:spPr/>
      <dgm:t>
        <a:bodyPr/>
        <a:lstStyle/>
        <a:p>
          <a:r>
            <a:rPr lang="zh-TW" altLang="en-US" sz="2800" smtClean="0">
              <a:latin typeface="+mn-ea"/>
              <a:ea typeface="+mn-ea"/>
            </a:rPr>
            <a:t>集團化</a:t>
          </a:r>
          <a:r>
            <a:rPr lang="en-US" altLang="en-US" sz="2800" smtClean="0">
              <a:latin typeface="Times New Roman" pitchFamily="18" charset="0"/>
              <a:ea typeface="+mn-ea"/>
              <a:cs typeface="Times New Roman" pitchFamily="18" charset="0"/>
            </a:rPr>
            <a:t>1983</a:t>
          </a:r>
          <a:r>
            <a:rPr lang="zh-TW" altLang="en-US" sz="2800" smtClean="0">
              <a:latin typeface="Times New Roman" pitchFamily="18" charset="0"/>
              <a:ea typeface="+mn-ea"/>
              <a:cs typeface="Times New Roman" pitchFamily="18" charset="0"/>
            </a:rPr>
            <a:t>～</a:t>
          </a:r>
          <a:r>
            <a:rPr lang="en-US" altLang="en-US" sz="2800" smtClean="0">
              <a:latin typeface="Times New Roman" pitchFamily="18" charset="0"/>
              <a:ea typeface="+mn-ea"/>
              <a:cs typeface="Times New Roman" pitchFamily="18" charset="0"/>
            </a:rPr>
            <a:t>1989</a:t>
          </a:r>
          <a:endParaRPr lang="zh-TW" altLang="en-US" sz="2800"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5EB5B228-8652-4977-B0EC-67FF871DEEB8}" type="parTrans" cxnId="{213B071B-3477-4F1B-A0BF-709D6D8A08C0}">
      <dgm:prSet/>
      <dgm:spPr/>
      <dgm:t>
        <a:bodyPr/>
        <a:lstStyle/>
        <a:p>
          <a:endParaRPr lang="zh-TW" altLang="en-US"/>
        </a:p>
      </dgm:t>
    </dgm:pt>
    <dgm:pt modelId="{04D0A1F1-AD88-4D0F-9346-43B2F4AE0604}" type="sibTrans" cxnId="{213B071B-3477-4F1B-A0BF-709D6D8A08C0}">
      <dgm:prSet/>
      <dgm:spPr/>
      <dgm:t>
        <a:bodyPr/>
        <a:lstStyle/>
        <a:p>
          <a:endParaRPr lang="zh-TW" altLang="en-US"/>
        </a:p>
      </dgm:t>
    </dgm:pt>
    <dgm:pt modelId="{433DCA9D-3AE3-473C-B262-F088ACBD4778}">
      <dgm:prSet custT="1"/>
      <dgm:spPr/>
      <dgm:t>
        <a:bodyPr/>
        <a:lstStyle/>
        <a:p>
          <a:r>
            <a:rPr lang="zh-TW" altLang="en-US" sz="2000" smtClean="0">
              <a:latin typeface="+mn-ea"/>
              <a:ea typeface="+mn-ea"/>
            </a:rPr>
            <a:t>擴大經濟規模</a:t>
          </a:r>
          <a:endParaRPr lang="zh-TW" altLang="en-US" sz="2000">
            <a:latin typeface="+mn-ea"/>
            <a:ea typeface="+mn-ea"/>
          </a:endParaRPr>
        </a:p>
      </dgm:t>
    </dgm:pt>
    <dgm:pt modelId="{88F00F97-FF19-40C9-965F-ED1C377DEF93}" type="parTrans" cxnId="{6D7F8DD5-86B1-4168-9BDE-589B8925ACB7}">
      <dgm:prSet/>
      <dgm:spPr/>
      <dgm:t>
        <a:bodyPr/>
        <a:lstStyle/>
        <a:p>
          <a:endParaRPr lang="zh-TW" altLang="en-US"/>
        </a:p>
      </dgm:t>
    </dgm:pt>
    <dgm:pt modelId="{976AB649-58B5-4BB8-A9DD-E0EC52413DE0}" type="sibTrans" cxnId="{6D7F8DD5-86B1-4168-9BDE-589B8925ACB7}">
      <dgm:prSet/>
      <dgm:spPr/>
      <dgm:t>
        <a:bodyPr/>
        <a:lstStyle/>
        <a:p>
          <a:endParaRPr lang="zh-TW" altLang="en-US"/>
        </a:p>
      </dgm:t>
    </dgm:pt>
    <dgm:pt modelId="{7B4BF96B-220C-400F-9A91-0100EA589E45}">
      <dgm:prSet custT="1"/>
      <dgm:spPr/>
      <dgm:t>
        <a:bodyPr/>
        <a:lstStyle/>
        <a:p>
          <a:r>
            <a:rPr lang="zh-TW" altLang="en-US" sz="2000" smtClean="0">
              <a:latin typeface="+mn-ea"/>
              <a:ea typeface="+mn-ea"/>
            </a:rPr>
            <a:t>高質經營策略</a:t>
          </a:r>
          <a:endParaRPr lang="zh-TW" altLang="en-US" sz="2000">
            <a:latin typeface="+mn-ea"/>
            <a:ea typeface="+mn-ea"/>
          </a:endParaRPr>
        </a:p>
      </dgm:t>
    </dgm:pt>
    <dgm:pt modelId="{249CFAFA-C637-457B-87E9-B93437163528}" type="parTrans" cxnId="{0E948395-9C88-4876-A2BC-2DF264683612}">
      <dgm:prSet/>
      <dgm:spPr/>
      <dgm:t>
        <a:bodyPr/>
        <a:lstStyle/>
        <a:p>
          <a:endParaRPr lang="zh-TW" altLang="en-US"/>
        </a:p>
      </dgm:t>
    </dgm:pt>
    <dgm:pt modelId="{58651D5B-AC76-4485-8CE2-F306D78D90CE}" type="sibTrans" cxnId="{0E948395-9C88-4876-A2BC-2DF264683612}">
      <dgm:prSet/>
      <dgm:spPr/>
      <dgm:t>
        <a:bodyPr/>
        <a:lstStyle/>
        <a:p>
          <a:endParaRPr lang="zh-TW" altLang="en-US"/>
        </a:p>
      </dgm:t>
    </dgm:pt>
    <dgm:pt modelId="{8D7E040A-3983-4C67-95D6-4508B0C7438B}">
      <dgm:prSet custT="1"/>
      <dgm:spPr/>
      <dgm:t>
        <a:bodyPr/>
        <a:lstStyle/>
        <a:p>
          <a:r>
            <a:rPr lang="zh-TW" altLang="en-US" sz="2000" smtClean="0">
              <a:latin typeface="+mn-ea"/>
              <a:ea typeface="+mn-ea"/>
            </a:rPr>
            <a:t>結合社會需求 </a:t>
          </a:r>
          <a:endParaRPr lang="zh-TW" altLang="en-US" sz="2000">
            <a:latin typeface="+mn-ea"/>
            <a:ea typeface="+mn-ea"/>
          </a:endParaRPr>
        </a:p>
      </dgm:t>
    </dgm:pt>
    <dgm:pt modelId="{FD4B06D0-F745-47A2-BC2E-466255FC0E42}" type="parTrans" cxnId="{6FE0EDE4-28A0-4AE9-8EEB-AA553124DD50}">
      <dgm:prSet/>
      <dgm:spPr/>
      <dgm:t>
        <a:bodyPr/>
        <a:lstStyle/>
        <a:p>
          <a:endParaRPr lang="zh-TW" altLang="en-US"/>
        </a:p>
      </dgm:t>
    </dgm:pt>
    <dgm:pt modelId="{F86809B8-FB31-49F9-8B26-0FC999C45ED0}" type="sibTrans" cxnId="{6FE0EDE4-28A0-4AE9-8EEB-AA553124DD50}">
      <dgm:prSet/>
      <dgm:spPr/>
      <dgm:t>
        <a:bodyPr/>
        <a:lstStyle/>
        <a:p>
          <a:endParaRPr lang="zh-TW" altLang="en-US"/>
        </a:p>
      </dgm:t>
    </dgm:pt>
    <dgm:pt modelId="{83DECD3C-CB71-4200-BA9E-0F1159D9E468}">
      <dgm:prSet custT="1"/>
      <dgm:spPr>
        <a:solidFill>
          <a:schemeClr val="accent1"/>
        </a:solidFill>
      </dgm:spPr>
      <dgm:t>
        <a:bodyPr/>
        <a:lstStyle/>
        <a:p>
          <a:r>
            <a:rPr lang="zh-TW" altLang="en-US" sz="2800" smtClean="0">
              <a:latin typeface="+mn-ea"/>
              <a:ea typeface="+mn-ea"/>
            </a:rPr>
            <a:t>國際化</a:t>
          </a:r>
          <a:r>
            <a:rPr lang="en-US" altLang="en-US" sz="2800" smtClean="0">
              <a:latin typeface="Times New Roman" pitchFamily="18" charset="0"/>
              <a:ea typeface="+mn-ea"/>
              <a:cs typeface="Times New Roman" pitchFamily="18" charset="0"/>
            </a:rPr>
            <a:t>900</a:t>
          </a:r>
          <a:r>
            <a:rPr lang="zh-TW" altLang="en-US" sz="2800" smtClean="0">
              <a:latin typeface="Times New Roman" pitchFamily="18" charset="0"/>
              <a:ea typeface="+mn-ea"/>
              <a:cs typeface="Times New Roman" pitchFamily="18" charset="0"/>
            </a:rPr>
            <a:t>～</a:t>
          </a:r>
          <a:r>
            <a:rPr lang="zh-TW" altLang="en-US" sz="2800" smtClean="0">
              <a:latin typeface="+mn-ea"/>
              <a:ea typeface="+mn-ea"/>
            </a:rPr>
            <a:t>至今</a:t>
          </a:r>
          <a:endParaRPr lang="zh-TW" altLang="en-US" sz="2800">
            <a:latin typeface="+mn-ea"/>
            <a:ea typeface="+mn-ea"/>
          </a:endParaRPr>
        </a:p>
      </dgm:t>
    </dgm:pt>
    <dgm:pt modelId="{AD5D8D8D-52F4-4EE1-B10A-400A358710A7}" type="parTrans" cxnId="{AA7766E0-24DE-460D-86EC-3047D4D487B5}">
      <dgm:prSet/>
      <dgm:spPr/>
      <dgm:t>
        <a:bodyPr/>
        <a:lstStyle/>
        <a:p>
          <a:endParaRPr lang="zh-TW" altLang="en-US"/>
        </a:p>
      </dgm:t>
    </dgm:pt>
    <dgm:pt modelId="{51B7D21B-1BFD-4F39-B3FC-131774829B3A}" type="sibTrans" cxnId="{AA7766E0-24DE-460D-86EC-3047D4D487B5}">
      <dgm:prSet/>
      <dgm:spPr/>
      <dgm:t>
        <a:bodyPr/>
        <a:lstStyle/>
        <a:p>
          <a:endParaRPr lang="zh-TW" altLang="en-US"/>
        </a:p>
      </dgm:t>
    </dgm:pt>
    <dgm:pt modelId="{920DB12D-B94A-4BD5-BD61-9D8E26EF0FC7}">
      <dgm:prSet custT="1"/>
      <dgm:spPr>
        <a:solidFill>
          <a:schemeClr val="bg2">
            <a:lumMod val="90000"/>
            <a:alpha val="90000"/>
          </a:schemeClr>
        </a:solidFill>
      </dgm:spPr>
      <dgm:t>
        <a:bodyPr/>
        <a:lstStyle/>
        <a:p>
          <a:r>
            <a:rPr lang="zh-TW" altLang="en-US" sz="2000" smtClean="0">
              <a:latin typeface="+mn-ea"/>
              <a:ea typeface="+mn-ea"/>
            </a:rPr>
            <a:t>突破成長障礙</a:t>
          </a:r>
          <a:endParaRPr lang="zh-TW" altLang="en-US" sz="2000">
            <a:latin typeface="+mn-ea"/>
            <a:ea typeface="+mn-ea"/>
          </a:endParaRPr>
        </a:p>
      </dgm:t>
    </dgm:pt>
    <dgm:pt modelId="{93E5CD28-F096-4043-BCD1-BF7F1189DE25}" type="parTrans" cxnId="{F1215EDF-DAD2-4E28-8625-A3A67F5B10E9}">
      <dgm:prSet/>
      <dgm:spPr/>
      <dgm:t>
        <a:bodyPr/>
        <a:lstStyle/>
        <a:p>
          <a:endParaRPr lang="zh-TW" altLang="en-US"/>
        </a:p>
      </dgm:t>
    </dgm:pt>
    <dgm:pt modelId="{334D523C-3BD2-4953-B2EA-0D2AE400CF82}" type="sibTrans" cxnId="{F1215EDF-DAD2-4E28-8625-A3A67F5B10E9}">
      <dgm:prSet/>
      <dgm:spPr/>
      <dgm:t>
        <a:bodyPr/>
        <a:lstStyle/>
        <a:p>
          <a:endParaRPr lang="zh-TW" altLang="en-US"/>
        </a:p>
      </dgm:t>
    </dgm:pt>
    <dgm:pt modelId="{63297103-B9A0-4C68-96DD-F24F2BC7F745}">
      <dgm:prSet custT="1"/>
      <dgm:spPr>
        <a:solidFill>
          <a:schemeClr val="bg2">
            <a:alpha val="90000"/>
          </a:schemeClr>
        </a:solidFill>
      </dgm:spPr>
      <dgm:t>
        <a:bodyPr/>
        <a:lstStyle/>
        <a:p>
          <a:r>
            <a:rPr lang="zh-TW" altLang="en-US" sz="2000" smtClean="0">
              <a:latin typeface="+mn-ea"/>
              <a:ea typeface="+mn-ea"/>
            </a:rPr>
            <a:t>朝國際化發展</a:t>
          </a:r>
          <a:endParaRPr lang="zh-TW" altLang="en-US" sz="2000">
            <a:latin typeface="+mn-ea"/>
            <a:ea typeface="+mn-ea"/>
          </a:endParaRPr>
        </a:p>
      </dgm:t>
    </dgm:pt>
    <dgm:pt modelId="{B0E6FF51-7858-41A9-A00D-091A024B8737}" type="parTrans" cxnId="{815FED84-D518-444E-BD34-460944446327}">
      <dgm:prSet/>
      <dgm:spPr/>
      <dgm:t>
        <a:bodyPr/>
        <a:lstStyle/>
        <a:p>
          <a:endParaRPr lang="zh-TW" altLang="en-US"/>
        </a:p>
      </dgm:t>
    </dgm:pt>
    <dgm:pt modelId="{DEFEE6DA-8424-45B3-81BC-DAA95ADEA648}" type="sibTrans" cxnId="{815FED84-D518-444E-BD34-460944446327}">
      <dgm:prSet/>
      <dgm:spPr/>
      <dgm:t>
        <a:bodyPr/>
        <a:lstStyle/>
        <a:p>
          <a:endParaRPr lang="zh-TW" altLang="en-US"/>
        </a:p>
      </dgm:t>
    </dgm:pt>
    <dgm:pt modelId="{EBFA2132-D667-40DD-B7DB-DCEAA02060AA}">
      <dgm:prSet phldrT="[文字]" custT="1"/>
      <dgm:spPr/>
      <dgm:t>
        <a:bodyPr/>
        <a:lstStyle/>
        <a:p>
          <a:r>
            <a:rPr lang="zh-TW" altLang="en-US" sz="2000" smtClean="0">
              <a:latin typeface="+mn-ea"/>
              <a:ea typeface="+mn-ea"/>
            </a:rPr>
            <a:t>多角化的經營</a:t>
          </a:r>
          <a:endParaRPr lang="zh-TW" altLang="en-US" sz="2000">
            <a:latin typeface="+mn-ea"/>
            <a:ea typeface="+mn-ea"/>
          </a:endParaRPr>
        </a:p>
      </dgm:t>
    </dgm:pt>
    <dgm:pt modelId="{306AA884-C461-4B4B-B97A-93229EAFA713}" type="parTrans" cxnId="{E957E172-2C4E-4A91-BA9F-15AF6AEC8217}">
      <dgm:prSet/>
      <dgm:spPr/>
      <dgm:t>
        <a:bodyPr/>
        <a:lstStyle/>
        <a:p>
          <a:endParaRPr lang="zh-TW" altLang="en-US"/>
        </a:p>
      </dgm:t>
    </dgm:pt>
    <dgm:pt modelId="{9E1C7DAE-CDB1-4002-9B07-6A3FB02AFF99}" type="sibTrans" cxnId="{E957E172-2C4E-4A91-BA9F-15AF6AEC8217}">
      <dgm:prSet/>
      <dgm:spPr/>
      <dgm:t>
        <a:bodyPr/>
        <a:lstStyle/>
        <a:p>
          <a:endParaRPr lang="zh-TW" altLang="en-US"/>
        </a:p>
      </dgm:t>
    </dgm:pt>
    <dgm:pt modelId="{8017B258-0763-456C-BB54-73534C3E64FD}" type="pres">
      <dgm:prSet presAssocID="{C99E50E4-E0FC-4488-B0F7-EEFD51FB6CD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AF7DCA3F-29C5-4657-BAC0-E19E73EBB9C6}" type="pres">
      <dgm:prSet presAssocID="{83DECD3C-CB71-4200-BA9E-0F1159D9E468}" presName="boxAndChildren" presStyleCnt="0"/>
      <dgm:spPr/>
    </dgm:pt>
    <dgm:pt modelId="{B68B417A-EF38-4FD0-B1E9-047BA19BCA9A}" type="pres">
      <dgm:prSet presAssocID="{83DECD3C-CB71-4200-BA9E-0F1159D9E468}" presName="parentTextBox" presStyleLbl="node1" presStyleIdx="0" presStyleCnt="4"/>
      <dgm:spPr/>
      <dgm:t>
        <a:bodyPr/>
        <a:lstStyle/>
        <a:p>
          <a:endParaRPr lang="zh-TW" altLang="en-US"/>
        </a:p>
      </dgm:t>
    </dgm:pt>
    <dgm:pt modelId="{37A14E37-522B-4E1F-BAD7-64EFF667F017}" type="pres">
      <dgm:prSet presAssocID="{83DECD3C-CB71-4200-BA9E-0F1159D9E468}" presName="entireBox" presStyleLbl="node1" presStyleIdx="0" presStyleCnt="4"/>
      <dgm:spPr/>
      <dgm:t>
        <a:bodyPr/>
        <a:lstStyle/>
        <a:p>
          <a:endParaRPr lang="zh-TW" altLang="en-US"/>
        </a:p>
      </dgm:t>
    </dgm:pt>
    <dgm:pt modelId="{E3F13D6E-F5C8-40B8-A13C-3FA26EE5FE41}" type="pres">
      <dgm:prSet presAssocID="{83DECD3C-CB71-4200-BA9E-0F1159D9E468}" presName="descendantBox" presStyleCnt="0"/>
      <dgm:spPr/>
    </dgm:pt>
    <dgm:pt modelId="{033FA9CF-A1F7-44ED-9649-21DF722DC85E}" type="pres">
      <dgm:prSet presAssocID="{63297103-B9A0-4C68-96DD-F24F2BC7F745}" presName="childTextBox" presStyleLbl="fgAccFollowNode1" presStyleIdx="0" presStyleCnt="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0DC34E2-D461-4771-9CCB-BC44E5FED48E}" type="pres">
      <dgm:prSet presAssocID="{920DB12D-B94A-4BD5-BD61-9D8E26EF0FC7}" presName="childTextBox" presStyleLbl="fgAccFollowNode1" presStyleIdx="1" presStyleCnt="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168A20A-4605-4533-A50E-DFC30C053111}" type="pres">
      <dgm:prSet presAssocID="{04D0A1F1-AD88-4D0F-9346-43B2F4AE0604}" presName="sp" presStyleCnt="0"/>
      <dgm:spPr/>
    </dgm:pt>
    <dgm:pt modelId="{75A127F6-E482-4E4D-8851-41A89E2DFC5D}" type="pres">
      <dgm:prSet presAssocID="{D7C8492A-EA5D-4068-A4D1-AEE4F96835A3}" presName="arrowAndChildren" presStyleCnt="0"/>
      <dgm:spPr/>
    </dgm:pt>
    <dgm:pt modelId="{EC371A29-B4B4-4640-883E-48D9800BE486}" type="pres">
      <dgm:prSet presAssocID="{D7C8492A-EA5D-4068-A4D1-AEE4F96835A3}" presName="parentTextArrow" presStyleLbl="node1" presStyleIdx="0" presStyleCnt="4"/>
      <dgm:spPr/>
      <dgm:t>
        <a:bodyPr/>
        <a:lstStyle/>
        <a:p>
          <a:endParaRPr lang="zh-TW" altLang="en-US"/>
        </a:p>
      </dgm:t>
    </dgm:pt>
    <dgm:pt modelId="{FE9D3D70-4055-48D0-92C3-F41D2C40898C}" type="pres">
      <dgm:prSet presAssocID="{D7C8492A-EA5D-4068-A4D1-AEE4F96835A3}" presName="arrow" presStyleLbl="node1" presStyleIdx="1" presStyleCnt="4"/>
      <dgm:spPr/>
      <dgm:t>
        <a:bodyPr/>
        <a:lstStyle/>
        <a:p>
          <a:endParaRPr lang="zh-TW" altLang="en-US"/>
        </a:p>
      </dgm:t>
    </dgm:pt>
    <dgm:pt modelId="{315F9BCD-7681-47BF-9CA4-0298AD6D4865}" type="pres">
      <dgm:prSet presAssocID="{D7C8492A-EA5D-4068-A4D1-AEE4F96835A3}" presName="descendantArrow" presStyleCnt="0"/>
      <dgm:spPr/>
    </dgm:pt>
    <dgm:pt modelId="{C7618A4F-C3FE-4446-95D5-7243184971F8}" type="pres">
      <dgm:prSet presAssocID="{EBFA2132-D667-40DD-B7DB-DCEAA02060AA}" presName="childTextArrow" presStyleLbl="fgAccFollowNode1" presStyleIdx="2" presStyleCnt="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E9F4C33-6749-43C2-BABE-94AA677F9588}" type="pres">
      <dgm:prSet presAssocID="{8D7E040A-3983-4C67-95D6-4508B0C7438B}" presName="childTextArrow" presStyleLbl="fgAccFollowNode1" presStyleIdx="3" presStyleCnt="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E6B4FDD-D688-4220-8EEA-22A1702B0500}" type="pres">
      <dgm:prSet presAssocID="{D62E83C4-5AFD-41B7-8344-C6F27395EB73}" presName="sp" presStyleCnt="0"/>
      <dgm:spPr/>
    </dgm:pt>
    <dgm:pt modelId="{44EEDCA3-1167-4B9C-854E-99024AA11E6C}" type="pres">
      <dgm:prSet presAssocID="{803B97D7-2C79-45E5-8E75-BEF7609D3F53}" presName="arrowAndChildren" presStyleCnt="0"/>
      <dgm:spPr/>
    </dgm:pt>
    <dgm:pt modelId="{65676F0C-CDCD-42DD-B5BE-B2FBC633F632}" type="pres">
      <dgm:prSet presAssocID="{803B97D7-2C79-45E5-8E75-BEF7609D3F53}" presName="parentTextArrow" presStyleLbl="node1" presStyleIdx="1" presStyleCnt="4"/>
      <dgm:spPr/>
      <dgm:t>
        <a:bodyPr/>
        <a:lstStyle/>
        <a:p>
          <a:endParaRPr lang="zh-TW" altLang="en-US"/>
        </a:p>
      </dgm:t>
    </dgm:pt>
    <dgm:pt modelId="{4641033A-09DF-4DB5-BE04-AB9A84446232}" type="pres">
      <dgm:prSet presAssocID="{803B97D7-2C79-45E5-8E75-BEF7609D3F53}" presName="arrow" presStyleLbl="node1" presStyleIdx="2" presStyleCnt="4"/>
      <dgm:spPr/>
      <dgm:t>
        <a:bodyPr/>
        <a:lstStyle/>
        <a:p>
          <a:endParaRPr lang="zh-TW" altLang="en-US"/>
        </a:p>
      </dgm:t>
    </dgm:pt>
    <dgm:pt modelId="{2CA5A876-AC99-4DA0-92C6-6779AAD23EFB}" type="pres">
      <dgm:prSet presAssocID="{803B97D7-2C79-45E5-8E75-BEF7609D3F53}" presName="descendantArrow" presStyleCnt="0"/>
      <dgm:spPr/>
    </dgm:pt>
    <dgm:pt modelId="{32F54FA2-896B-4B85-A212-02ECFFAC8134}" type="pres">
      <dgm:prSet presAssocID="{CF5001C8-FFD0-4052-81A6-5CD31C7CA2E9}" presName="childTextArrow" presStyleLbl="fgAccFollowNode1" presStyleIdx="4" presStyleCnt="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BF5DA61-9483-4615-867E-E9638709542D}" type="pres">
      <dgm:prSet presAssocID="{7B4BF96B-220C-400F-9A91-0100EA589E45}" presName="childTextArrow" presStyleLbl="fgAccFollowNode1" presStyleIdx="5" presStyleCnt="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470449D-870F-40E9-AD71-84568699C351}" type="pres">
      <dgm:prSet presAssocID="{7C6A8E80-C238-41A9-97F2-AEC469FA0A63}" presName="sp" presStyleCnt="0"/>
      <dgm:spPr/>
    </dgm:pt>
    <dgm:pt modelId="{29127ED4-C628-4C5B-830D-05A2CC71BF3E}" type="pres">
      <dgm:prSet presAssocID="{B962FE40-C905-4423-8013-0C0A5ADD4753}" presName="arrowAndChildren" presStyleCnt="0"/>
      <dgm:spPr/>
    </dgm:pt>
    <dgm:pt modelId="{6A5F6471-D121-4210-8C36-3276E4E024F9}" type="pres">
      <dgm:prSet presAssocID="{B962FE40-C905-4423-8013-0C0A5ADD4753}" presName="parentTextArrow" presStyleLbl="node1" presStyleIdx="2" presStyleCnt="4"/>
      <dgm:spPr/>
      <dgm:t>
        <a:bodyPr/>
        <a:lstStyle/>
        <a:p>
          <a:endParaRPr lang="zh-TW" altLang="en-US"/>
        </a:p>
      </dgm:t>
    </dgm:pt>
    <dgm:pt modelId="{2532530D-DED0-4C1E-8BCB-FC7A6D9A3898}" type="pres">
      <dgm:prSet presAssocID="{B962FE40-C905-4423-8013-0C0A5ADD4753}" presName="arrow" presStyleLbl="node1" presStyleIdx="3" presStyleCnt="4"/>
      <dgm:spPr/>
      <dgm:t>
        <a:bodyPr/>
        <a:lstStyle/>
        <a:p>
          <a:endParaRPr lang="zh-TW" altLang="en-US"/>
        </a:p>
      </dgm:t>
    </dgm:pt>
    <dgm:pt modelId="{7672872D-15AB-4A49-B844-6F5EE788BA25}" type="pres">
      <dgm:prSet presAssocID="{B962FE40-C905-4423-8013-0C0A5ADD4753}" presName="descendantArrow" presStyleCnt="0"/>
      <dgm:spPr/>
    </dgm:pt>
    <dgm:pt modelId="{238846DE-F9C6-4DC3-9809-1858594861E5}" type="pres">
      <dgm:prSet presAssocID="{499E0544-F497-48EB-A3A3-F0778AA55AFF}" presName="childTextArrow" presStyleLbl="fgAccFollowNode1" presStyleIdx="6" presStyleCnt="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31F805D-C943-47D0-A06C-13985BF3F80D}" type="pres">
      <dgm:prSet presAssocID="{433DCA9D-3AE3-473C-B262-F088ACBD4778}" presName="childTextArrow" presStyleLbl="fgAccFollowNode1" presStyleIdx="7" presStyleCnt="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2432764C-446A-4D16-86DD-CB2536708E97}" type="presOf" srcId="{C99E50E4-E0FC-4488-B0F7-EEFD51FB6CD4}" destId="{8017B258-0763-456C-BB54-73534C3E64FD}" srcOrd="0" destOrd="0" presId="urn:microsoft.com/office/officeart/2005/8/layout/process4"/>
    <dgm:cxn modelId="{213B071B-3477-4F1B-A0BF-709D6D8A08C0}" srcId="{C99E50E4-E0FC-4488-B0F7-EEFD51FB6CD4}" destId="{D7C8492A-EA5D-4068-A4D1-AEE4F96835A3}" srcOrd="2" destOrd="0" parTransId="{5EB5B228-8652-4977-B0EC-67FF871DEEB8}" sibTransId="{04D0A1F1-AD88-4D0F-9346-43B2F4AE0604}"/>
    <dgm:cxn modelId="{9CAACA0A-671E-4A13-814E-3101C355097A}" srcId="{C99E50E4-E0FC-4488-B0F7-EEFD51FB6CD4}" destId="{803B97D7-2C79-45E5-8E75-BEF7609D3F53}" srcOrd="1" destOrd="0" parTransId="{B181A202-4BC1-4C30-8141-5DA0D358BFE9}" sibTransId="{D62E83C4-5AFD-41B7-8344-C6F27395EB73}"/>
    <dgm:cxn modelId="{0E948395-9C88-4876-A2BC-2DF264683612}" srcId="{803B97D7-2C79-45E5-8E75-BEF7609D3F53}" destId="{7B4BF96B-220C-400F-9A91-0100EA589E45}" srcOrd="1" destOrd="0" parTransId="{249CFAFA-C637-457B-87E9-B93437163528}" sibTransId="{58651D5B-AC76-4485-8CE2-F306D78D90CE}"/>
    <dgm:cxn modelId="{CCF4AE3A-2C8F-494F-99AC-8FEFE397A33C}" type="presOf" srcId="{83DECD3C-CB71-4200-BA9E-0F1159D9E468}" destId="{B68B417A-EF38-4FD0-B1E9-047BA19BCA9A}" srcOrd="0" destOrd="0" presId="urn:microsoft.com/office/officeart/2005/8/layout/process4"/>
    <dgm:cxn modelId="{2E2D37F1-AD08-41E8-807D-795F27698415}" type="presOf" srcId="{CF5001C8-FFD0-4052-81A6-5CD31C7CA2E9}" destId="{32F54FA2-896B-4B85-A212-02ECFFAC8134}" srcOrd="0" destOrd="0" presId="urn:microsoft.com/office/officeart/2005/8/layout/process4"/>
    <dgm:cxn modelId="{BC19E3DA-AC6A-4A4E-864A-F42029C101C0}" srcId="{B962FE40-C905-4423-8013-0C0A5ADD4753}" destId="{499E0544-F497-48EB-A3A3-F0778AA55AFF}" srcOrd="0" destOrd="0" parTransId="{095FD124-5911-4AEE-BC9A-62AF069DE1EC}" sibTransId="{C4DA5F65-2483-420A-BE8B-01AE8BDF9A6D}"/>
    <dgm:cxn modelId="{F14EA932-7E47-43B4-8DD2-88FABAE92FCF}" type="presOf" srcId="{499E0544-F497-48EB-A3A3-F0778AA55AFF}" destId="{238846DE-F9C6-4DC3-9809-1858594861E5}" srcOrd="0" destOrd="0" presId="urn:microsoft.com/office/officeart/2005/8/layout/process4"/>
    <dgm:cxn modelId="{F1215EDF-DAD2-4E28-8625-A3A67F5B10E9}" srcId="{83DECD3C-CB71-4200-BA9E-0F1159D9E468}" destId="{920DB12D-B94A-4BD5-BD61-9D8E26EF0FC7}" srcOrd="1" destOrd="0" parTransId="{93E5CD28-F096-4043-BCD1-BF7F1189DE25}" sibTransId="{334D523C-3BD2-4953-B2EA-0D2AE400CF82}"/>
    <dgm:cxn modelId="{E2127FD8-54BF-479E-A258-6E008609C16E}" type="presOf" srcId="{803B97D7-2C79-45E5-8E75-BEF7609D3F53}" destId="{65676F0C-CDCD-42DD-B5BE-B2FBC633F632}" srcOrd="0" destOrd="0" presId="urn:microsoft.com/office/officeart/2005/8/layout/process4"/>
    <dgm:cxn modelId="{C38BD6B9-EBB9-40D2-9B8A-812DBDB41F02}" type="presOf" srcId="{8D7E040A-3983-4C67-95D6-4508B0C7438B}" destId="{4E9F4C33-6749-43C2-BABE-94AA677F9588}" srcOrd="0" destOrd="0" presId="urn:microsoft.com/office/officeart/2005/8/layout/process4"/>
    <dgm:cxn modelId="{3D6349E3-1C74-4785-986D-C5214194A582}" srcId="{803B97D7-2C79-45E5-8E75-BEF7609D3F53}" destId="{CF5001C8-FFD0-4052-81A6-5CD31C7CA2E9}" srcOrd="0" destOrd="0" parTransId="{0D74F59A-B7C6-4040-B0BA-67CC3283DD1C}" sibTransId="{0216AA2B-D952-49FD-A276-879A9F3CE391}"/>
    <dgm:cxn modelId="{F60E162D-20BF-448E-A076-7C97FEE796DB}" srcId="{C99E50E4-E0FC-4488-B0F7-EEFD51FB6CD4}" destId="{B962FE40-C905-4423-8013-0C0A5ADD4753}" srcOrd="0" destOrd="0" parTransId="{AA3AEED6-935E-488F-91D8-944402D5065F}" sibTransId="{7C6A8E80-C238-41A9-97F2-AEC469FA0A63}"/>
    <dgm:cxn modelId="{9EE2657D-4420-42D8-AC0F-839D282FB7CA}" type="presOf" srcId="{EBFA2132-D667-40DD-B7DB-DCEAA02060AA}" destId="{C7618A4F-C3FE-4446-95D5-7243184971F8}" srcOrd="0" destOrd="0" presId="urn:microsoft.com/office/officeart/2005/8/layout/process4"/>
    <dgm:cxn modelId="{00980D18-16EE-47F3-AEE1-DC62B6FFC1A3}" type="presOf" srcId="{920DB12D-B94A-4BD5-BD61-9D8E26EF0FC7}" destId="{40DC34E2-D461-4771-9CCB-BC44E5FED48E}" srcOrd="0" destOrd="0" presId="urn:microsoft.com/office/officeart/2005/8/layout/process4"/>
    <dgm:cxn modelId="{9E359B22-E615-4DA2-865D-1393EBC509C4}" type="presOf" srcId="{7B4BF96B-220C-400F-9A91-0100EA589E45}" destId="{9BF5DA61-9483-4615-867E-E9638709542D}" srcOrd="0" destOrd="0" presId="urn:microsoft.com/office/officeart/2005/8/layout/process4"/>
    <dgm:cxn modelId="{95CC42AB-93C5-427C-BC15-21DC4B93E29E}" type="presOf" srcId="{83DECD3C-CB71-4200-BA9E-0F1159D9E468}" destId="{37A14E37-522B-4E1F-BAD7-64EFF667F017}" srcOrd="1" destOrd="0" presId="urn:microsoft.com/office/officeart/2005/8/layout/process4"/>
    <dgm:cxn modelId="{815FED84-D518-444E-BD34-460944446327}" srcId="{83DECD3C-CB71-4200-BA9E-0F1159D9E468}" destId="{63297103-B9A0-4C68-96DD-F24F2BC7F745}" srcOrd="0" destOrd="0" parTransId="{B0E6FF51-7858-41A9-A00D-091A024B8737}" sibTransId="{DEFEE6DA-8424-45B3-81BC-DAA95ADEA648}"/>
    <dgm:cxn modelId="{6D7F8DD5-86B1-4168-9BDE-589B8925ACB7}" srcId="{B962FE40-C905-4423-8013-0C0A5ADD4753}" destId="{433DCA9D-3AE3-473C-B262-F088ACBD4778}" srcOrd="1" destOrd="0" parTransId="{88F00F97-FF19-40C9-965F-ED1C377DEF93}" sibTransId="{976AB649-58B5-4BB8-A9DD-E0EC52413DE0}"/>
    <dgm:cxn modelId="{ECA3A62C-847C-49BB-BFF1-764E27C16C02}" type="presOf" srcId="{D7C8492A-EA5D-4068-A4D1-AEE4F96835A3}" destId="{FE9D3D70-4055-48D0-92C3-F41D2C40898C}" srcOrd="1" destOrd="0" presId="urn:microsoft.com/office/officeart/2005/8/layout/process4"/>
    <dgm:cxn modelId="{AA7766E0-24DE-460D-86EC-3047D4D487B5}" srcId="{C99E50E4-E0FC-4488-B0F7-EEFD51FB6CD4}" destId="{83DECD3C-CB71-4200-BA9E-0F1159D9E468}" srcOrd="3" destOrd="0" parTransId="{AD5D8D8D-52F4-4EE1-B10A-400A358710A7}" sibTransId="{51B7D21B-1BFD-4F39-B3FC-131774829B3A}"/>
    <dgm:cxn modelId="{E1CCB302-5F64-4AF0-B3E0-4DB6B6D73722}" type="presOf" srcId="{63297103-B9A0-4C68-96DD-F24F2BC7F745}" destId="{033FA9CF-A1F7-44ED-9649-21DF722DC85E}" srcOrd="0" destOrd="0" presId="urn:microsoft.com/office/officeart/2005/8/layout/process4"/>
    <dgm:cxn modelId="{766940E9-4A18-41D9-96A3-32760A6A6DD3}" type="presOf" srcId="{D7C8492A-EA5D-4068-A4D1-AEE4F96835A3}" destId="{EC371A29-B4B4-4640-883E-48D9800BE486}" srcOrd="0" destOrd="0" presId="urn:microsoft.com/office/officeart/2005/8/layout/process4"/>
    <dgm:cxn modelId="{6FE0EDE4-28A0-4AE9-8EEB-AA553124DD50}" srcId="{D7C8492A-EA5D-4068-A4D1-AEE4F96835A3}" destId="{8D7E040A-3983-4C67-95D6-4508B0C7438B}" srcOrd="1" destOrd="0" parTransId="{FD4B06D0-F745-47A2-BC2E-466255FC0E42}" sibTransId="{F86809B8-FB31-49F9-8B26-0FC999C45ED0}"/>
    <dgm:cxn modelId="{E957E172-2C4E-4A91-BA9F-15AF6AEC8217}" srcId="{D7C8492A-EA5D-4068-A4D1-AEE4F96835A3}" destId="{EBFA2132-D667-40DD-B7DB-DCEAA02060AA}" srcOrd="0" destOrd="0" parTransId="{306AA884-C461-4B4B-B97A-93229EAFA713}" sibTransId="{9E1C7DAE-CDB1-4002-9B07-6A3FB02AFF99}"/>
    <dgm:cxn modelId="{277E4FCB-376A-40E9-AA15-41B3319CD300}" type="presOf" srcId="{803B97D7-2C79-45E5-8E75-BEF7609D3F53}" destId="{4641033A-09DF-4DB5-BE04-AB9A84446232}" srcOrd="1" destOrd="0" presId="urn:microsoft.com/office/officeart/2005/8/layout/process4"/>
    <dgm:cxn modelId="{D6666D7C-94F3-48DE-A3C1-A7E80BFD6493}" type="presOf" srcId="{B962FE40-C905-4423-8013-0C0A5ADD4753}" destId="{2532530D-DED0-4C1E-8BCB-FC7A6D9A3898}" srcOrd="1" destOrd="0" presId="urn:microsoft.com/office/officeart/2005/8/layout/process4"/>
    <dgm:cxn modelId="{0633C452-CCC3-4EBB-8889-183C72438425}" type="presOf" srcId="{433DCA9D-3AE3-473C-B262-F088ACBD4778}" destId="{731F805D-C943-47D0-A06C-13985BF3F80D}" srcOrd="0" destOrd="0" presId="urn:microsoft.com/office/officeart/2005/8/layout/process4"/>
    <dgm:cxn modelId="{2FB0C10F-637B-4E87-80B5-CA3D5093CB4F}" type="presOf" srcId="{B962FE40-C905-4423-8013-0C0A5ADD4753}" destId="{6A5F6471-D121-4210-8C36-3276E4E024F9}" srcOrd="0" destOrd="0" presId="urn:microsoft.com/office/officeart/2005/8/layout/process4"/>
    <dgm:cxn modelId="{905C306F-4C5B-435E-A8A8-621F5A720294}" type="presParOf" srcId="{8017B258-0763-456C-BB54-73534C3E64FD}" destId="{AF7DCA3F-29C5-4657-BAC0-E19E73EBB9C6}" srcOrd="0" destOrd="0" presId="urn:microsoft.com/office/officeart/2005/8/layout/process4"/>
    <dgm:cxn modelId="{6407D403-12D3-46FB-9CDE-D2AD5D98C337}" type="presParOf" srcId="{AF7DCA3F-29C5-4657-BAC0-E19E73EBB9C6}" destId="{B68B417A-EF38-4FD0-B1E9-047BA19BCA9A}" srcOrd="0" destOrd="0" presId="urn:microsoft.com/office/officeart/2005/8/layout/process4"/>
    <dgm:cxn modelId="{B95DE3D0-47E9-4F22-9142-63FB46BCEEA8}" type="presParOf" srcId="{AF7DCA3F-29C5-4657-BAC0-E19E73EBB9C6}" destId="{37A14E37-522B-4E1F-BAD7-64EFF667F017}" srcOrd="1" destOrd="0" presId="urn:microsoft.com/office/officeart/2005/8/layout/process4"/>
    <dgm:cxn modelId="{95CDE9D0-CEF9-4A53-83D4-05FFBD6794F0}" type="presParOf" srcId="{AF7DCA3F-29C5-4657-BAC0-E19E73EBB9C6}" destId="{E3F13D6E-F5C8-40B8-A13C-3FA26EE5FE41}" srcOrd="2" destOrd="0" presId="urn:microsoft.com/office/officeart/2005/8/layout/process4"/>
    <dgm:cxn modelId="{554E3A9B-DAE1-407B-B05D-FB22E095422C}" type="presParOf" srcId="{E3F13D6E-F5C8-40B8-A13C-3FA26EE5FE41}" destId="{033FA9CF-A1F7-44ED-9649-21DF722DC85E}" srcOrd="0" destOrd="0" presId="urn:microsoft.com/office/officeart/2005/8/layout/process4"/>
    <dgm:cxn modelId="{F8EBB6B2-5E08-41E4-A5D4-C5A26AC28620}" type="presParOf" srcId="{E3F13D6E-F5C8-40B8-A13C-3FA26EE5FE41}" destId="{40DC34E2-D461-4771-9CCB-BC44E5FED48E}" srcOrd="1" destOrd="0" presId="urn:microsoft.com/office/officeart/2005/8/layout/process4"/>
    <dgm:cxn modelId="{281D9CE2-95A2-4ED2-91B5-916ADEAB00A1}" type="presParOf" srcId="{8017B258-0763-456C-BB54-73534C3E64FD}" destId="{B168A20A-4605-4533-A50E-DFC30C053111}" srcOrd="1" destOrd="0" presId="urn:microsoft.com/office/officeart/2005/8/layout/process4"/>
    <dgm:cxn modelId="{984ACC9C-D4A7-4DD8-843A-252563E9964D}" type="presParOf" srcId="{8017B258-0763-456C-BB54-73534C3E64FD}" destId="{75A127F6-E482-4E4D-8851-41A89E2DFC5D}" srcOrd="2" destOrd="0" presId="urn:microsoft.com/office/officeart/2005/8/layout/process4"/>
    <dgm:cxn modelId="{4FF59F33-C3A8-4DC5-B6A7-53AA3FC869BE}" type="presParOf" srcId="{75A127F6-E482-4E4D-8851-41A89E2DFC5D}" destId="{EC371A29-B4B4-4640-883E-48D9800BE486}" srcOrd="0" destOrd="0" presId="urn:microsoft.com/office/officeart/2005/8/layout/process4"/>
    <dgm:cxn modelId="{83F7C68D-C902-49AC-97E1-A76CE9BA9BF2}" type="presParOf" srcId="{75A127F6-E482-4E4D-8851-41A89E2DFC5D}" destId="{FE9D3D70-4055-48D0-92C3-F41D2C40898C}" srcOrd="1" destOrd="0" presId="urn:microsoft.com/office/officeart/2005/8/layout/process4"/>
    <dgm:cxn modelId="{6CDBC2C1-5B8E-44F4-8C0E-08D5548A237F}" type="presParOf" srcId="{75A127F6-E482-4E4D-8851-41A89E2DFC5D}" destId="{315F9BCD-7681-47BF-9CA4-0298AD6D4865}" srcOrd="2" destOrd="0" presId="urn:microsoft.com/office/officeart/2005/8/layout/process4"/>
    <dgm:cxn modelId="{FC78820F-26E3-44EF-9DAE-FD0E39E4E5E3}" type="presParOf" srcId="{315F9BCD-7681-47BF-9CA4-0298AD6D4865}" destId="{C7618A4F-C3FE-4446-95D5-7243184971F8}" srcOrd="0" destOrd="0" presId="urn:microsoft.com/office/officeart/2005/8/layout/process4"/>
    <dgm:cxn modelId="{AD3B2E81-87F6-493D-8EE5-3B585CF55507}" type="presParOf" srcId="{315F9BCD-7681-47BF-9CA4-0298AD6D4865}" destId="{4E9F4C33-6749-43C2-BABE-94AA677F9588}" srcOrd="1" destOrd="0" presId="urn:microsoft.com/office/officeart/2005/8/layout/process4"/>
    <dgm:cxn modelId="{202C63E2-1083-40FB-9303-1A2756153C5C}" type="presParOf" srcId="{8017B258-0763-456C-BB54-73534C3E64FD}" destId="{FE6B4FDD-D688-4220-8EEA-22A1702B0500}" srcOrd="3" destOrd="0" presId="urn:microsoft.com/office/officeart/2005/8/layout/process4"/>
    <dgm:cxn modelId="{3F4B767A-7CC1-44C8-BA24-80270BF6F38A}" type="presParOf" srcId="{8017B258-0763-456C-BB54-73534C3E64FD}" destId="{44EEDCA3-1167-4B9C-854E-99024AA11E6C}" srcOrd="4" destOrd="0" presId="urn:microsoft.com/office/officeart/2005/8/layout/process4"/>
    <dgm:cxn modelId="{4E53C1A3-C7DF-49AC-946D-2BCB6B730DAC}" type="presParOf" srcId="{44EEDCA3-1167-4B9C-854E-99024AA11E6C}" destId="{65676F0C-CDCD-42DD-B5BE-B2FBC633F632}" srcOrd="0" destOrd="0" presId="urn:microsoft.com/office/officeart/2005/8/layout/process4"/>
    <dgm:cxn modelId="{06DA769B-4EBF-4D85-9D86-C872353C3428}" type="presParOf" srcId="{44EEDCA3-1167-4B9C-854E-99024AA11E6C}" destId="{4641033A-09DF-4DB5-BE04-AB9A84446232}" srcOrd="1" destOrd="0" presId="urn:microsoft.com/office/officeart/2005/8/layout/process4"/>
    <dgm:cxn modelId="{AFB55DBA-0D9F-4FCB-9F7E-2875D1ED3237}" type="presParOf" srcId="{44EEDCA3-1167-4B9C-854E-99024AA11E6C}" destId="{2CA5A876-AC99-4DA0-92C6-6779AAD23EFB}" srcOrd="2" destOrd="0" presId="urn:microsoft.com/office/officeart/2005/8/layout/process4"/>
    <dgm:cxn modelId="{4D1F564B-C993-4B7B-A672-DF40AC854FAC}" type="presParOf" srcId="{2CA5A876-AC99-4DA0-92C6-6779AAD23EFB}" destId="{32F54FA2-896B-4B85-A212-02ECFFAC8134}" srcOrd="0" destOrd="0" presId="urn:microsoft.com/office/officeart/2005/8/layout/process4"/>
    <dgm:cxn modelId="{B8BD8A5C-0F0A-4912-9072-DDB00FAC7863}" type="presParOf" srcId="{2CA5A876-AC99-4DA0-92C6-6779AAD23EFB}" destId="{9BF5DA61-9483-4615-867E-E9638709542D}" srcOrd="1" destOrd="0" presId="urn:microsoft.com/office/officeart/2005/8/layout/process4"/>
    <dgm:cxn modelId="{007E9053-7626-4624-BC79-ABCEF7411917}" type="presParOf" srcId="{8017B258-0763-456C-BB54-73534C3E64FD}" destId="{D470449D-870F-40E9-AD71-84568699C351}" srcOrd="5" destOrd="0" presId="urn:microsoft.com/office/officeart/2005/8/layout/process4"/>
    <dgm:cxn modelId="{E9A93BC3-1B0A-40A8-A4CB-B5257DC88DE2}" type="presParOf" srcId="{8017B258-0763-456C-BB54-73534C3E64FD}" destId="{29127ED4-C628-4C5B-830D-05A2CC71BF3E}" srcOrd="6" destOrd="0" presId="urn:microsoft.com/office/officeart/2005/8/layout/process4"/>
    <dgm:cxn modelId="{F9B3FE59-8EFC-4657-A85B-0F76D612BE87}" type="presParOf" srcId="{29127ED4-C628-4C5B-830D-05A2CC71BF3E}" destId="{6A5F6471-D121-4210-8C36-3276E4E024F9}" srcOrd="0" destOrd="0" presId="urn:microsoft.com/office/officeart/2005/8/layout/process4"/>
    <dgm:cxn modelId="{118EFF36-8190-48AF-8626-F2052CA9EDF4}" type="presParOf" srcId="{29127ED4-C628-4C5B-830D-05A2CC71BF3E}" destId="{2532530D-DED0-4C1E-8BCB-FC7A6D9A3898}" srcOrd="1" destOrd="0" presId="urn:microsoft.com/office/officeart/2005/8/layout/process4"/>
    <dgm:cxn modelId="{2C921EB6-F1C1-4C33-9421-D4629ACC5EFE}" type="presParOf" srcId="{29127ED4-C628-4C5B-830D-05A2CC71BF3E}" destId="{7672872D-15AB-4A49-B844-6F5EE788BA25}" srcOrd="2" destOrd="0" presId="urn:microsoft.com/office/officeart/2005/8/layout/process4"/>
    <dgm:cxn modelId="{AA5AB8B8-64D4-4F93-B52C-C9CC6A6571C6}" type="presParOf" srcId="{7672872D-15AB-4A49-B844-6F5EE788BA25}" destId="{238846DE-F9C6-4DC3-9809-1858594861E5}" srcOrd="0" destOrd="0" presId="urn:microsoft.com/office/officeart/2005/8/layout/process4"/>
    <dgm:cxn modelId="{BEBD23B0-91FB-446D-ABB9-6DC45986D359}" type="presParOf" srcId="{7672872D-15AB-4A49-B844-6F5EE788BA25}" destId="{731F805D-C943-47D0-A06C-13985BF3F80D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027E72-6763-4B4C-AC42-022F3C03A76E}">
      <dsp:nvSpPr>
        <dsp:cNvPr id="0" name=""/>
        <dsp:cNvSpPr/>
      </dsp:nvSpPr>
      <dsp:spPr>
        <a:xfrm rot="10800000">
          <a:off x="1615144" y="243"/>
          <a:ext cx="5291105" cy="1129690"/>
        </a:xfrm>
        <a:prstGeom prst="homePlate">
          <a:avLst/>
        </a:prstGeom>
        <a:solidFill>
          <a:schemeClr val="accent3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63500" dir="2700000" algn="tl" rotWithShape="0">
            <a:prstClr val="black">
              <a:alpha val="40000"/>
            </a:prst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8162" tIns="156210" rIns="291592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100" kern="1200" smtClean="0"/>
            <a:t>創立時間：</a:t>
          </a:r>
          <a:r>
            <a:rPr lang="en-US" altLang="zh-TW" sz="4100" kern="1200" smtClean="0"/>
            <a:t>1969</a:t>
          </a:r>
          <a:r>
            <a:rPr lang="zh-TW" altLang="en-US" sz="4100" kern="1200" smtClean="0"/>
            <a:t>年</a:t>
          </a:r>
          <a:endParaRPr lang="zh-TW" altLang="en-US" sz="4100" kern="1200"/>
        </a:p>
      </dsp:txBody>
      <dsp:txXfrm rot="10800000">
        <a:off x="1897566" y="243"/>
        <a:ext cx="5008683" cy="1129690"/>
      </dsp:txXfrm>
    </dsp:sp>
    <dsp:sp modelId="{6FC24198-2EF3-42FB-A122-8E6B09882B06}">
      <dsp:nvSpPr>
        <dsp:cNvPr id="0" name=""/>
        <dsp:cNvSpPr/>
      </dsp:nvSpPr>
      <dsp:spPr>
        <a:xfrm>
          <a:off x="1050299" y="243"/>
          <a:ext cx="1129690" cy="1129690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AF50FF3-1CC7-488F-9E58-5B433F88041B}">
      <dsp:nvSpPr>
        <dsp:cNvPr id="0" name=""/>
        <dsp:cNvSpPr/>
      </dsp:nvSpPr>
      <dsp:spPr>
        <a:xfrm rot="10800000">
          <a:off x="1615144" y="1467154"/>
          <a:ext cx="5291105" cy="1129690"/>
        </a:xfrm>
        <a:prstGeom prst="homePlate">
          <a:avLst/>
        </a:prstGeom>
        <a:solidFill>
          <a:schemeClr val="accent1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635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8162" tIns="156210" rIns="291592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100" kern="1200" smtClean="0"/>
            <a:t>創始人：吳修齊</a:t>
          </a:r>
          <a:endParaRPr lang="zh-TW" altLang="en-US" sz="4100" kern="1200"/>
        </a:p>
      </dsp:txBody>
      <dsp:txXfrm rot="10800000">
        <a:off x="1897566" y="1467154"/>
        <a:ext cx="5008683" cy="1129690"/>
      </dsp:txXfrm>
    </dsp:sp>
    <dsp:sp modelId="{29B7380F-3A84-4138-9703-888FD5FF662B}">
      <dsp:nvSpPr>
        <dsp:cNvPr id="0" name=""/>
        <dsp:cNvSpPr/>
      </dsp:nvSpPr>
      <dsp:spPr>
        <a:xfrm>
          <a:off x="1050299" y="1467154"/>
          <a:ext cx="1129690" cy="112969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08A367F-B2CF-4740-8D90-2C545FA60D27}">
      <dsp:nvSpPr>
        <dsp:cNvPr id="0" name=""/>
        <dsp:cNvSpPr/>
      </dsp:nvSpPr>
      <dsp:spPr>
        <a:xfrm rot="10800000">
          <a:off x="1615144" y="2934066"/>
          <a:ext cx="5291105" cy="1129690"/>
        </a:xfrm>
        <a:prstGeom prst="homePlate">
          <a:avLst/>
        </a:prstGeom>
        <a:solidFill>
          <a:schemeClr val="accent6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635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8162" tIns="156210" rIns="291592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100" kern="1200" smtClean="0"/>
            <a:t>現任總裁：林蒼生</a:t>
          </a:r>
          <a:endParaRPr lang="zh-TW" altLang="en-US" sz="4100" kern="1200"/>
        </a:p>
      </dsp:txBody>
      <dsp:txXfrm rot="10800000">
        <a:off x="1897566" y="2934066"/>
        <a:ext cx="5008683" cy="1129690"/>
      </dsp:txXfrm>
    </dsp:sp>
    <dsp:sp modelId="{A18777B5-5764-49FC-870E-17E4170F8ECC}">
      <dsp:nvSpPr>
        <dsp:cNvPr id="0" name=""/>
        <dsp:cNvSpPr/>
      </dsp:nvSpPr>
      <dsp:spPr>
        <a:xfrm>
          <a:off x="1050299" y="2934066"/>
          <a:ext cx="1129690" cy="1129690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A14E37-522B-4E1F-BAD7-64EFF667F017}">
      <dsp:nvSpPr>
        <dsp:cNvPr id="0" name=""/>
        <dsp:cNvSpPr/>
      </dsp:nvSpPr>
      <dsp:spPr>
        <a:xfrm>
          <a:off x="0" y="4075289"/>
          <a:ext cx="6480720" cy="891573"/>
        </a:xfrm>
        <a:prstGeom prst="rect">
          <a:avLst/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smtClean="0">
              <a:latin typeface="+mn-ea"/>
              <a:ea typeface="+mn-ea"/>
            </a:rPr>
            <a:t>國際化</a:t>
          </a:r>
          <a:r>
            <a:rPr lang="en-US" altLang="en-US" sz="2800" kern="1200" smtClean="0">
              <a:latin typeface="Times New Roman" pitchFamily="18" charset="0"/>
              <a:ea typeface="+mn-ea"/>
              <a:cs typeface="Times New Roman" pitchFamily="18" charset="0"/>
            </a:rPr>
            <a:t>900</a:t>
          </a:r>
          <a:r>
            <a:rPr lang="zh-TW" altLang="en-US" sz="2800" kern="1200" smtClean="0">
              <a:latin typeface="Times New Roman" pitchFamily="18" charset="0"/>
              <a:ea typeface="+mn-ea"/>
              <a:cs typeface="Times New Roman" pitchFamily="18" charset="0"/>
            </a:rPr>
            <a:t>～</a:t>
          </a:r>
          <a:r>
            <a:rPr lang="zh-TW" altLang="en-US" sz="2800" kern="1200" smtClean="0">
              <a:latin typeface="+mn-ea"/>
              <a:ea typeface="+mn-ea"/>
            </a:rPr>
            <a:t>至今</a:t>
          </a:r>
          <a:endParaRPr lang="zh-TW" altLang="en-US" sz="2800" kern="1200">
            <a:latin typeface="+mn-ea"/>
            <a:ea typeface="+mn-ea"/>
          </a:endParaRPr>
        </a:p>
      </dsp:txBody>
      <dsp:txXfrm>
        <a:off x="0" y="4075289"/>
        <a:ext cx="6480720" cy="481449"/>
      </dsp:txXfrm>
    </dsp:sp>
    <dsp:sp modelId="{033FA9CF-A1F7-44ED-9649-21DF722DC85E}">
      <dsp:nvSpPr>
        <dsp:cNvPr id="0" name=""/>
        <dsp:cNvSpPr/>
      </dsp:nvSpPr>
      <dsp:spPr>
        <a:xfrm>
          <a:off x="0" y="4538907"/>
          <a:ext cx="3240360" cy="410123"/>
        </a:xfrm>
        <a:prstGeom prst="rect">
          <a:avLst/>
        </a:prstGeom>
        <a:solidFill>
          <a:schemeClr val="bg2">
            <a:alpha val="9000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smtClean="0">
              <a:latin typeface="+mn-ea"/>
              <a:ea typeface="+mn-ea"/>
            </a:rPr>
            <a:t>朝國際化發展</a:t>
          </a:r>
          <a:endParaRPr lang="zh-TW" altLang="en-US" sz="2000" kern="1200">
            <a:latin typeface="+mn-ea"/>
            <a:ea typeface="+mn-ea"/>
          </a:endParaRPr>
        </a:p>
      </dsp:txBody>
      <dsp:txXfrm>
        <a:off x="0" y="4538907"/>
        <a:ext cx="3240360" cy="410123"/>
      </dsp:txXfrm>
    </dsp:sp>
    <dsp:sp modelId="{40DC34E2-D461-4771-9CCB-BC44E5FED48E}">
      <dsp:nvSpPr>
        <dsp:cNvPr id="0" name=""/>
        <dsp:cNvSpPr/>
      </dsp:nvSpPr>
      <dsp:spPr>
        <a:xfrm>
          <a:off x="3240360" y="4538907"/>
          <a:ext cx="3240360" cy="410123"/>
        </a:xfrm>
        <a:prstGeom prst="rect">
          <a:avLst/>
        </a:prstGeom>
        <a:solidFill>
          <a:schemeClr val="bg2">
            <a:lumMod val="90000"/>
            <a:alpha val="90000"/>
          </a:schemeClr>
        </a:solidFill>
        <a:ln w="9525" cap="flat" cmpd="sng" algn="ctr">
          <a:solidFill>
            <a:schemeClr val="accent3">
              <a:tint val="40000"/>
              <a:alpha val="90000"/>
              <a:hueOff val="1824448"/>
              <a:satOff val="-7585"/>
              <a:lumOff val="-64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smtClean="0">
              <a:latin typeface="+mn-ea"/>
              <a:ea typeface="+mn-ea"/>
            </a:rPr>
            <a:t>突破成長障礙</a:t>
          </a:r>
          <a:endParaRPr lang="zh-TW" altLang="en-US" sz="2000" kern="1200">
            <a:latin typeface="+mn-ea"/>
            <a:ea typeface="+mn-ea"/>
          </a:endParaRPr>
        </a:p>
      </dsp:txBody>
      <dsp:txXfrm>
        <a:off x="3240360" y="4538907"/>
        <a:ext cx="3240360" cy="410123"/>
      </dsp:txXfrm>
    </dsp:sp>
    <dsp:sp modelId="{FE9D3D70-4055-48D0-92C3-F41D2C40898C}">
      <dsp:nvSpPr>
        <dsp:cNvPr id="0" name=""/>
        <dsp:cNvSpPr/>
      </dsp:nvSpPr>
      <dsp:spPr>
        <a:xfrm rot="10800000">
          <a:off x="0" y="2717422"/>
          <a:ext cx="6480720" cy="1371240"/>
        </a:xfrm>
        <a:prstGeom prst="upArrowCallout">
          <a:avLst/>
        </a:prstGeom>
        <a:gradFill rotWithShape="0">
          <a:gsLst>
            <a:gs pos="0">
              <a:schemeClr val="accent3">
                <a:hueOff val="3874869"/>
                <a:satOff val="-12382"/>
                <a:lumOff val="-3137"/>
                <a:alphaOff val="0"/>
                <a:shade val="51000"/>
                <a:satMod val="130000"/>
              </a:schemeClr>
            </a:gs>
            <a:gs pos="80000">
              <a:schemeClr val="accent3">
                <a:hueOff val="3874869"/>
                <a:satOff val="-12382"/>
                <a:lumOff val="-3137"/>
                <a:alphaOff val="0"/>
                <a:shade val="93000"/>
                <a:satMod val="130000"/>
              </a:schemeClr>
            </a:gs>
            <a:gs pos="100000">
              <a:schemeClr val="accent3">
                <a:hueOff val="3874869"/>
                <a:satOff val="-12382"/>
                <a:lumOff val="-31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smtClean="0">
              <a:latin typeface="+mn-ea"/>
              <a:ea typeface="+mn-ea"/>
            </a:rPr>
            <a:t>集團化</a:t>
          </a:r>
          <a:r>
            <a:rPr lang="en-US" altLang="en-US" sz="2800" kern="1200" smtClean="0">
              <a:latin typeface="Times New Roman" pitchFamily="18" charset="0"/>
              <a:ea typeface="+mn-ea"/>
              <a:cs typeface="Times New Roman" pitchFamily="18" charset="0"/>
            </a:rPr>
            <a:t>1983</a:t>
          </a:r>
          <a:r>
            <a:rPr lang="zh-TW" altLang="en-US" sz="2800" kern="1200" smtClean="0">
              <a:latin typeface="Times New Roman" pitchFamily="18" charset="0"/>
              <a:ea typeface="+mn-ea"/>
              <a:cs typeface="Times New Roman" pitchFamily="18" charset="0"/>
            </a:rPr>
            <a:t>～</a:t>
          </a:r>
          <a:r>
            <a:rPr lang="en-US" altLang="en-US" sz="2800" kern="1200" smtClean="0">
              <a:latin typeface="Times New Roman" pitchFamily="18" charset="0"/>
              <a:ea typeface="+mn-ea"/>
              <a:cs typeface="Times New Roman" pitchFamily="18" charset="0"/>
            </a:rPr>
            <a:t>1989</a:t>
          </a:r>
          <a:endParaRPr lang="zh-TW" altLang="en-US" sz="2800" kern="1200">
            <a:latin typeface="Times New Roman" pitchFamily="18" charset="0"/>
            <a:ea typeface="+mn-ea"/>
            <a:cs typeface="Times New Roman" pitchFamily="18" charset="0"/>
          </a:endParaRPr>
        </a:p>
      </dsp:txBody>
      <dsp:txXfrm rot="-10800000">
        <a:off x="0" y="2717422"/>
        <a:ext cx="6480720" cy="481305"/>
      </dsp:txXfrm>
    </dsp:sp>
    <dsp:sp modelId="{C7618A4F-C3FE-4446-95D5-7243184971F8}">
      <dsp:nvSpPr>
        <dsp:cNvPr id="0" name=""/>
        <dsp:cNvSpPr/>
      </dsp:nvSpPr>
      <dsp:spPr>
        <a:xfrm>
          <a:off x="0" y="3198727"/>
          <a:ext cx="3240360" cy="410000"/>
        </a:xfrm>
        <a:prstGeom prst="rect">
          <a:avLst/>
        </a:prstGeom>
        <a:solidFill>
          <a:schemeClr val="accent3">
            <a:tint val="40000"/>
            <a:alpha val="90000"/>
            <a:hueOff val="3648896"/>
            <a:satOff val="-15171"/>
            <a:lumOff val="-1281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3648896"/>
              <a:satOff val="-15171"/>
              <a:lumOff val="-128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smtClean="0">
              <a:latin typeface="+mn-ea"/>
              <a:ea typeface="+mn-ea"/>
            </a:rPr>
            <a:t>多角化的經營</a:t>
          </a:r>
          <a:endParaRPr lang="zh-TW" altLang="en-US" sz="2000" kern="1200">
            <a:latin typeface="+mn-ea"/>
            <a:ea typeface="+mn-ea"/>
          </a:endParaRPr>
        </a:p>
      </dsp:txBody>
      <dsp:txXfrm>
        <a:off x="0" y="3198727"/>
        <a:ext cx="3240360" cy="410000"/>
      </dsp:txXfrm>
    </dsp:sp>
    <dsp:sp modelId="{4E9F4C33-6749-43C2-BABE-94AA677F9588}">
      <dsp:nvSpPr>
        <dsp:cNvPr id="0" name=""/>
        <dsp:cNvSpPr/>
      </dsp:nvSpPr>
      <dsp:spPr>
        <a:xfrm>
          <a:off x="3240360" y="3198727"/>
          <a:ext cx="3240360" cy="410000"/>
        </a:xfrm>
        <a:prstGeom prst="rect">
          <a:avLst/>
        </a:prstGeom>
        <a:solidFill>
          <a:schemeClr val="accent3">
            <a:tint val="40000"/>
            <a:alpha val="90000"/>
            <a:hueOff val="5473344"/>
            <a:satOff val="-22756"/>
            <a:lumOff val="-1922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5473344"/>
              <a:satOff val="-22756"/>
              <a:lumOff val="-192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smtClean="0">
              <a:latin typeface="+mn-ea"/>
              <a:ea typeface="+mn-ea"/>
            </a:rPr>
            <a:t>結合社會需求 </a:t>
          </a:r>
          <a:endParaRPr lang="zh-TW" altLang="en-US" sz="2000" kern="1200">
            <a:latin typeface="+mn-ea"/>
            <a:ea typeface="+mn-ea"/>
          </a:endParaRPr>
        </a:p>
      </dsp:txBody>
      <dsp:txXfrm>
        <a:off x="3240360" y="3198727"/>
        <a:ext cx="3240360" cy="410000"/>
      </dsp:txXfrm>
    </dsp:sp>
    <dsp:sp modelId="{4641033A-09DF-4DB5-BE04-AB9A84446232}">
      <dsp:nvSpPr>
        <dsp:cNvPr id="0" name=""/>
        <dsp:cNvSpPr/>
      </dsp:nvSpPr>
      <dsp:spPr>
        <a:xfrm rot="10800000">
          <a:off x="0" y="1359555"/>
          <a:ext cx="6480720" cy="1371240"/>
        </a:xfrm>
        <a:prstGeom prst="upArrowCallout">
          <a:avLst/>
        </a:prstGeom>
        <a:gradFill rotWithShape="0">
          <a:gsLst>
            <a:gs pos="0">
              <a:schemeClr val="accent3">
                <a:hueOff val="7749738"/>
                <a:satOff val="-24763"/>
                <a:lumOff val="-6275"/>
                <a:alphaOff val="0"/>
                <a:shade val="51000"/>
                <a:satMod val="130000"/>
              </a:schemeClr>
            </a:gs>
            <a:gs pos="80000">
              <a:schemeClr val="accent3">
                <a:hueOff val="7749738"/>
                <a:satOff val="-24763"/>
                <a:lumOff val="-6275"/>
                <a:alphaOff val="0"/>
                <a:shade val="93000"/>
                <a:satMod val="130000"/>
              </a:schemeClr>
            </a:gs>
            <a:gs pos="100000">
              <a:schemeClr val="accent3">
                <a:hueOff val="7749738"/>
                <a:satOff val="-24763"/>
                <a:lumOff val="-627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smtClean="0">
              <a:latin typeface="+mn-ea"/>
              <a:ea typeface="+mn-ea"/>
            </a:rPr>
            <a:t>茁壯期</a:t>
          </a:r>
          <a:r>
            <a:rPr lang="en-US" altLang="zh-TW" sz="2800" kern="1200" smtClean="0">
              <a:latin typeface="Times New Roman" pitchFamily="18" charset="0"/>
              <a:ea typeface="+mn-ea"/>
              <a:cs typeface="Times New Roman" pitchFamily="18" charset="0"/>
            </a:rPr>
            <a:t>1974~1982</a:t>
          </a:r>
          <a:endParaRPr lang="zh-TW" altLang="en-US" sz="2800" kern="1200">
            <a:latin typeface="Times New Roman" pitchFamily="18" charset="0"/>
            <a:ea typeface="+mn-ea"/>
            <a:cs typeface="Times New Roman" pitchFamily="18" charset="0"/>
          </a:endParaRPr>
        </a:p>
      </dsp:txBody>
      <dsp:txXfrm rot="-10800000">
        <a:off x="0" y="1359555"/>
        <a:ext cx="6480720" cy="481305"/>
      </dsp:txXfrm>
    </dsp:sp>
    <dsp:sp modelId="{32F54FA2-896B-4B85-A212-02ECFFAC8134}">
      <dsp:nvSpPr>
        <dsp:cNvPr id="0" name=""/>
        <dsp:cNvSpPr/>
      </dsp:nvSpPr>
      <dsp:spPr>
        <a:xfrm>
          <a:off x="0" y="1840861"/>
          <a:ext cx="3240360" cy="410000"/>
        </a:xfrm>
        <a:prstGeom prst="rect">
          <a:avLst/>
        </a:prstGeom>
        <a:solidFill>
          <a:schemeClr val="accent3">
            <a:tint val="40000"/>
            <a:alpha val="90000"/>
            <a:hueOff val="7297792"/>
            <a:satOff val="-30342"/>
            <a:lumOff val="-2563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7297792"/>
              <a:satOff val="-30342"/>
              <a:lumOff val="-256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smtClean="0">
              <a:latin typeface="+mn-ea"/>
              <a:ea typeface="+mn-ea"/>
            </a:rPr>
            <a:t>引進設備技術</a:t>
          </a:r>
          <a:endParaRPr lang="zh-TW" altLang="en-US" sz="2000" kern="1200">
            <a:latin typeface="+mn-ea"/>
            <a:ea typeface="+mn-ea"/>
          </a:endParaRPr>
        </a:p>
      </dsp:txBody>
      <dsp:txXfrm>
        <a:off x="0" y="1840861"/>
        <a:ext cx="3240360" cy="410000"/>
      </dsp:txXfrm>
    </dsp:sp>
    <dsp:sp modelId="{9BF5DA61-9483-4615-867E-E9638709542D}">
      <dsp:nvSpPr>
        <dsp:cNvPr id="0" name=""/>
        <dsp:cNvSpPr/>
      </dsp:nvSpPr>
      <dsp:spPr>
        <a:xfrm>
          <a:off x="3240360" y="1840861"/>
          <a:ext cx="3240360" cy="410000"/>
        </a:xfrm>
        <a:prstGeom prst="rect">
          <a:avLst/>
        </a:prstGeom>
        <a:solidFill>
          <a:schemeClr val="accent3">
            <a:tint val="40000"/>
            <a:alpha val="90000"/>
            <a:hueOff val="9122240"/>
            <a:satOff val="-37927"/>
            <a:lumOff val="-3204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9122240"/>
              <a:satOff val="-37927"/>
              <a:lumOff val="-320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smtClean="0">
              <a:latin typeface="+mn-ea"/>
              <a:ea typeface="+mn-ea"/>
            </a:rPr>
            <a:t>高質經營策略</a:t>
          </a:r>
          <a:endParaRPr lang="zh-TW" altLang="en-US" sz="2000" kern="1200">
            <a:latin typeface="+mn-ea"/>
            <a:ea typeface="+mn-ea"/>
          </a:endParaRPr>
        </a:p>
      </dsp:txBody>
      <dsp:txXfrm>
        <a:off x="3240360" y="1840861"/>
        <a:ext cx="3240360" cy="410000"/>
      </dsp:txXfrm>
    </dsp:sp>
    <dsp:sp modelId="{2532530D-DED0-4C1E-8BCB-FC7A6D9A3898}">
      <dsp:nvSpPr>
        <dsp:cNvPr id="0" name=""/>
        <dsp:cNvSpPr/>
      </dsp:nvSpPr>
      <dsp:spPr>
        <a:xfrm rot="10800000">
          <a:off x="0" y="1689"/>
          <a:ext cx="6480720" cy="1371240"/>
        </a:xfrm>
        <a:prstGeom prst="upArrowCallout">
          <a:avLst/>
        </a:prstGeom>
        <a:gradFill rotWithShape="0">
          <a:gsLst>
            <a:gs pos="0">
              <a:schemeClr val="accent3">
                <a:hueOff val="11624607"/>
                <a:satOff val="-37145"/>
                <a:lumOff val="-9412"/>
                <a:alphaOff val="0"/>
                <a:shade val="51000"/>
                <a:satMod val="130000"/>
              </a:schemeClr>
            </a:gs>
            <a:gs pos="80000">
              <a:schemeClr val="accent3">
                <a:hueOff val="11624607"/>
                <a:satOff val="-37145"/>
                <a:lumOff val="-9412"/>
                <a:alphaOff val="0"/>
                <a:shade val="93000"/>
                <a:satMod val="130000"/>
              </a:schemeClr>
            </a:gs>
            <a:gs pos="100000">
              <a:schemeClr val="accent3">
                <a:hueOff val="11624607"/>
                <a:satOff val="-37145"/>
                <a:lumOff val="-941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smtClean="0">
              <a:latin typeface="+mn-ea"/>
              <a:ea typeface="+mn-ea"/>
            </a:rPr>
            <a:t>創業期</a:t>
          </a:r>
          <a:r>
            <a:rPr lang="en-US" altLang="zh-TW" sz="2800" kern="1200" smtClean="0">
              <a:latin typeface="Times New Roman" pitchFamily="18" charset="0"/>
              <a:ea typeface="+mn-ea"/>
              <a:cs typeface="Times New Roman" pitchFamily="18" charset="0"/>
            </a:rPr>
            <a:t>1967~1973</a:t>
          </a:r>
          <a:endParaRPr lang="zh-TW" altLang="en-US" sz="2800" kern="1200">
            <a:latin typeface="Times New Roman" pitchFamily="18" charset="0"/>
            <a:ea typeface="+mn-ea"/>
            <a:cs typeface="Times New Roman" pitchFamily="18" charset="0"/>
          </a:endParaRPr>
        </a:p>
      </dsp:txBody>
      <dsp:txXfrm rot="-10800000">
        <a:off x="0" y="1689"/>
        <a:ext cx="6480720" cy="481305"/>
      </dsp:txXfrm>
    </dsp:sp>
    <dsp:sp modelId="{238846DE-F9C6-4DC3-9809-1858594861E5}">
      <dsp:nvSpPr>
        <dsp:cNvPr id="0" name=""/>
        <dsp:cNvSpPr/>
      </dsp:nvSpPr>
      <dsp:spPr>
        <a:xfrm>
          <a:off x="0" y="482994"/>
          <a:ext cx="3240360" cy="410000"/>
        </a:xfrm>
        <a:prstGeom prst="rect">
          <a:avLst/>
        </a:prstGeom>
        <a:solidFill>
          <a:schemeClr val="accent3">
            <a:tint val="40000"/>
            <a:alpha val="90000"/>
            <a:hueOff val="10946688"/>
            <a:satOff val="-45513"/>
            <a:lumOff val="-3844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946688"/>
              <a:satOff val="-45513"/>
              <a:lumOff val="-384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smtClean="0">
              <a:latin typeface="+mn-ea"/>
              <a:ea typeface="+mn-ea"/>
            </a:rPr>
            <a:t>無缺點高效率</a:t>
          </a:r>
          <a:endParaRPr lang="zh-TW" altLang="en-US" sz="2000" kern="1200">
            <a:latin typeface="+mn-ea"/>
            <a:ea typeface="+mn-ea"/>
          </a:endParaRPr>
        </a:p>
      </dsp:txBody>
      <dsp:txXfrm>
        <a:off x="0" y="482994"/>
        <a:ext cx="3240360" cy="410000"/>
      </dsp:txXfrm>
    </dsp:sp>
    <dsp:sp modelId="{731F805D-C943-47D0-A06C-13985BF3F80D}">
      <dsp:nvSpPr>
        <dsp:cNvPr id="0" name=""/>
        <dsp:cNvSpPr/>
      </dsp:nvSpPr>
      <dsp:spPr>
        <a:xfrm>
          <a:off x="3240360" y="482994"/>
          <a:ext cx="3240360" cy="410000"/>
        </a:xfrm>
        <a:prstGeom prst="rect">
          <a:avLst/>
        </a:prstGeom>
        <a:solidFill>
          <a:schemeClr val="accent3">
            <a:tint val="40000"/>
            <a:alpha val="90000"/>
            <a:hueOff val="12771136"/>
            <a:satOff val="-53098"/>
            <a:lumOff val="-448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2771136"/>
              <a:satOff val="-53098"/>
              <a:lumOff val="-448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smtClean="0">
              <a:latin typeface="+mn-ea"/>
              <a:ea typeface="+mn-ea"/>
            </a:rPr>
            <a:t>擴大經濟規模</a:t>
          </a:r>
          <a:endParaRPr lang="zh-TW" altLang="en-US" sz="2000" kern="1200">
            <a:latin typeface="+mn-ea"/>
            <a:ea typeface="+mn-ea"/>
          </a:endParaRPr>
        </a:p>
      </dsp:txBody>
      <dsp:txXfrm>
        <a:off x="3240360" y="482994"/>
        <a:ext cx="3240360" cy="41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群組 11"/>
          <p:cNvGrpSpPr/>
          <p:nvPr userDrawn="1"/>
        </p:nvGrpSpPr>
        <p:grpSpPr>
          <a:xfrm>
            <a:off x="-12700" y="-387350"/>
            <a:ext cx="10129838" cy="7056438"/>
            <a:chOff x="-12700" y="-387350"/>
            <a:chExt cx="10129838" cy="7056438"/>
          </a:xfrm>
        </p:grpSpPr>
        <p:grpSp>
          <p:nvGrpSpPr>
            <p:cNvPr id="11" name="群組 10"/>
            <p:cNvGrpSpPr/>
            <p:nvPr userDrawn="1"/>
          </p:nvGrpSpPr>
          <p:grpSpPr>
            <a:xfrm>
              <a:off x="0" y="-26988"/>
              <a:ext cx="10044113" cy="6696076"/>
              <a:chOff x="0" y="-26988"/>
              <a:chExt cx="10044113" cy="6696076"/>
            </a:xfrm>
          </p:grpSpPr>
          <p:sp>
            <p:nvSpPr>
              <p:cNvPr id="7" name="Arc 22"/>
              <p:cNvSpPr>
                <a:spLocks/>
              </p:cNvSpPr>
              <p:nvPr userDrawn="1"/>
            </p:nvSpPr>
            <p:spPr bwMode="auto">
              <a:xfrm flipV="1">
                <a:off x="0" y="333375"/>
                <a:ext cx="9972675" cy="6335713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0000">
                  <a:alpha val="89999"/>
                </a:srgbClr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8" name="Arc 17"/>
              <p:cNvSpPr>
                <a:spLocks/>
              </p:cNvSpPr>
              <p:nvPr userDrawn="1"/>
            </p:nvSpPr>
            <p:spPr bwMode="auto">
              <a:xfrm flipV="1">
                <a:off x="0" y="-26988"/>
                <a:ext cx="10044113" cy="6335713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CC00">
                  <a:alpha val="89999"/>
                </a:srgbClr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TW" altLang="en-US"/>
              </a:p>
            </p:txBody>
          </p:sp>
        </p:grpSp>
        <p:sp>
          <p:nvSpPr>
            <p:cNvPr id="9" name="Arc 23"/>
            <p:cNvSpPr>
              <a:spLocks/>
            </p:cNvSpPr>
            <p:nvPr userDrawn="1"/>
          </p:nvSpPr>
          <p:spPr bwMode="auto">
            <a:xfrm flipV="1">
              <a:off x="-12700" y="-387350"/>
              <a:ext cx="10129838" cy="6335713"/>
            </a:xfrm>
            <a:custGeom>
              <a:avLst/>
              <a:gdLst>
                <a:gd name="G0" fmla="+- 27 0 0"/>
                <a:gd name="G1" fmla="+- 21600 0 0"/>
                <a:gd name="G2" fmla="+- 21600 0 0"/>
                <a:gd name="T0" fmla="*/ 0 w 21627"/>
                <a:gd name="T1" fmla="*/ 0 h 21600"/>
                <a:gd name="T2" fmla="*/ 21627 w 21627"/>
                <a:gd name="T3" fmla="*/ 21600 h 21600"/>
                <a:gd name="T4" fmla="*/ 27 w 21627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27" h="21600" fill="none" extrusionOk="0">
                  <a:moveTo>
                    <a:pt x="0" y="0"/>
                  </a:moveTo>
                  <a:cubicBezTo>
                    <a:pt x="9" y="0"/>
                    <a:pt x="18" y="-1"/>
                    <a:pt x="27" y="0"/>
                  </a:cubicBezTo>
                  <a:cubicBezTo>
                    <a:pt x="11956" y="0"/>
                    <a:pt x="21627" y="9670"/>
                    <a:pt x="21627" y="21600"/>
                  </a:cubicBezTo>
                </a:path>
                <a:path w="21627" h="21600" stroke="0" extrusionOk="0">
                  <a:moveTo>
                    <a:pt x="0" y="0"/>
                  </a:moveTo>
                  <a:cubicBezTo>
                    <a:pt x="9" y="0"/>
                    <a:pt x="18" y="-1"/>
                    <a:pt x="27" y="0"/>
                  </a:cubicBezTo>
                  <a:cubicBezTo>
                    <a:pt x="11956" y="0"/>
                    <a:pt x="21627" y="9670"/>
                    <a:pt x="21627" y="21600"/>
                  </a:cubicBezTo>
                  <a:lnTo>
                    <a:pt x="27" y="2160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TW" altLang="en-US"/>
            </a:p>
          </p:txBody>
        </p:sp>
      </p:grp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323528" y="1648817"/>
            <a:ext cx="8568060" cy="1470025"/>
          </a:xfrm>
        </p:spPr>
        <p:txBody>
          <a:bodyPr anchor="b" anchorCtr="0">
            <a:noAutofit/>
          </a:bodyPr>
          <a:lstStyle>
            <a:lvl1pPr algn="l">
              <a:defRPr sz="8800">
                <a:solidFill>
                  <a:schemeClr val="tx1">
                    <a:lumMod val="50000"/>
                    <a:lumOff val="50000"/>
                  </a:schemeClr>
                </a:solidFill>
                <a:latin typeface="華康粗黑體" pitchFamily="49" charset="-120"/>
                <a:ea typeface="華康粗黑體" pitchFamily="49" charset="-12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468436" y="3212976"/>
            <a:ext cx="8568060" cy="1752600"/>
          </a:xfrm>
        </p:spPr>
        <p:txBody>
          <a:bodyPr>
            <a:normAutofit/>
          </a:bodyPr>
          <a:lstStyle>
            <a:lvl1pPr marL="0" indent="0" algn="l">
              <a:spcBef>
                <a:spcPts val="3000"/>
              </a:spcBef>
              <a:buNone/>
              <a:defRPr sz="5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2F05F9-866B-4C29-96D7-4550AB02D4C1}" type="datetimeFigureOut">
              <a:rPr lang="zh-TW" altLang="en-US" smtClean="0"/>
              <a:t>2013/3/21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A8B417-17AD-4B71-ACA3-B0A73CC8B3F4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10" name="Picture 7" descr="old---logo0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5656263"/>
            <a:ext cx="1295400" cy="1017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061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2F05F9-866B-4C29-96D7-4550AB02D4C1}" type="datetimeFigureOut">
              <a:rPr lang="zh-TW" altLang="en-US" smtClean="0"/>
              <a:t>2013/3/21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A8B417-17AD-4B71-ACA3-B0A73CC8B3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23221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2F05F9-866B-4C29-96D7-4550AB02D4C1}" type="datetimeFigureOut">
              <a:rPr lang="zh-TW" altLang="en-US" smtClean="0"/>
              <a:t>2013/3/21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A8B417-17AD-4B71-ACA3-B0A73CC8B3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55166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2F05F9-866B-4C29-96D7-4550AB02D4C1}" type="datetimeFigureOut">
              <a:rPr lang="zh-TW" altLang="en-US" smtClean="0"/>
              <a:t>2013/3/21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A8B417-17AD-4B71-ACA3-B0A73CC8B3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56508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2F05F9-866B-4C29-96D7-4550AB02D4C1}" type="datetimeFigureOut">
              <a:rPr lang="zh-TW" altLang="en-US" smtClean="0"/>
              <a:t>2013/3/21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A8B417-17AD-4B71-ACA3-B0A73CC8B3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2274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2F05F9-866B-4C29-96D7-4550AB02D4C1}" type="datetimeFigureOut">
              <a:rPr lang="zh-TW" altLang="en-US" smtClean="0"/>
              <a:t>2013/3/21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A8B417-17AD-4B71-ACA3-B0A73CC8B3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2885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2F05F9-866B-4C29-96D7-4550AB02D4C1}" type="datetimeFigureOut">
              <a:rPr lang="zh-TW" altLang="en-US" smtClean="0"/>
              <a:t>2013/3/21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A8B417-17AD-4B71-ACA3-B0A73CC8B3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1486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2F05F9-866B-4C29-96D7-4550AB02D4C1}" type="datetimeFigureOut">
              <a:rPr lang="zh-TW" altLang="en-US" smtClean="0"/>
              <a:t>2013/3/21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A8B417-17AD-4B71-ACA3-B0A73CC8B3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72350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2F05F9-866B-4C29-96D7-4550AB02D4C1}" type="datetimeFigureOut">
              <a:rPr lang="zh-TW" altLang="en-US" smtClean="0"/>
              <a:t>2013/3/21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A8B417-17AD-4B71-ACA3-B0A73CC8B3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9560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2F05F9-866B-4C29-96D7-4550AB02D4C1}" type="datetimeFigureOut">
              <a:rPr lang="zh-TW" altLang="en-US" smtClean="0"/>
              <a:t>2013/3/21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A8B417-17AD-4B71-ACA3-B0A73CC8B3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13794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2F05F9-866B-4C29-96D7-4550AB02D4C1}" type="datetimeFigureOut">
              <a:rPr lang="zh-TW" altLang="en-US" smtClean="0"/>
              <a:t>2013/3/21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A8B417-17AD-4B71-ACA3-B0A73CC8B3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3974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7"/>
          <p:cNvSpPr>
            <a:spLocks noChangeArrowheads="1"/>
          </p:cNvSpPr>
          <p:nvPr userDrawn="1"/>
        </p:nvSpPr>
        <p:spPr bwMode="auto">
          <a:xfrm>
            <a:off x="0" y="6524625"/>
            <a:ext cx="9144000" cy="33337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7" name="AutoShape 12"/>
          <p:cNvSpPr>
            <a:spLocks noChangeArrowheads="1"/>
          </p:cNvSpPr>
          <p:nvPr userDrawn="1"/>
        </p:nvSpPr>
        <p:spPr bwMode="auto">
          <a:xfrm>
            <a:off x="-252413" y="1268314"/>
            <a:ext cx="3562351" cy="144462"/>
          </a:xfrm>
          <a:prstGeom prst="parallelogram">
            <a:avLst>
              <a:gd name="adj" fmla="val 100008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pic>
        <p:nvPicPr>
          <p:cNvPr id="8" name="Picture 19" descr="old---logo05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188913"/>
            <a:ext cx="1295400" cy="1017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7"/>
          <p:cNvSpPr>
            <a:spLocks noChangeArrowheads="1"/>
          </p:cNvSpPr>
          <p:nvPr userDrawn="1"/>
        </p:nvSpPr>
        <p:spPr bwMode="auto">
          <a:xfrm>
            <a:off x="0" y="6462750"/>
            <a:ext cx="9144000" cy="369019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3005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12" name="Rectangle 6"/>
          <p:cNvSpPr txBox="1">
            <a:spLocks noChangeArrowheads="1"/>
          </p:cNvSpPr>
          <p:nvPr userDrawn="1"/>
        </p:nvSpPr>
        <p:spPr bwMode="auto">
          <a:xfrm>
            <a:off x="6974904" y="6409134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TW"/>
            </a:defPPr>
            <a:lvl1pPr marL="0" algn="r" defTabSz="914400" rtl="0" eaLnBrk="1" latinLnBrk="0" hangingPunct="1"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B34A2A7-8E59-4D19-BBBD-95B35A0FA8FF}" type="slidenum">
              <a:rPr lang="en-US" altLang="zh-TW" sz="2200" smtClean="0"/>
              <a:pPr/>
              <a:t>‹#›</a:t>
            </a:fld>
            <a:endParaRPr lang="en-US" altLang="zh-TW" sz="220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46469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r>
              <a:rPr lang="zh-TW" altLang="en-US" smtClean="0"/>
              <a:t>統一企業，行銷企劃書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1756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7000" kern="1200">
          <a:solidFill>
            <a:schemeClr val="tx1"/>
          </a:solidFill>
          <a:latin typeface="華康中圓體" pitchFamily="49" charset="-120"/>
          <a:ea typeface="華康中圓體" pitchFamily="49" charset="-12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smtClean="0"/>
              <a:t>統一企業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altLang="zh-TW" smtClean="0"/>
              <a:t>P r e s i d e n t</a:t>
            </a:r>
            <a:endParaRPr lang="en-US" altLang="zh-TW" smtClean="0"/>
          </a:p>
          <a:p>
            <a:r>
              <a:rPr lang="zh-TW" altLang="en-US" smtClean="0"/>
              <a:t>行銷企劃書</a:t>
            </a:r>
            <a:endParaRPr lang="zh-TW" altLang="en-US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-36513" y="307975"/>
            <a:ext cx="5040561" cy="553998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TW" altLang="en-US" sz="3000">
                <a:solidFill>
                  <a:schemeClr val="bg1"/>
                </a:solidFill>
                <a:latin typeface="Times New Roman" pitchFamily="18" charset="0"/>
                <a:ea typeface="+mj-ea"/>
              </a:rPr>
              <a:t>開 創 健 康 快 樂 的 </a:t>
            </a:r>
            <a:r>
              <a:rPr lang="en-US" altLang="zh-TW" sz="3000">
                <a:solidFill>
                  <a:schemeClr val="bg1"/>
                </a:solidFill>
                <a:latin typeface="Times New Roman" pitchFamily="18" charset="0"/>
                <a:ea typeface="+mj-ea"/>
              </a:rPr>
              <a:t>2 1 </a:t>
            </a:r>
            <a:r>
              <a:rPr lang="zh-TW" altLang="en-US" sz="3000">
                <a:solidFill>
                  <a:schemeClr val="bg1"/>
                </a:solidFill>
                <a:latin typeface="Times New Roman" pitchFamily="18" charset="0"/>
                <a:ea typeface="+mj-ea"/>
              </a:rPr>
              <a:t>世 紀</a:t>
            </a:r>
          </a:p>
        </p:txBody>
      </p:sp>
    </p:spTree>
    <p:extLst>
      <p:ext uri="{BB962C8B-B14F-4D97-AF65-F5344CB8AC3E}">
        <p14:creationId xmlns:p14="http://schemas.microsoft.com/office/powerpoint/2010/main" val="1174594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目錄</a:t>
            </a:r>
            <a:endParaRPr lang="zh-TW" altLang="en-US"/>
          </a:p>
        </p:txBody>
      </p:sp>
      <p:grpSp>
        <p:nvGrpSpPr>
          <p:cNvPr id="23" name="群組 22"/>
          <p:cNvGrpSpPr/>
          <p:nvPr/>
        </p:nvGrpSpPr>
        <p:grpSpPr>
          <a:xfrm>
            <a:off x="2108200" y="1697038"/>
            <a:ext cx="6153076" cy="4037012"/>
            <a:chOff x="2108200" y="1697038"/>
            <a:chExt cx="6153076" cy="4037012"/>
          </a:xfrm>
        </p:grpSpPr>
        <p:sp>
          <p:nvSpPr>
            <p:cNvPr id="5" name="Oval 66"/>
            <p:cNvSpPr>
              <a:spLocks noChangeArrowheads="1"/>
            </p:cNvSpPr>
            <p:nvPr/>
          </p:nvSpPr>
          <p:spPr bwMode="auto">
            <a:xfrm>
              <a:off x="2216150" y="1719263"/>
              <a:ext cx="3816350" cy="381635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87000"/>
                  </a:srgbClr>
                </a:gs>
              </a:gsLst>
              <a:lin ang="0" scaled="1"/>
            </a:gradFill>
            <a:ln w="9525">
              <a:solidFill>
                <a:schemeClr val="bg1"/>
              </a:solidFill>
              <a:round/>
              <a:headEnd/>
              <a:tailEnd/>
            </a:ln>
            <a:effectLst>
              <a:outerShdw dist="77251" dir="5967739" algn="ctr" rotWithShape="0">
                <a:srgbClr val="FFCC66"/>
              </a:outerShdw>
            </a:effectLst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6" name="Oval 67"/>
            <p:cNvSpPr>
              <a:spLocks noChangeArrowheads="1"/>
            </p:cNvSpPr>
            <p:nvPr/>
          </p:nvSpPr>
          <p:spPr bwMode="auto">
            <a:xfrm>
              <a:off x="2108200" y="1697038"/>
              <a:ext cx="3816350" cy="37433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8" name="Rectangle 14"/>
            <p:cNvSpPr>
              <a:spLocks noChangeArrowheads="1"/>
            </p:cNvSpPr>
            <p:nvPr/>
          </p:nvSpPr>
          <p:spPr bwMode="auto">
            <a:xfrm>
              <a:off x="6146726" y="2084388"/>
              <a:ext cx="1809750" cy="579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TW" altLang="en-US" sz="3200">
                  <a:ea typeface="華康中圓體" pitchFamily="49" charset="-120"/>
                </a:rPr>
                <a:t>企業簡介</a:t>
              </a:r>
            </a:p>
          </p:txBody>
        </p:sp>
        <p:grpSp>
          <p:nvGrpSpPr>
            <p:cNvPr id="9" name="Group 53"/>
            <p:cNvGrpSpPr>
              <a:grpSpLocks/>
            </p:cNvGrpSpPr>
            <p:nvPr/>
          </p:nvGrpSpPr>
          <p:grpSpPr bwMode="auto">
            <a:xfrm>
              <a:off x="5221288" y="2084388"/>
              <a:ext cx="719138" cy="768350"/>
              <a:chOff x="3107" y="1128"/>
              <a:chExt cx="453" cy="484"/>
            </a:xfrm>
          </p:grpSpPr>
          <p:sp>
            <p:nvSpPr>
              <p:cNvPr id="10" name="Oval 27"/>
              <p:cNvSpPr>
                <a:spLocks noChangeArrowheads="1"/>
              </p:cNvSpPr>
              <p:nvPr/>
            </p:nvSpPr>
            <p:spPr bwMode="auto">
              <a:xfrm>
                <a:off x="3107" y="1128"/>
                <a:ext cx="453" cy="453"/>
              </a:xfrm>
              <a:prstGeom prst="ellipse">
                <a:avLst/>
              </a:prstGeom>
              <a:solidFill>
                <a:srgbClr val="006666"/>
              </a:solidFill>
              <a:ln w="25400">
                <a:solidFill>
                  <a:schemeClr val="bg1"/>
                </a:solidFill>
                <a:round/>
                <a:headEnd/>
                <a:tailEnd/>
              </a:ln>
              <a:effectLst>
                <a:outerShdw dist="28398" dir="1593903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algn="ctr"/>
                <a:r>
                  <a:rPr lang="en-US" altLang="zh-TW" sz="3200">
                    <a:solidFill>
                      <a:schemeClr val="bg1"/>
                    </a:solidFill>
                  </a:rPr>
                  <a:t>1</a:t>
                </a:r>
              </a:p>
            </p:txBody>
          </p:sp>
          <p:sp>
            <p:nvSpPr>
              <p:cNvPr id="11" name="AutoShape 28"/>
              <p:cNvSpPr>
                <a:spLocks noChangeArrowheads="1"/>
              </p:cNvSpPr>
              <p:nvPr/>
            </p:nvSpPr>
            <p:spPr bwMode="auto">
              <a:xfrm rot="56334602">
                <a:off x="3314" y="1224"/>
                <a:ext cx="193" cy="388"/>
              </a:xfrm>
              <a:prstGeom prst="moon">
                <a:avLst>
                  <a:gd name="adj" fmla="val 61259"/>
                </a:avLst>
              </a:prstGeom>
              <a:gradFill rotWithShape="1">
                <a:gsLst>
                  <a:gs pos="0">
                    <a:schemeClr val="bg1">
                      <a:alpha val="80000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TW" altLang="en-US"/>
              </a:p>
            </p:txBody>
          </p:sp>
        </p:grpSp>
        <p:sp>
          <p:nvSpPr>
            <p:cNvPr id="13" name="Rectangle 17"/>
            <p:cNvSpPr>
              <a:spLocks noChangeArrowheads="1"/>
            </p:cNvSpPr>
            <p:nvPr/>
          </p:nvSpPr>
          <p:spPr bwMode="auto">
            <a:xfrm>
              <a:off x="6451526" y="3673476"/>
              <a:ext cx="1809750" cy="579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TW" altLang="en-US" sz="3200">
                  <a:ea typeface="華康中圓體" pitchFamily="49" charset="-120"/>
                </a:rPr>
                <a:t>經營概況</a:t>
              </a:r>
            </a:p>
          </p:txBody>
        </p:sp>
        <p:sp>
          <p:nvSpPr>
            <p:cNvPr id="15" name="Oval 32"/>
            <p:cNvSpPr>
              <a:spLocks noChangeArrowheads="1"/>
            </p:cNvSpPr>
            <p:nvPr/>
          </p:nvSpPr>
          <p:spPr bwMode="auto">
            <a:xfrm>
              <a:off x="5508625" y="3573463"/>
              <a:ext cx="719138" cy="719138"/>
            </a:xfrm>
            <a:prstGeom prst="ellipse">
              <a:avLst/>
            </a:prstGeom>
            <a:solidFill>
              <a:srgbClr val="7030A0"/>
            </a:soli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dist="28398" dir="1593903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altLang="zh-TW" sz="320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16" name="AutoShape 45"/>
            <p:cNvSpPr>
              <a:spLocks noChangeArrowheads="1"/>
            </p:cNvSpPr>
            <p:nvPr/>
          </p:nvSpPr>
          <p:spPr bwMode="auto">
            <a:xfrm rot="13134602">
              <a:off x="5838825" y="3735388"/>
              <a:ext cx="306388" cy="615950"/>
            </a:xfrm>
            <a:prstGeom prst="moon">
              <a:avLst>
                <a:gd name="adj" fmla="val 61259"/>
              </a:avLst>
            </a:prstGeom>
            <a:gradFill rotWithShape="1"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5364088" y="5056188"/>
              <a:ext cx="1809750" cy="579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TW" altLang="en-US" sz="3200">
                  <a:ea typeface="華康中圓體" pitchFamily="49" charset="-120"/>
                </a:rPr>
                <a:t>產品介紹</a:t>
              </a:r>
            </a:p>
          </p:txBody>
        </p:sp>
        <p:sp>
          <p:nvSpPr>
            <p:cNvPr id="20" name="Oval 38"/>
            <p:cNvSpPr>
              <a:spLocks noChangeArrowheads="1"/>
            </p:cNvSpPr>
            <p:nvPr/>
          </p:nvSpPr>
          <p:spPr bwMode="auto">
            <a:xfrm>
              <a:off x="4427538" y="4959350"/>
              <a:ext cx="719137" cy="719138"/>
            </a:xfrm>
            <a:prstGeom prst="ellipse">
              <a:avLst/>
            </a:prstGeom>
            <a:solidFill>
              <a:srgbClr val="00B0F0"/>
            </a:soli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dist="28398" dir="1593903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altLang="zh-TW" sz="320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21" name="AutoShape 46"/>
            <p:cNvSpPr>
              <a:spLocks noChangeArrowheads="1"/>
            </p:cNvSpPr>
            <p:nvPr/>
          </p:nvSpPr>
          <p:spPr bwMode="auto">
            <a:xfrm rot="13134602">
              <a:off x="4762500" y="5118100"/>
              <a:ext cx="306387" cy="615950"/>
            </a:xfrm>
            <a:prstGeom prst="moon">
              <a:avLst>
                <a:gd name="adj" fmla="val 61259"/>
              </a:avLst>
            </a:prstGeom>
            <a:gradFill rotWithShape="1"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TW" altLang="en-US"/>
            </a:p>
          </p:txBody>
        </p:sp>
      </p:grpSp>
      <p:pic>
        <p:nvPicPr>
          <p:cNvPr id="22" name="Picture 59" descr="未命名 -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628775"/>
            <a:ext cx="3959225" cy="2706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9001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公司簡介</a:t>
            </a:r>
            <a:endParaRPr lang="zh-TW" altLang="en-US"/>
          </a:p>
        </p:txBody>
      </p:sp>
      <p:graphicFrame>
        <p:nvGraphicFramePr>
          <p:cNvPr id="8" name="資料庫圖表 7"/>
          <p:cNvGraphicFramePr/>
          <p:nvPr>
            <p:extLst>
              <p:ext uri="{D42A27DB-BD31-4B8C-83A1-F6EECF244321}">
                <p14:modId xmlns:p14="http://schemas.microsoft.com/office/powerpoint/2010/main" val="2250727256"/>
              </p:ext>
            </p:extLst>
          </p:nvPr>
        </p:nvGraphicFramePr>
        <p:xfrm>
          <a:off x="611560" y="1844824"/>
          <a:ext cx="795655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779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成長歷程</a:t>
            </a:r>
            <a:endParaRPr lang="zh-TW" altLang="en-US"/>
          </a:p>
        </p:txBody>
      </p:sp>
      <p:graphicFrame>
        <p:nvGraphicFramePr>
          <p:cNvPr id="3" name="資料庫圖表 2"/>
          <p:cNvGraphicFramePr/>
          <p:nvPr>
            <p:extLst>
              <p:ext uri="{D42A27DB-BD31-4B8C-83A1-F6EECF244321}">
                <p14:modId xmlns:p14="http://schemas.microsoft.com/office/powerpoint/2010/main" val="1599337641"/>
              </p:ext>
            </p:extLst>
          </p:nvPr>
        </p:nvGraphicFramePr>
        <p:xfrm>
          <a:off x="1547664" y="1484784"/>
          <a:ext cx="648072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75714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品牌精神</a:t>
            </a:r>
            <a:endParaRPr lang="zh-TW" altLang="en-US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538538" y="3527425"/>
            <a:ext cx="21859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TW" sz="3000">
                <a:ea typeface="華康中圓體" pitchFamily="49" charset="-120"/>
              </a:rPr>
              <a:t>3</a:t>
            </a:r>
            <a:r>
              <a:rPr lang="zh-TW" altLang="en-US" sz="3000">
                <a:ea typeface="華康中圓體" pitchFamily="49" charset="-120"/>
              </a:rPr>
              <a:t>好</a:t>
            </a:r>
            <a:r>
              <a:rPr lang="en-US" altLang="zh-TW" sz="3000">
                <a:ea typeface="華康中圓體" pitchFamily="49" charset="-120"/>
              </a:rPr>
              <a:t>1</a:t>
            </a:r>
            <a:r>
              <a:rPr lang="zh-TW" altLang="en-US" sz="3000">
                <a:ea typeface="華康中圓體" pitchFamily="49" charset="-120"/>
              </a:rPr>
              <a:t>公道</a:t>
            </a:r>
          </a:p>
        </p:txBody>
      </p:sp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3721100" y="1441450"/>
            <a:ext cx="1700213" cy="170021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zh-TW" altLang="en-US" sz="3400">
                <a:ea typeface="華康中圓體" pitchFamily="49" charset="-120"/>
              </a:rPr>
              <a:t>品質</a:t>
            </a:r>
          </a:p>
          <a:p>
            <a:pPr algn="ctr"/>
            <a:r>
              <a:rPr lang="zh-TW" altLang="en-US" sz="3400">
                <a:ea typeface="華康中圓體" pitchFamily="49" charset="-120"/>
              </a:rPr>
              <a:t>好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12682380" flipV="1">
            <a:off x="4859338" y="2924175"/>
            <a:ext cx="1727200" cy="21590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zh-TW" altLang="en-US"/>
          </a:p>
        </p:txBody>
      </p:sp>
      <p:sp>
        <p:nvSpPr>
          <p:cNvPr id="6" name="AutoShape 11"/>
          <p:cNvSpPr>
            <a:spLocks noChangeArrowheads="1"/>
          </p:cNvSpPr>
          <p:nvPr/>
        </p:nvSpPr>
        <p:spPr bwMode="auto">
          <a:xfrm rot="8917620">
            <a:off x="2484438" y="2925763"/>
            <a:ext cx="1727200" cy="21590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zh-TW" altLang="en-US"/>
          </a:p>
        </p:txBody>
      </p:sp>
      <p:sp>
        <p:nvSpPr>
          <p:cNvPr id="7" name="Oval 13"/>
          <p:cNvSpPr>
            <a:spLocks noChangeArrowheads="1"/>
          </p:cNvSpPr>
          <p:nvPr/>
        </p:nvSpPr>
        <p:spPr bwMode="auto">
          <a:xfrm>
            <a:off x="1187450" y="2909888"/>
            <a:ext cx="1700213" cy="170021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zh-TW" altLang="en-US" sz="3400">
                <a:ea typeface="華康中圓體" pitchFamily="49" charset="-120"/>
              </a:rPr>
              <a:t>價錢</a:t>
            </a:r>
          </a:p>
          <a:p>
            <a:pPr algn="ctr"/>
            <a:r>
              <a:rPr lang="zh-TW" altLang="en-US" sz="3400">
                <a:ea typeface="華康中圓體" pitchFamily="49" charset="-120"/>
              </a:rPr>
              <a:t>公道</a:t>
            </a:r>
          </a:p>
        </p:txBody>
      </p:sp>
      <p:sp>
        <p:nvSpPr>
          <p:cNvPr id="8" name="Oval 19"/>
          <p:cNvSpPr>
            <a:spLocks noChangeArrowheads="1"/>
          </p:cNvSpPr>
          <p:nvPr/>
        </p:nvSpPr>
        <p:spPr bwMode="auto">
          <a:xfrm>
            <a:off x="6256338" y="2909888"/>
            <a:ext cx="1700212" cy="170021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zh-TW" altLang="en-US" sz="3400">
                <a:ea typeface="華康中圓體" pitchFamily="49" charset="-120"/>
              </a:rPr>
              <a:t>服務</a:t>
            </a:r>
          </a:p>
          <a:p>
            <a:pPr algn="ctr"/>
            <a:r>
              <a:rPr lang="zh-TW" altLang="en-US" sz="3400">
                <a:ea typeface="華康中圓體" pitchFamily="49" charset="-120"/>
              </a:rPr>
              <a:t>好</a:t>
            </a:r>
          </a:p>
        </p:txBody>
      </p:sp>
      <p:sp>
        <p:nvSpPr>
          <p:cNvPr id="9" name="AutoShape 24"/>
          <p:cNvSpPr>
            <a:spLocks noChangeArrowheads="1"/>
          </p:cNvSpPr>
          <p:nvPr/>
        </p:nvSpPr>
        <p:spPr bwMode="auto">
          <a:xfrm rot="8917620">
            <a:off x="5076825" y="4437063"/>
            <a:ext cx="1727200" cy="21590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zh-TW" altLang="en-US"/>
          </a:p>
        </p:txBody>
      </p:sp>
      <p:sp>
        <p:nvSpPr>
          <p:cNvPr id="10" name="AutoShape 25"/>
          <p:cNvSpPr>
            <a:spLocks noChangeArrowheads="1"/>
          </p:cNvSpPr>
          <p:nvPr/>
        </p:nvSpPr>
        <p:spPr bwMode="auto">
          <a:xfrm rot="12682380" flipV="1">
            <a:off x="2339975" y="4437063"/>
            <a:ext cx="1727200" cy="21590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zh-TW" altLang="en-US"/>
          </a:p>
        </p:txBody>
      </p:sp>
      <p:sp>
        <p:nvSpPr>
          <p:cNvPr id="11" name="Oval 27"/>
          <p:cNvSpPr>
            <a:spLocks noChangeArrowheads="1"/>
          </p:cNvSpPr>
          <p:nvPr/>
        </p:nvSpPr>
        <p:spPr bwMode="auto">
          <a:xfrm>
            <a:off x="3721100" y="4465638"/>
            <a:ext cx="1700213" cy="170021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zh-TW" altLang="en-US" sz="3400">
                <a:ea typeface="華康中圓體" pitchFamily="49" charset="-120"/>
              </a:rPr>
              <a:t>信用</a:t>
            </a:r>
          </a:p>
          <a:p>
            <a:pPr algn="ctr"/>
            <a:r>
              <a:rPr lang="zh-TW" altLang="en-US" sz="3400">
                <a:ea typeface="華康中圓體" pitchFamily="49" charset="-120"/>
              </a:rPr>
              <a:t>好</a:t>
            </a:r>
          </a:p>
        </p:txBody>
      </p:sp>
    </p:spTree>
    <p:extLst>
      <p:ext uri="{BB962C8B-B14F-4D97-AF65-F5344CB8AC3E}">
        <p14:creationId xmlns:p14="http://schemas.microsoft.com/office/powerpoint/2010/main" val="3401937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年度損益</a:t>
            </a:r>
            <a:endParaRPr lang="zh-TW" altLang="en-US"/>
          </a:p>
        </p:txBody>
      </p:sp>
      <p:graphicFrame>
        <p:nvGraphicFramePr>
          <p:cNvPr id="3" name="Group 2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0317641"/>
              </p:ext>
            </p:extLst>
          </p:nvPr>
        </p:nvGraphicFramePr>
        <p:xfrm>
          <a:off x="1403648" y="1844824"/>
          <a:ext cx="6497638" cy="3549651"/>
        </p:xfrm>
        <a:graphic>
          <a:graphicData uri="http://schemas.openxmlformats.org/drawingml/2006/table">
            <a:tbl>
              <a:tblPr/>
              <a:tblGrid>
                <a:gridCol w="1306513"/>
                <a:gridCol w="1730375"/>
                <a:gridCol w="1730375"/>
                <a:gridCol w="1730375"/>
              </a:tblGrid>
              <a:tr h="7921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華康細黑體" pitchFamily="49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華康中圓體" pitchFamily="49" charset="-120"/>
                        </a:rPr>
                        <a:t>合併總損益</a:t>
                      </a:r>
                      <a:endParaRPr kumimoji="1" lang="zh-TW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華康細黑體" pitchFamily="49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華康中圓體" pitchFamily="49" charset="-120"/>
                          <a:cs typeface="DFHeiStd-W5" charset="-120"/>
                        </a:rPr>
                        <a:t>營業毛利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華康中圓體" pitchFamily="49" charset="-120"/>
                          <a:cs typeface="DFHeiStd-W5" charset="-120"/>
                        </a:rPr>
                        <a:t>稅前淨利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79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新細明體" pitchFamily="18" charset="-120"/>
                        </a:rPr>
                        <a:t>97</a:t>
                      </a:r>
                      <a:r>
                        <a:rPr kumimoji="1" lang="zh-TW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華康中圓體" pitchFamily="49" charset="-120"/>
                        </a:rPr>
                        <a:t>年度</a:t>
                      </a:r>
                      <a:endParaRPr kumimoji="1" lang="zh-TW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華康細黑體" pitchFamily="49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新細明體" pitchFamily="18" charset="-120"/>
                        </a:rPr>
                        <a:t>5,764</a:t>
                      </a:r>
                      <a:endParaRPr kumimoji="1" lang="en-US" altLang="zh-TW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華康細黑體" pitchFamily="49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新細明體" pitchFamily="18" charset="-120"/>
                          <a:cs typeface="DFHeiStd-W5" charset="-120"/>
                        </a:rPr>
                        <a:t>9,655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新細明體" pitchFamily="18" charset="-120"/>
                          <a:cs typeface="DFHeiStd-W5" charset="-120"/>
                        </a:rPr>
                        <a:t>3,613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95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新細明體" pitchFamily="18" charset="-120"/>
                        </a:rPr>
                        <a:t>96</a:t>
                      </a:r>
                      <a:r>
                        <a:rPr kumimoji="1" lang="zh-TW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華康中圓體" pitchFamily="49" charset="-120"/>
                        </a:rPr>
                        <a:t>年度</a:t>
                      </a:r>
                      <a:endParaRPr kumimoji="1" lang="zh-TW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華康細黑體" pitchFamily="49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新細明體" pitchFamily="18" charset="-120"/>
                        </a:rPr>
                        <a:t>15,038</a:t>
                      </a:r>
                      <a:endParaRPr kumimoji="1" lang="en-US" altLang="zh-TW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華康細黑體" pitchFamily="49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新細明體" pitchFamily="18" charset="-120"/>
                          <a:cs typeface="DFHeiStd-W5" charset="-120"/>
                        </a:rPr>
                        <a:t>10,165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新細明體" pitchFamily="18" charset="-120"/>
                          <a:cs typeface="DFHeiStd-W5" charset="-120"/>
                        </a:rPr>
                        <a:t>11,022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 Box 217"/>
          <p:cNvSpPr txBox="1">
            <a:spLocks noChangeArrowheads="1"/>
          </p:cNvSpPr>
          <p:nvPr/>
        </p:nvSpPr>
        <p:spPr bwMode="auto">
          <a:xfrm>
            <a:off x="6516216" y="5805264"/>
            <a:ext cx="223224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>
                <a:latin typeface="華康細黑體" pitchFamily="49" charset="-120"/>
              </a:rPr>
              <a:t>單位：新台幣仟元 </a:t>
            </a:r>
          </a:p>
        </p:txBody>
      </p:sp>
    </p:spTree>
    <p:extLst>
      <p:ext uri="{BB962C8B-B14F-4D97-AF65-F5344CB8AC3E}">
        <p14:creationId xmlns:p14="http://schemas.microsoft.com/office/powerpoint/2010/main" val="80293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匯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133</Words>
  <Application>Microsoft Office PowerPoint</Application>
  <PresentationFormat>如螢幕大小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7" baseType="lpstr">
      <vt:lpstr>Office 佈景主題</vt:lpstr>
      <vt:lpstr>統一企業</vt:lpstr>
      <vt:lpstr>目錄</vt:lpstr>
      <vt:lpstr>公司簡介</vt:lpstr>
      <vt:lpstr>成長歷程</vt:lpstr>
      <vt:lpstr>品牌精神</vt:lpstr>
      <vt:lpstr>年度損益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e052</dc:creator>
  <cp:lastModifiedBy>思蓉</cp:lastModifiedBy>
  <cp:revision>10</cp:revision>
  <dcterms:created xsi:type="dcterms:W3CDTF">2012-11-20T01:00:32Z</dcterms:created>
  <dcterms:modified xsi:type="dcterms:W3CDTF">2013-03-21T03:07:08Z</dcterms:modified>
</cp:coreProperties>
</file>