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6" autoAdjust="0"/>
  </p:normalViewPr>
  <p:slideViewPr>
    <p:cSldViewPr>
      <p:cViewPr varScale="1">
        <p:scale>
          <a:sx n="40" d="100"/>
          <a:sy n="40" d="100"/>
        </p:scale>
        <p:origin x="-47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1556792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312567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4DD34-BDBB-439B-A5EC-A030C2C352E0}" type="datetimeFigureOut">
              <a:rPr lang="zh-TW" altLang="en-US" smtClean="0"/>
              <a:t>2014/9/12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1CF6D-22FD-43B2-A61D-9259E41E682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286393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4DD34-BDBB-439B-A5EC-A030C2C352E0}" type="datetimeFigureOut">
              <a:rPr lang="zh-TW" altLang="en-US" smtClean="0"/>
              <a:t>2014/9/12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1CF6D-22FD-43B2-A61D-9259E41E682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84650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4DD34-BDBB-439B-A5EC-A030C2C352E0}" type="datetimeFigureOut">
              <a:rPr lang="zh-TW" altLang="en-US" smtClean="0"/>
              <a:t>2014/9/12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1CF6D-22FD-43B2-A61D-9259E41E682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23006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4DD34-BDBB-439B-A5EC-A030C2C352E0}" type="datetimeFigureOut">
              <a:rPr lang="zh-TW" altLang="en-US" smtClean="0"/>
              <a:t>2014/9/12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1CF6D-22FD-43B2-A61D-9259E41E682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371291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4DD34-BDBB-439B-A5EC-A030C2C352E0}" type="datetimeFigureOut">
              <a:rPr lang="zh-TW" altLang="en-US" smtClean="0"/>
              <a:t>2014/9/12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1CF6D-22FD-43B2-A61D-9259E41E682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05604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4DD34-BDBB-439B-A5EC-A030C2C352E0}" type="datetimeFigureOut">
              <a:rPr lang="zh-TW" altLang="en-US" smtClean="0"/>
              <a:t>2014/9/12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1CF6D-22FD-43B2-A61D-9259E41E682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34849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4DD34-BDBB-439B-A5EC-A030C2C352E0}" type="datetimeFigureOut">
              <a:rPr lang="zh-TW" altLang="en-US" smtClean="0"/>
              <a:t>2014/9/12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1CF6D-22FD-43B2-A61D-9259E41E682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32826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4DD34-BDBB-439B-A5EC-A030C2C352E0}" type="datetimeFigureOut">
              <a:rPr lang="zh-TW" altLang="en-US" smtClean="0"/>
              <a:t>2014/9/12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1CF6D-22FD-43B2-A61D-9259E41E682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28283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4DD34-BDBB-439B-A5EC-A030C2C352E0}" type="datetimeFigureOut">
              <a:rPr lang="zh-TW" altLang="en-US" smtClean="0"/>
              <a:t>2014/9/12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1CF6D-22FD-43B2-A61D-9259E41E682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5924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4DD34-BDBB-439B-A5EC-A030C2C352E0}" type="datetimeFigureOut">
              <a:rPr lang="zh-TW" altLang="en-US" smtClean="0"/>
              <a:t>2014/9/12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1CF6D-22FD-43B2-A61D-9259E41E682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65588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4DD34-BDBB-439B-A5EC-A030C2C352E0}" type="datetimeFigureOut">
              <a:rPr lang="zh-TW" altLang="en-US" smtClean="0"/>
              <a:t>2014/9/12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1CF6D-22FD-43B2-A61D-9259E41E682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15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496944" cy="1426170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3528" y="1783357"/>
            <a:ext cx="849694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F4DD34-BDBB-439B-A5EC-A030C2C352E0}" type="datetimeFigureOut">
              <a:rPr lang="zh-TW" altLang="en-US" smtClean="0"/>
              <a:t>2014/9/12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61CF6D-22FD-43B2-A61D-9259E41E6828}" type="slidenum">
              <a:rPr lang="zh-TW" altLang="en-US" smtClean="0"/>
              <a:t>‹#›</a:t>
            </a:fld>
            <a:endParaRPr lang="zh-TW" altLang="en-US"/>
          </a:p>
        </p:txBody>
      </p:sp>
      <p:grpSp>
        <p:nvGrpSpPr>
          <p:cNvPr id="7" name="Group 2"/>
          <p:cNvGrpSpPr>
            <a:grpSpLocks/>
          </p:cNvGrpSpPr>
          <p:nvPr userDrawn="1"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8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9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7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8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9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20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21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22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19084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8000" b="0" kern="1200" cap="none" spc="0">
          <a:ln w="18415" cmpd="sng">
            <a:gradFill flip="none" rotWithShape="1">
              <a:gsLst>
                <a:gs pos="0">
                  <a:srgbClr val="0A128C"/>
                </a:gs>
                <a:gs pos="40000">
                  <a:srgbClr val="181CC7"/>
                </a:gs>
                <a:gs pos="70000">
                  <a:srgbClr val="7005D4"/>
                </a:gs>
                <a:gs pos="100000">
                  <a:srgbClr val="8C3D91"/>
                </a:gs>
              </a:gsLst>
              <a:lin ang="16200000" scaled="1"/>
              <a:tileRect/>
            </a:gra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華康正顏楷體W9" pitchFamily="65" charset="-120"/>
          <a:ea typeface="華康正顏楷體W9" pitchFamily="65" charset="-12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3"/>
        </a:buBlip>
        <a:defRPr sz="4000" kern="1200">
          <a:solidFill>
            <a:schemeClr val="bg1"/>
          </a:solidFill>
          <a:latin typeface="華康中圓體" pitchFamily="49" charset="-120"/>
          <a:ea typeface="華康中圓體" pitchFamily="49" charset="-12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3600" kern="1200">
          <a:solidFill>
            <a:schemeClr val="tx1"/>
          </a:solidFill>
          <a:latin typeface="華康中圓體" pitchFamily="49" charset="-120"/>
          <a:ea typeface="華康中圓體" pitchFamily="49" charset="-12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華康中圓體" pitchFamily="49" charset="-120"/>
          <a:ea typeface="華康中圓體" pitchFamily="49" charset="-12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華康中圓體" pitchFamily="49" charset="-120"/>
          <a:ea typeface="華康中圓體" pitchFamily="49" charset="-12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華康中圓體" pitchFamily="49" charset="-120"/>
          <a:ea typeface="華康中圓體" pitchFamily="49" charset="-12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hyperlink" Target="http://kids.yam.com/mindgame/game1_index.php?cid=4&amp;qid=88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slide" Target="slide5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愛情、友情選邊站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14413" indent="-1014413">
              <a:buNone/>
            </a:pPr>
            <a:r>
              <a:rPr lang="zh-TW" altLang="en-US" dirty="0"/>
              <a:t>Ｑ</a:t>
            </a:r>
            <a:r>
              <a:rPr lang="zh-TW" altLang="zh-TW" dirty="0"/>
              <a:t>：</a:t>
            </a:r>
            <a:r>
              <a:rPr lang="zh-TW" altLang="en-US" dirty="0"/>
              <a:t>和好朋友共同選購一對象徵友情的戒指，你會下列哪一種？</a:t>
            </a:r>
          </a:p>
        </p:txBody>
      </p:sp>
      <p:sp>
        <p:nvSpPr>
          <p:cNvPr id="20" name="Text Box 18"/>
          <p:cNvSpPr txBox="1">
            <a:spLocks noChangeArrowheads="1"/>
          </p:cNvSpPr>
          <p:nvPr/>
        </p:nvSpPr>
        <p:spPr bwMode="auto">
          <a:xfrm>
            <a:off x="0" y="6494463"/>
            <a:ext cx="3841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b="1">
                <a:latin typeface="Arial" charset="0"/>
                <a:ea typeface="華康細黑體" pitchFamily="49" charset="-120"/>
              </a:rPr>
              <a:t>資料來源：</a:t>
            </a:r>
            <a:r>
              <a:rPr lang="en-US" altLang="zh-TW" b="1">
                <a:latin typeface="Arial" charset="0"/>
                <a:ea typeface="華康細黑體" pitchFamily="49" charset="-120"/>
                <a:hlinkClick r:id="rId2"/>
              </a:rPr>
              <a:t>『</a:t>
            </a:r>
            <a:r>
              <a:rPr lang="zh-TW" altLang="en-US" b="1">
                <a:latin typeface="Arial" charset="0"/>
                <a:ea typeface="華康細黑體" pitchFamily="49" charset="-120"/>
                <a:hlinkClick r:id="rId2"/>
              </a:rPr>
              <a:t>小蕃薯心理測驗</a:t>
            </a:r>
            <a:r>
              <a:rPr lang="en-US" altLang="zh-TW" b="1">
                <a:latin typeface="Arial" charset="0"/>
                <a:ea typeface="華康細黑體" pitchFamily="49" charset="-120"/>
                <a:hlinkClick r:id="rId2"/>
              </a:rPr>
              <a:t>』</a:t>
            </a:r>
            <a:r>
              <a:rPr lang="zh-TW" altLang="en-US" b="1">
                <a:latin typeface="Arial" charset="0"/>
                <a:ea typeface="華康細黑體" pitchFamily="49" charset="-120"/>
                <a:hlinkClick r:id="rId2"/>
              </a:rPr>
              <a:t>網站</a:t>
            </a:r>
            <a:endParaRPr lang="zh-TW" altLang="en-US" b="1">
              <a:latin typeface="Arial" charset="0"/>
              <a:ea typeface="華康細黑體" pitchFamily="49" charset="-120"/>
            </a:endParaRPr>
          </a:p>
        </p:txBody>
      </p:sp>
      <p:sp>
        <p:nvSpPr>
          <p:cNvPr id="22" name="動作按鈕: 自訂 21">
            <a:hlinkClick r:id="rId3" action="ppaction://hlinksldjump" highlightClick="1"/>
          </p:cNvPr>
          <p:cNvSpPr/>
          <p:nvPr/>
        </p:nvSpPr>
        <p:spPr>
          <a:xfrm>
            <a:off x="5076056" y="3356992"/>
            <a:ext cx="2376264" cy="1152128"/>
          </a:xfrm>
          <a:prstGeom prst="actionButtonBlank">
            <a:avLst/>
          </a:prstGeom>
          <a:solidFill>
            <a:srgbClr val="FF0000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contourW="25400" prstMaterial="plastic">
            <a:bevelT w="317500" h="88900"/>
            <a:bevelB w="0"/>
            <a:extrusionClr>
              <a:schemeClr val="tx1"/>
            </a:extrusion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smtClean="0">
                <a:ln w="17780" cmpd="sng">
                  <a:noFill/>
                  <a:prstDash val="solid"/>
                  <a:miter lim="800000"/>
                </a:ln>
                <a:solidFill>
                  <a:srgbClr val="FFFF00"/>
                </a:solidFill>
                <a:latin typeface="華康中圓體" pitchFamily="49" charset="-120"/>
                <a:ea typeface="華康中圓體" pitchFamily="49" charset="-120"/>
              </a:rPr>
              <a:t>精巧型戒指</a:t>
            </a:r>
            <a:endParaRPr lang="zh-TW" altLang="en-US" sz="3200">
              <a:ln w="17780" cmpd="sng">
                <a:noFill/>
                <a:prstDash val="solid"/>
                <a:miter lim="800000"/>
              </a:ln>
              <a:solidFill>
                <a:srgbClr val="FFFF00"/>
              </a:solidFill>
              <a:latin typeface="華康中圓體" pitchFamily="49" charset="-120"/>
              <a:ea typeface="華康中圓體" pitchFamily="49" charset="-120"/>
            </a:endParaRPr>
          </a:p>
        </p:txBody>
      </p:sp>
      <p:sp>
        <p:nvSpPr>
          <p:cNvPr id="21" name="動作按鈕: 自訂 20">
            <a:hlinkClick r:id="rId4" action="ppaction://hlinksldjump" highlightClick="1"/>
          </p:cNvPr>
          <p:cNvSpPr/>
          <p:nvPr/>
        </p:nvSpPr>
        <p:spPr>
          <a:xfrm>
            <a:off x="1691680" y="3356992"/>
            <a:ext cx="2304256" cy="1080120"/>
          </a:xfrm>
          <a:prstGeom prst="actionButtonBlank">
            <a:avLst/>
          </a:prstGeom>
          <a:solidFill>
            <a:srgbClr val="FF0000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contourW="25400" prstMaterial="plastic">
            <a:bevelT w="317500" h="88900"/>
            <a:bevelB w="0"/>
            <a:extrusionClr>
              <a:schemeClr val="tx1"/>
            </a:extrusion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smtClean="0">
                <a:ln w="17780" cmpd="sng">
                  <a:noFill/>
                  <a:prstDash val="solid"/>
                  <a:miter lim="800000"/>
                </a:ln>
                <a:solidFill>
                  <a:srgbClr val="FFFF00"/>
                </a:solidFill>
                <a:latin typeface="華康中圓體" pitchFamily="49" charset="-120"/>
                <a:ea typeface="華康中圓體" pitchFamily="49" charset="-120"/>
              </a:rPr>
              <a:t>華麗且昂貴的戒指</a:t>
            </a:r>
            <a:endParaRPr lang="zh-TW" altLang="en-US" sz="3200">
              <a:ln w="17780" cmpd="sng">
                <a:noFill/>
                <a:prstDash val="solid"/>
                <a:miter lim="800000"/>
              </a:ln>
              <a:solidFill>
                <a:srgbClr val="FFFF00"/>
              </a:solidFill>
              <a:latin typeface="華康中圓體" pitchFamily="49" charset="-120"/>
              <a:ea typeface="華康中圓體" pitchFamily="49" charset="-120"/>
            </a:endParaRPr>
          </a:p>
        </p:txBody>
      </p:sp>
      <p:sp>
        <p:nvSpPr>
          <p:cNvPr id="24" name="動作按鈕: 自訂 23">
            <a:hlinkClick r:id="rId5" action="ppaction://hlinksldjump" highlightClick="1"/>
          </p:cNvPr>
          <p:cNvSpPr/>
          <p:nvPr/>
        </p:nvSpPr>
        <p:spPr>
          <a:xfrm>
            <a:off x="5076056" y="5013176"/>
            <a:ext cx="2376264" cy="1152128"/>
          </a:xfrm>
          <a:prstGeom prst="actionButtonBlank">
            <a:avLst/>
          </a:prstGeom>
          <a:solidFill>
            <a:srgbClr val="FF0000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contourW="25400" prstMaterial="plastic">
            <a:bevelT w="317500" h="88900"/>
            <a:bevelB w="0"/>
            <a:extrusionClr>
              <a:schemeClr val="tx1"/>
            </a:extrusion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smtClean="0">
                <a:ln w="17780" cmpd="sng">
                  <a:noFill/>
                  <a:prstDash val="solid"/>
                  <a:miter lim="800000"/>
                </a:ln>
                <a:solidFill>
                  <a:srgbClr val="FFFF00"/>
                </a:solidFill>
                <a:latin typeface="華康中圓體" pitchFamily="49" charset="-120"/>
                <a:ea typeface="華康中圓體" pitchFamily="49" charset="-120"/>
              </a:rPr>
              <a:t>可愛型戒指</a:t>
            </a:r>
            <a:endParaRPr lang="zh-TW" altLang="en-US" sz="3200">
              <a:ln w="17780" cmpd="sng">
                <a:noFill/>
                <a:prstDash val="solid"/>
                <a:miter lim="800000"/>
              </a:ln>
              <a:solidFill>
                <a:srgbClr val="FFFF00"/>
              </a:solidFill>
              <a:latin typeface="華康中圓體" pitchFamily="49" charset="-120"/>
              <a:ea typeface="華康中圓體" pitchFamily="49" charset="-120"/>
            </a:endParaRPr>
          </a:p>
        </p:txBody>
      </p:sp>
      <p:sp>
        <p:nvSpPr>
          <p:cNvPr id="23" name="動作按鈕: 自訂 22">
            <a:hlinkClick r:id="rId6" action="ppaction://hlinksldjump" highlightClick="1"/>
          </p:cNvPr>
          <p:cNvSpPr/>
          <p:nvPr/>
        </p:nvSpPr>
        <p:spPr>
          <a:xfrm>
            <a:off x="1691680" y="5013176"/>
            <a:ext cx="2376264" cy="1152128"/>
          </a:xfrm>
          <a:prstGeom prst="actionButtonBlank">
            <a:avLst/>
          </a:prstGeom>
          <a:solidFill>
            <a:srgbClr val="FF0000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contourW="25400" prstMaterial="plastic">
            <a:bevelT w="317500" h="88900"/>
            <a:bevelB w="0"/>
            <a:extrusionClr>
              <a:schemeClr val="tx1"/>
            </a:extrusion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smtClean="0">
                <a:ln w="17780" cmpd="sng">
                  <a:noFill/>
                  <a:prstDash val="solid"/>
                  <a:miter lim="800000"/>
                </a:ln>
                <a:solidFill>
                  <a:srgbClr val="FFFF00"/>
                </a:solidFill>
                <a:latin typeface="華康中圓體" pitchFamily="49" charset="-120"/>
                <a:ea typeface="華康中圓體" pitchFamily="49" charset="-120"/>
              </a:rPr>
              <a:t>豪華的</a:t>
            </a:r>
            <a:r>
              <a:rPr lang="en-US" altLang="zh-TW" sz="3200" smtClean="0">
                <a:ln w="17780" cmpd="sng">
                  <a:noFill/>
                  <a:prstDash val="solid"/>
                  <a:miter lim="800000"/>
                </a:ln>
                <a:solidFill>
                  <a:srgbClr val="FFFF00"/>
                </a:solidFill>
                <a:latin typeface="華康中圓體" pitchFamily="49" charset="-120"/>
                <a:ea typeface="華康中圓體" pitchFamily="49" charset="-120"/>
              </a:rPr>
              <a:t/>
            </a:r>
            <a:br>
              <a:rPr lang="en-US" altLang="zh-TW" sz="3200" smtClean="0">
                <a:ln w="17780" cmpd="sng">
                  <a:noFill/>
                  <a:prstDash val="solid"/>
                  <a:miter lim="800000"/>
                </a:ln>
                <a:solidFill>
                  <a:srgbClr val="FFFF00"/>
                </a:solidFill>
                <a:latin typeface="華康中圓體" pitchFamily="49" charset="-120"/>
                <a:ea typeface="華康中圓體" pitchFamily="49" charset="-120"/>
              </a:rPr>
            </a:br>
            <a:r>
              <a:rPr lang="zh-TW" altLang="en-US" sz="3200" smtClean="0">
                <a:ln w="17780" cmpd="sng">
                  <a:noFill/>
                  <a:prstDash val="solid"/>
                  <a:miter lim="800000"/>
                </a:ln>
                <a:solidFill>
                  <a:srgbClr val="FFFF00"/>
                </a:solidFill>
                <a:latin typeface="華康中圓體" pitchFamily="49" charset="-120"/>
                <a:ea typeface="華康中圓體" pitchFamily="49" charset="-120"/>
              </a:rPr>
              <a:t>大戒指</a:t>
            </a:r>
            <a:endParaRPr lang="zh-TW" altLang="en-US" sz="3200">
              <a:ln w="17780" cmpd="sng">
                <a:noFill/>
                <a:prstDash val="solid"/>
                <a:miter lim="800000"/>
              </a:ln>
              <a:solidFill>
                <a:srgbClr val="FFFF00"/>
              </a:solidFill>
              <a:latin typeface="華康中圓體" pitchFamily="49" charset="-120"/>
              <a:ea typeface="華康中圓體" pitchFamily="49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1528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華麗且昂貴的戒指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mtClean="0"/>
              <a:t>你是標準的有異性沒人性</a:t>
            </a:r>
          </a:p>
          <a:p>
            <a:r>
              <a:rPr lang="zh-TW" altLang="en-US" smtClean="0"/>
              <a:t>愛情和友情兩個讓你選，最終你選的一定是愛情</a:t>
            </a:r>
            <a:endParaRPr lang="en-US" altLang="zh-TW" smtClean="0"/>
          </a:p>
          <a:p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397906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zh-TW" altLang="en-US" smtClean="0"/>
              <a:t>精巧型戒指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mtClean="0"/>
              <a:t>你重視愛情較友情多那麼一點</a:t>
            </a:r>
          </a:p>
          <a:p>
            <a:r>
              <a:rPr lang="zh-TW" altLang="en-US" smtClean="0"/>
              <a:t>雖不見得有了愛人忘了朋友，但你的心始終偏向愛人那邊的</a:t>
            </a:r>
          </a:p>
        </p:txBody>
      </p:sp>
    </p:spTree>
    <p:extLst>
      <p:ext uri="{BB962C8B-B14F-4D97-AF65-F5344CB8AC3E}">
        <p14:creationId xmlns:p14="http://schemas.microsoft.com/office/powerpoint/2010/main" val="212827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zh-TW" altLang="en-US" smtClean="0"/>
              <a:t>豪華的大戒指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mtClean="0"/>
              <a:t>唯我獨尊型</a:t>
            </a:r>
          </a:p>
          <a:p>
            <a:r>
              <a:rPr lang="zh-TW" altLang="en-US" smtClean="0"/>
              <a:t>你是依照自己心思走的人，愛情、友情都沒有你個人重要，其實你最愛的是自己，所以一旦愛上了，就算對方是朋友的情人，也不會放棄</a:t>
            </a:r>
          </a:p>
        </p:txBody>
      </p:sp>
    </p:spTree>
    <p:extLst>
      <p:ext uri="{BB962C8B-B14F-4D97-AF65-F5344CB8AC3E}">
        <p14:creationId xmlns:p14="http://schemas.microsoft.com/office/powerpoint/2010/main" val="98940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zh-TW" altLang="en-US" smtClean="0"/>
              <a:t>可愛型戒指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mtClean="0"/>
              <a:t>愛情、友情一樣重要</a:t>
            </a:r>
          </a:p>
          <a:p>
            <a:r>
              <a:rPr lang="zh-TW" altLang="en-US" smtClean="0"/>
              <a:t>你是那種就算有了情人，還是會在朋友需要時，適時出現。對你而言，朋友、愛人一樣重要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9399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自然力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184</Words>
  <Application>Microsoft Office PowerPoint</Application>
  <PresentationFormat>如螢幕大小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5</vt:i4>
      </vt:variant>
    </vt:vector>
  </HeadingPairs>
  <TitlesOfParts>
    <vt:vector size="6" baseType="lpstr">
      <vt:lpstr>Office 佈景主題</vt:lpstr>
      <vt:lpstr>愛情、友情選邊站</vt:lpstr>
      <vt:lpstr>華麗且昂貴的戒指</vt:lpstr>
      <vt:lpstr>精巧型戒指</vt:lpstr>
      <vt:lpstr>豪華的大戒指</vt:lpstr>
      <vt:lpstr>可愛型戒指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愛情、友情選邊站</dc:title>
  <dc:creator>e052</dc:creator>
  <cp:lastModifiedBy>user</cp:lastModifiedBy>
  <cp:revision>4</cp:revision>
  <dcterms:created xsi:type="dcterms:W3CDTF">2012-11-23T09:19:18Z</dcterms:created>
  <dcterms:modified xsi:type="dcterms:W3CDTF">2014-09-12T08:30:53Z</dcterms:modified>
</cp:coreProperties>
</file>