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261" r:id="rId2"/>
    <p:sldId id="262" r:id="rId3"/>
  </p:sldIdLst>
  <p:sldSz cx="6858000" cy="9144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01" autoAdjust="0"/>
  </p:normalViewPr>
  <p:slideViewPr>
    <p:cSldViewPr>
      <p:cViewPr varScale="1">
        <p:scale>
          <a:sx n="30" d="100"/>
          <a:sy n="30" d="100"/>
        </p:scale>
        <p:origin x="-974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570BC7B-6F91-4DC5-9287-EDDD715CB8C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34689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2150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A3E33F-C8F6-4EA3-8B5D-9F9AFD7D8D6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026876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575AEB-8E12-43CF-89BF-BEB66CA3B810}" type="slidenum">
              <a:rPr lang="en-US" altLang="zh-TW"/>
              <a:pPr/>
              <a:t>1</a:t>
            </a:fld>
            <a:endParaRPr lang="en-US" altLang="zh-TW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42900" y="8326438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43150" y="8326438"/>
            <a:ext cx="2171700" cy="6350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914900" y="8326438"/>
            <a:ext cx="1600200" cy="635000"/>
          </a:xfrm>
        </p:spPr>
        <p:txBody>
          <a:bodyPr/>
          <a:lstStyle>
            <a:lvl1pPr>
              <a:defRPr/>
            </a:lvl1pPr>
          </a:lstStyle>
          <a:p>
            <a:fld id="{71BE82FB-DE3E-461F-9317-CED83063E2F0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3B7D7-BAE5-4291-AC13-5D5EA3F9C24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23252518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50B9F-F943-4F2E-A43D-796A65E6280B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64707906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12108-F69E-4562-9834-AC3826E26EF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8794414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69E58-F943-4FF6-A1CB-6A83399C2E5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35530744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FDC9B-D3FF-4DB4-B3DD-7D02E28007A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21114351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1622A-2732-475C-816D-DE496250950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39057120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42441-3B70-4438-9286-DCB3BB6ED1B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64535541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13395-6149-4B83-A5DE-4E7DB1176B9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54392140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94D83-C562-43EF-9933-CA14AA12FA3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44410307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11199-4B6D-4355-ABA3-A3BA003D358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74637887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78B40B-15A5-4A47-931A-4976A4C0D7B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19463" name="Rectangle 7"/>
          <p:cNvSpPr>
            <a:spLocks noChangeArrowheads="1"/>
          </p:cNvSpPr>
          <p:nvPr userDrawn="1"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48" name="Picture 36" descr="聖誕卡0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" r="2803"/>
          <a:stretch>
            <a:fillRect/>
          </a:stretch>
        </p:blipFill>
        <p:spPr bwMode="auto">
          <a:xfrm>
            <a:off x="1033463" y="2268538"/>
            <a:ext cx="4797425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55" name="Rectangle 43"/>
          <p:cNvSpPr>
            <a:spLocks noChangeArrowheads="1"/>
          </p:cNvSpPr>
          <p:nvPr/>
        </p:nvSpPr>
        <p:spPr bwMode="auto">
          <a:xfrm>
            <a:off x="857250" y="7416800"/>
            <a:ext cx="5143500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dist"/>
            <a:r>
              <a:rPr lang="en-US" altLang="zh-TW" sz="1600" b="1">
                <a:solidFill>
                  <a:srgbClr val="009900"/>
                </a:solidFill>
              </a:rPr>
              <a:t>M E R R Y   C H R I S T M A S</a:t>
            </a:r>
            <a:endParaRPr lang="en-US" altLang="zh-TW" sz="1600" b="1">
              <a:solidFill>
                <a:srgbClr val="0099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7" name="Group 9"/>
          <p:cNvGrpSpPr>
            <a:grpSpLocks/>
          </p:cNvGrpSpPr>
          <p:nvPr/>
        </p:nvGrpSpPr>
        <p:grpSpPr bwMode="auto">
          <a:xfrm>
            <a:off x="1711325" y="330200"/>
            <a:ext cx="3440113" cy="8345488"/>
            <a:chOff x="1079" y="0"/>
            <a:chExt cx="2167" cy="5257"/>
          </a:xfrm>
        </p:grpSpPr>
        <p:pic>
          <p:nvPicPr>
            <p:cNvPr id="32778" name="Picture 10" descr="圖片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" y="0"/>
              <a:ext cx="2167" cy="5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779" name="Text Box 11"/>
            <p:cNvSpPr txBox="1">
              <a:spLocks noChangeArrowheads="1"/>
            </p:cNvSpPr>
            <p:nvPr/>
          </p:nvSpPr>
          <p:spPr bwMode="auto">
            <a:xfrm>
              <a:off x="1721" y="1300"/>
              <a:ext cx="884" cy="3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TW" altLang="en-US" sz="8000">
                  <a:ea typeface="標楷體" pitchFamily="65" charset="-120"/>
                </a:rPr>
                <a:t>聖誕節快樂</a:t>
              </a:r>
            </a:p>
          </p:txBody>
        </p:sp>
      </p:grpSp>
      <p:pic>
        <p:nvPicPr>
          <p:cNvPr id="32780" name="Picture 12" descr="dglxasset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6399213"/>
            <a:ext cx="2781300" cy="274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節日賀卡">
  <a:themeElements>
    <a:clrScheme name="節日賀卡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節日賀卡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節日賀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節日賀卡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節日賀卡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節日賀卡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節日賀卡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節日賀卡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節日賀卡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節日賀卡</Template>
  <TotalTime>11</TotalTime>
  <Words>17</Words>
  <Application>Microsoft Office PowerPoint</Application>
  <PresentationFormat>如螢幕大小 (4:3)</PresentationFormat>
  <Paragraphs>3</Paragraphs>
  <Slides>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7" baseType="lpstr">
      <vt:lpstr>Times New Roman</vt:lpstr>
      <vt:lpstr>新細明體</vt:lpstr>
      <vt:lpstr>Arial</vt:lpstr>
      <vt:lpstr>標楷體</vt:lpstr>
      <vt:lpstr>節日賀卡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e052</cp:lastModifiedBy>
  <cp:revision>2</cp:revision>
  <cp:lastPrinted>1601-01-01T00:00:00Z</cp:lastPrinted>
  <dcterms:created xsi:type="dcterms:W3CDTF">2010-12-07T03:38:25Z</dcterms:created>
  <dcterms:modified xsi:type="dcterms:W3CDTF">2012-12-05T06:55:55Z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1028</vt:i4>
  </property>
</Properties>
</file>