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62" r:id="rId3"/>
    <p:sldId id="276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5" r:id="rId13"/>
    <p:sldId id="273" r:id="rId14"/>
    <p:sldId id="274" r:id="rId15"/>
    <p:sldId id="277" r:id="rId16"/>
    <p:sldId id="278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CC"/>
    <a:srgbClr val="FF66FF"/>
    <a:srgbClr val="CC00FF"/>
    <a:srgbClr val="00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38" autoAdjust="0"/>
  </p:normalViewPr>
  <p:slideViewPr>
    <p:cSldViewPr>
      <p:cViewPr>
        <p:scale>
          <a:sx n="40" d="100"/>
          <a:sy n="40" d="100"/>
        </p:scale>
        <p:origin x="-1382" y="-9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99603F-19F7-4E80-9A6D-D3AA287A292D}" type="doc">
      <dgm:prSet loTypeId="urn:microsoft.com/office/officeart/2005/8/layout/bProcess4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E0D2C206-B4B8-4DF2-B715-00D1B31F3AFD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摩羯座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D6ED17EA-1438-446E-8F08-9488C5CAE55E}" type="parTrans" cxnId="{46DC1396-2DEC-4C52-9865-4E6E28C58303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209E456B-A096-45AC-9E56-FAE09E6B389A}" type="sibTrans" cxnId="{46DC1396-2DEC-4C52-9865-4E6E28C58303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97E4A278-C3AC-4D04-9C69-0D3E2915845A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水瓶座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8923DAA7-831E-47D3-9F85-0DB8F92F8D2F}" type="parTrans" cxnId="{FFE27803-67F3-4408-8DAD-36A4864D40F5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3AD83150-1965-4A03-BC1E-B67129FD1E02}" type="sibTrans" cxnId="{FFE27803-67F3-4408-8DAD-36A4864D40F5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72475710-ADF5-47A7-A9A6-3294406ABFDE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雙魚座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272D6145-4CCE-45F6-939D-896EE3F19A8B}" type="parTrans" cxnId="{169B4CCD-8A0D-40F0-AE71-03DF77779FFA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79F5F794-C0A1-42C1-8DCE-0737E2A493AA}" type="sibTrans" cxnId="{169B4CCD-8A0D-40F0-AE71-03DF77779FFA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761004FA-710E-4DFC-9A36-1F9169FEDF31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牡羊座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7536AC01-B846-43AE-ADE6-11E2B3A2ED85}" type="parTrans" cxnId="{CB5DE43C-8307-4E0B-A291-F13261F3CF84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194FE739-0B10-4A95-864E-BFB064F97821}" type="sibTrans" cxnId="{CB5DE43C-8307-4E0B-A291-F13261F3CF84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44ED7204-DC9E-4A8B-82A6-E2A97FA7F861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金牛座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A2342DA0-0B97-4640-9B0C-172386F32DA4}" type="parTrans" cxnId="{909E23C9-2BD9-41E0-B44B-A8FEE38AFFD5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BE169197-5176-46C7-9E52-8A64FC99833A}" type="sibTrans" cxnId="{909E23C9-2BD9-41E0-B44B-A8FEE38AFFD5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D79BBF72-0585-4D04-873A-248106A7168D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雙子座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5FB7AA18-CB03-43C6-AFC5-0668FBE4A09E}" type="parTrans" cxnId="{8FB7D079-1284-47FB-9ADA-120A8FE51A71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1613673E-93FA-49E3-B377-CEA5DEE32B8D}" type="sibTrans" cxnId="{8FB7D079-1284-47FB-9ADA-120A8FE51A71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4ECC24BC-9533-4C4A-A014-13A029AB6ED6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巨蟹座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17C434F5-BF65-468E-A496-EA049E7CBA4F}" type="parTrans" cxnId="{B16C3540-16E6-4041-9E39-717881935923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7151C4BD-783A-4A76-A281-0CD079D9C194}" type="sibTrans" cxnId="{B16C3540-16E6-4041-9E39-717881935923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8BED6BFF-81FD-464C-85E8-754AFB7EA397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獅子座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FF5C7148-46AD-45CC-B5E6-B3C9CF763DB3}" type="parTrans" cxnId="{E93517FF-6945-4553-ABF6-F549DA76A4E5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D58EF40B-0A78-4016-AB6C-DD8570B6B5DA}" type="sibTrans" cxnId="{E93517FF-6945-4553-ABF6-F549DA76A4E5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7ABCB20C-A3E0-477A-B069-11C83A7FCFA3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處女座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571DD335-BE8C-4299-B6B9-28D8091BD150}" type="parTrans" cxnId="{86A631AB-C9B9-4198-B9D0-A184D379893C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0116FA0B-F6B0-46FA-9466-DA71A46CEEA1}" type="sibTrans" cxnId="{86A631AB-C9B9-4198-B9D0-A184D379893C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4A1964A0-4844-452B-9E06-9955FF1F19EA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天秤座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BE4BAEA9-C846-4BB5-9C36-6CE612DF7AF9}" type="parTrans" cxnId="{0B37ED19-C9D2-4209-B73B-20BE556C07D3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7F6FC02D-CCB3-4A19-ACE7-25CC6F1861CE}" type="sibTrans" cxnId="{0B37ED19-C9D2-4209-B73B-20BE556C07D3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093CEED7-E207-40B4-9ED9-D217F4B6ED2E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天蠍座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01D7BEEF-2EB3-4686-89BC-C848A9C2CAD5}" type="parTrans" cxnId="{DC94FBC9-DB41-4FB7-A216-15D87A0307C4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099B67D7-C9DE-4404-8691-10180228BF75}" type="sibTrans" cxnId="{DC94FBC9-DB41-4FB7-A216-15D87A0307C4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BF6E87B6-DC35-40FF-925D-351ECEFA3312}">
      <dgm:prSet phldrT="[文字]" custT="1"/>
      <dgm:spPr/>
      <dgm:t>
        <a:bodyPr/>
        <a:lstStyle/>
        <a:p>
          <a:r>
            <a:rPr lang="zh-TW" altLang="en-US" sz="4800" b="0" dirty="0" smtClean="0">
              <a:latin typeface="華康中黑體" pitchFamily="49" charset="-120"/>
              <a:ea typeface="華康中黑體" pitchFamily="49" charset="-120"/>
            </a:rPr>
            <a:t>射手座</a:t>
          </a:r>
          <a:endParaRPr lang="zh-TW" altLang="en-US" sz="4800" b="0" dirty="0">
            <a:latin typeface="華康中黑體" pitchFamily="49" charset="-120"/>
            <a:ea typeface="華康中黑體" pitchFamily="49" charset="-120"/>
          </a:endParaRPr>
        </a:p>
      </dgm:t>
    </dgm:pt>
    <dgm:pt modelId="{3452FD65-0C8A-4FA1-9EA9-61F1AF685E7D}" type="parTrans" cxnId="{8112D9BC-3848-403A-B732-707BA61A0E62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123A9A76-3E39-4046-9621-E6A48D2A34D3}" type="sibTrans" cxnId="{8112D9BC-3848-403A-B732-707BA61A0E62}">
      <dgm:prSet/>
      <dgm:spPr/>
      <dgm:t>
        <a:bodyPr/>
        <a:lstStyle/>
        <a:p>
          <a:endParaRPr lang="zh-TW" altLang="en-US" sz="3800" b="0">
            <a:solidFill>
              <a:schemeClr val="tx1"/>
            </a:solidFill>
            <a:latin typeface="華康中黑體" pitchFamily="49" charset="-120"/>
            <a:ea typeface="華康中黑體" pitchFamily="49" charset="-120"/>
          </a:endParaRPr>
        </a:p>
      </dgm:t>
    </dgm:pt>
    <dgm:pt modelId="{1781CA06-9C9A-43B8-91DD-858FB084DD1F}" type="pres">
      <dgm:prSet presAssocID="{4499603F-19F7-4E80-9A6D-D3AA287A292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D8D59F53-15B8-422E-87D0-D0D9449AB86A}" type="pres">
      <dgm:prSet presAssocID="{E0D2C206-B4B8-4DF2-B715-00D1B31F3AFD}" presName="compNode" presStyleCnt="0"/>
      <dgm:spPr/>
    </dgm:pt>
    <dgm:pt modelId="{B2D87183-10E2-4C18-8F0C-28CB50C3B19C}" type="pres">
      <dgm:prSet presAssocID="{E0D2C206-B4B8-4DF2-B715-00D1B31F3AFD}" presName="dummyConnPt" presStyleCnt="0"/>
      <dgm:spPr/>
    </dgm:pt>
    <dgm:pt modelId="{A2C1523C-B872-4D4A-A219-C089B30C98E9}" type="pres">
      <dgm:prSet presAssocID="{E0D2C206-B4B8-4DF2-B715-00D1B31F3AFD}" presName="node" presStyleLbl="node1" presStyleIdx="0" presStyleCnt="12" custScaleX="137472" custScaleY="10292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3BEDB75-0B6B-4C92-B5A5-E7C88AFF08B7}" type="pres">
      <dgm:prSet presAssocID="{209E456B-A096-45AC-9E56-FAE09E6B389A}" presName="sibTrans" presStyleLbl="bgSibTrans2D1" presStyleIdx="0" presStyleCnt="11"/>
      <dgm:spPr/>
      <dgm:t>
        <a:bodyPr/>
        <a:lstStyle/>
        <a:p>
          <a:endParaRPr lang="zh-TW" altLang="en-US"/>
        </a:p>
      </dgm:t>
    </dgm:pt>
    <dgm:pt modelId="{A835CEC1-9F51-4AB3-98C6-FB5B188FEF54}" type="pres">
      <dgm:prSet presAssocID="{97E4A278-C3AC-4D04-9C69-0D3E2915845A}" presName="compNode" presStyleCnt="0"/>
      <dgm:spPr/>
    </dgm:pt>
    <dgm:pt modelId="{9DD2F33C-B920-47C8-9EBE-7829933BD695}" type="pres">
      <dgm:prSet presAssocID="{97E4A278-C3AC-4D04-9C69-0D3E2915845A}" presName="dummyConnPt" presStyleCnt="0"/>
      <dgm:spPr/>
    </dgm:pt>
    <dgm:pt modelId="{3AA04072-1A88-4EBB-99D6-47D09B7EFCDC}" type="pres">
      <dgm:prSet presAssocID="{97E4A278-C3AC-4D04-9C69-0D3E2915845A}" presName="node" presStyleLbl="node1" presStyleIdx="1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3148303-381B-49C6-BBDC-C004AA4EE42E}" type="pres">
      <dgm:prSet presAssocID="{3AD83150-1965-4A03-BC1E-B67129FD1E02}" presName="sibTrans" presStyleLbl="bgSibTrans2D1" presStyleIdx="1" presStyleCnt="11"/>
      <dgm:spPr/>
      <dgm:t>
        <a:bodyPr/>
        <a:lstStyle/>
        <a:p>
          <a:endParaRPr lang="zh-TW" altLang="en-US"/>
        </a:p>
      </dgm:t>
    </dgm:pt>
    <dgm:pt modelId="{95C66B98-4749-47BC-BF78-710173691580}" type="pres">
      <dgm:prSet presAssocID="{72475710-ADF5-47A7-A9A6-3294406ABFDE}" presName="compNode" presStyleCnt="0"/>
      <dgm:spPr/>
    </dgm:pt>
    <dgm:pt modelId="{109D23C8-2C74-47C3-893E-A7C5FF234673}" type="pres">
      <dgm:prSet presAssocID="{72475710-ADF5-47A7-A9A6-3294406ABFDE}" presName="dummyConnPt" presStyleCnt="0"/>
      <dgm:spPr/>
    </dgm:pt>
    <dgm:pt modelId="{140815C2-31AC-4E45-A789-86082D57DD99}" type="pres">
      <dgm:prSet presAssocID="{72475710-ADF5-47A7-A9A6-3294406ABFDE}" presName="node" presStyleLbl="node1" presStyleIdx="2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5C8698-5802-49DA-8BBB-ADF3A4638F3E}" type="pres">
      <dgm:prSet presAssocID="{79F5F794-C0A1-42C1-8DCE-0737E2A493AA}" presName="sibTrans" presStyleLbl="bgSibTrans2D1" presStyleIdx="2" presStyleCnt="11"/>
      <dgm:spPr/>
      <dgm:t>
        <a:bodyPr/>
        <a:lstStyle/>
        <a:p>
          <a:endParaRPr lang="zh-TW" altLang="en-US"/>
        </a:p>
      </dgm:t>
    </dgm:pt>
    <dgm:pt modelId="{AEF55629-5EB5-4144-A543-AA64196BD214}" type="pres">
      <dgm:prSet presAssocID="{761004FA-710E-4DFC-9A36-1F9169FEDF31}" presName="compNode" presStyleCnt="0"/>
      <dgm:spPr/>
    </dgm:pt>
    <dgm:pt modelId="{892AD675-0DE7-45F4-BD5F-11904366ADEE}" type="pres">
      <dgm:prSet presAssocID="{761004FA-710E-4DFC-9A36-1F9169FEDF31}" presName="dummyConnPt" presStyleCnt="0"/>
      <dgm:spPr/>
    </dgm:pt>
    <dgm:pt modelId="{E324BC0C-235D-4B89-9DF9-92ED17875C44}" type="pres">
      <dgm:prSet presAssocID="{761004FA-710E-4DFC-9A36-1F9169FEDF31}" presName="node" presStyleLbl="node1" presStyleIdx="3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0E55D36-2311-4B97-9D89-F37BC88AC92B}" type="pres">
      <dgm:prSet presAssocID="{194FE739-0B10-4A95-864E-BFB064F97821}" presName="sibTrans" presStyleLbl="bgSibTrans2D1" presStyleIdx="3" presStyleCnt="11"/>
      <dgm:spPr/>
      <dgm:t>
        <a:bodyPr/>
        <a:lstStyle/>
        <a:p>
          <a:endParaRPr lang="zh-TW" altLang="en-US"/>
        </a:p>
      </dgm:t>
    </dgm:pt>
    <dgm:pt modelId="{64F3B226-DE2B-4EA9-86BA-9C7D52A4C411}" type="pres">
      <dgm:prSet presAssocID="{44ED7204-DC9E-4A8B-82A6-E2A97FA7F861}" presName="compNode" presStyleCnt="0"/>
      <dgm:spPr/>
    </dgm:pt>
    <dgm:pt modelId="{5A1BA215-30CE-4993-925C-F5FB90D17739}" type="pres">
      <dgm:prSet presAssocID="{44ED7204-DC9E-4A8B-82A6-E2A97FA7F861}" presName="dummyConnPt" presStyleCnt="0"/>
      <dgm:spPr/>
    </dgm:pt>
    <dgm:pt modelId="{254E1A58-AB2D-4672-844F-829D171B1B4C}" type="pres">
      <dgm:prSet presAssocID="{44ED7204-DC9E-4A8B-82A6-E2A97FA7F861}" presName="node" presStyleLbl="node1" presStyleIdx="4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17F568B-C46B-43FF-8F48-853923C01622}" type="pres">
      <dgm:prSet presAssocID="{BE169197-5176-46C7-9E52-8A64FC99833A}" presName="sibTrans" presStyleLbl="bgSibTrans2D1" presStyleIdx="4" presStyleCnt="11"/>
      <dgm:spPr/>
      <dgm:t>
        <a:bodyPr/>
        <a:lstStyle/>
        <a:p>
          <a:endParaRPr lang="zh-TW" altLang="en-US"/>
        </a:p>
      </dgm:t>
    </dgm:pt>
    <dgm:pt modelId="{B5A2F138-FEE1-406C-9911-55BF3A1A3FE5}" type="pres">
      <dgm:prSet presAssocID="{D79BBF72-0585-4D04-873A-248106A7168D}" presName="compNode" presStyleCnt="0"/>
      <dgm:spPr/>
    </dgm:pt>
    <dgm:pt modelId="{75912576-D53C-4190-AE4B-AF19394A86FC}" type="pres">
      <dgm:prSet presAssocID="{D79BBF72-0585-4D04-873A-248106A7168D}" presName="dummyConnPt" presStyleCnt="0"/>
      <dgm:spPr/>
    </dgm:pt>
    <dgm:pt modelId="{F7F06D7A-B958-4B63-B258-F52F4392F492}" type="pres">
      <dgm:prSet presAssocID="{D79BBF72-0585-4D04-873A-248106A7168D}" presName="node" presStyleLbl="node1" presStyleIdx="5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3792BAE-A30A-4EA4-B7C3-B348C179BE43}" type="pres">
      <dgm:prSet presAssocID="{1613673E-93FA-49E3-B377-CEA5DEE32B8D}" presName="sibTrans" presStyleLbl="bgSibTrans2D1" presStyleIdx="5" presStyleCnt="11"/>
      <dgm:spPr/>
      <dgm:t>
        <a:bodyPr/>
        <a:lstStyle/>
        <a:p>
          <a:endParaRPr lang="zh-TW" altLang="en-US"/>
        </a:p>
      </dgm:t>
    </dgm:pt>
    <dgm:pt modelId="{7D765357-50CB-4521-8DDB-FB0B9FE39096}" type="pres">
      <dgm:prSet presAssocID="{4ECC24BC-9533-4C4A-A014-13A029AB6ED6}" presName="compNode" presStyleCnt="0"/>
      <dgm:spPr/>
    </dgm:pt>
    <dgm:pt modelId="{448A632E-14CC-44DA-B8D1-4721C49B8607}" type="pres">
      <dgm:prSet presAssocID="{4ECC24BC-9533-4C4A-A014-13A029AB6ED6}" presName="dummyConnPt" presStyleCnt="0"/>
      <dgm:spPr/>
    </dgm:pt>
    <dgm:pt modelId="{FCE932BF-15F0-4166-90A4-B32FEAF17FB5}" type="pres">
      <dgm:prSet presAssocID="{4ECC24BC-9533-4C4A-A014-13A029AB6ED6}" presName="node" presStyleLbl="node1" presStyleIdx="6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74194EF-E031-4B4C-B476-623BE956F049}" type="pres">
      <dgm:prSet presAssocID="{7151C4BD-783A-4A76-A281-0CD079D9C194}" presName="sibTrans" presStyleLbl="bgSibTrans2D1" presStyleIdx="6" presStyleCnt="11"/>
      <dgm:spPr/>
      <dgm:t>
        <a:bodyPr/>
        <a:lstStyle/>
        <a:p>
          <a:endParaRPr lang="zh-TW" altLang="en-US"/>
        </a:p>
      </dgm:t>
    </dgm:pt>
    <dgm:pt modelId="{FE69ADDA-F2A9-439B-A3EF-0F08D6834A35}" type="pres">
      <dgm:prSet presAssocID="{8BED6BFF-81FD-464C-85E8-754AFB7EA397}" presName="compNode" presStyleCnt="0"/>
      <dgm:spPr/>
    </dgm:pt>
    <dgm:pt modelId="{D6CAE88D-CEBF-465B-9E21-D3007B85E58A}" type="pres">
      <dgm:prSet presAssocID="{8BED6BFF-81FD-464C-85E8-754AFB7EA397}" presName="dummyConnPt" presStyleCnt="0"/>
      <dgm:spPr/>
    </dgm:pt>
    <dgm:pt modelId="{8F19A8C0-B1E8-48E7-AD90-FE7531FDF409}" type="pres">
      <dgm:prSet presAssocID="{8BED6BFF-81FD-464C-85E8-754AFB7EA397}" presName="node" presStyleLbl="node1" presStyleIdx="7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2A3A5A4-41F7-44B8-ADB9-0FE7CC119288}" type="pres">
      <dgm:prSet presAssocID="{D58EF40B-0A78-4016-AB6C-DD8570B6B5DA}" presName="sibTrans" presStyleLbl="bgSibTrans2D1" presStyleIdx="7" presStyleCnt="11"/>
      <dgm:spPr/>
      <dgm:t>
        <a:bodyPr/>
        <a:lstStyle/>
        <a:p>
          <a:endParaRPr lang="zh-TW" altLang="en-US"/>
        </a:p>
      </dgm:t>
    </dgm:pt>
    <dgm:pt modelId="{F6F24E88-F656-4F58-9E65-5E1BD1FCCED5}" type="pres">
      <dgm:prSet presAssocID="{7ABCB20C-A3E0-477A-B069-11C83A7FCFA3}" presName="compNode" presStyleCnt="0"/>
      <dgm:spPr/>
    </dgm:pt>
    <dgm:pt modelId="{FAB53994-2A7B-454F-8898-89DB4578E0FD}" type="pres">
      <dgm:prSet presAssocID="{7ABCB20C-A3E0-477A-B069-11C83A7FCFA3}" presName="dummyConnPt" presStyleCnt="0"/>
      <dgm:spPr/>
    </dgm:pt>
    <dgm:pt modelId="{3D4D1AE0-7CBE-4CC2-887A-E7AC38E42C44}" type="pres">
      <dgm:prSet presAssocID="{7ABCB20C-A3E0-477A-B069-11C83A7FCFA3}" presName="node" presStyleLbl="node1" presStyleIdx="8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127320F-2117-40CA-BB72-13F645B0BBA4}" type="pres">
      <dgm:prSet presAssocID="{0116FA0B-F6B0-46FA-9466-DA71A46CEEA1}" presName="sibTrans" presStyleLbl="bgSibTrans2D1" presStyleIdx="8" presStyleCnt="11"/>
      <dgm:spPr/>
      <dgm:t>
        <a:bodyPr/>
        <a:lstStyle/>
        <a:p>
          <a:endParaRPr lang="zh-TW" altLang="en-US"/>
        </a:p>
      </dgm:t>
    </dgm:pt>
    <dgm:pt modelId="{F7A5877E-1417-49AE-B3BE-57DC57DE86CB}" type="pres">
      <dgm:prSet presAssocID="{4A1964A0-4844-452B-9E06-9955FF1F19EA}" presName="compNode" presStyleCnt="0"/>
      <dgm:spPr/>
    </dgm:pt>
    <dgm:pt modelId="{854C053A-AE43-42A4-9C9E-CCF71FEEF01E}" type="pres">
      <dgm:prSet presAssocID="{4A1964A0-4844-452B-9E06-9955FF1F19EA}" presName="dummyConnPt" presStyleCnt="0"/>
      <dgm:spPr/>
    </dgm:pt>
    <dgm:pt modelId="{9508A6CB-9C39-431C-919A-ACED147792DB}" type="pres">
      <dgm:prSet presAssocID="{4A1964A0-4844-452B-9E06-9955FF1F19EA}" presName="node" presStyleLbl="node1" presStyleIdx="9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883130D-7CDC-4689-8BEA-348279D86207}" type="pres">
      <dgm:prSet presAssocID="{7F6FC02D-CCB3-4A19-ACE7-25CC6F1861CE}" presName="sibTrans" presStyleLbl="bgSibTrans2D1" presStyleIdx="9" presStyleCnt="11"/>
      <dgm:spPr/>
      <dgm:t>
        <a:bodyPr/>
        <a:lstStyle/>
        <a:p>
          <a:endParaRPr lang="zh-TW" altLang="en-US"/>
        </a:p>
      </dgm:t>
    </dgm:pt>
    <dgm:pt modelId="{CBDB0105-7988-4B22-8250-7C36886E5089}" type="pres">
      <dgm:prSet presAssocID="{093CEED7-E207-40B4-9ED9-D217F4B6ED2E}" presName="compNode" presStyleCnt="0"/>
      <dgm:spPr/>
    </dgm:pt>
    <dgm:pt modelId="{89446DC2-381F-4B02-8A9A-31FFCFFE6076}" type="pres">
      <dgm:prSet presAssocID="{093CEED7-E207-40B4-9ED9-D217F4B6ED2E}" presName="dummyConnPt" presStyleCnt="0"/>
      <dgm:spPr/>
    </dgm:pt>
    <dgm:pt modelId="{BBA824D5-E762-47DB-888F-2F0CF8CDE2C1}" type="pres">
      <dgm:prSet presAssocID="{093CEED7-E207-40B4-9ED9-D217F4B6ED2E}" presName="node" presStyleLbl="node1" presStyleIdx="10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D2AA098-47C9-451A-8C5B-F7A43039AC5B}" type="pres">
      <dgm:prSet presAssocID="{099B67D7-C9DE-4404-8691-10180228BF75}" presName="sibTrans" presStyleLbl="bgSibTrans2D1" presStyleIdx="10" presStyleCnt="11"/>
      <dgm:spPr/>
      <dgm:t>
        <a:bodyPr/>
        <a:lstStyle/>
        <a:p>
          <a:endParaRPr lang="zh-TW" altLang="en-US"/>
        </a:p>
      </dgm:t>
    </dgm:pt>
    <dgm:pt modelId="{9B1ACB71-BBB3-420E-A006-3B406347E987}" type="pres">
      <dgm:prSet presAssocID="{BF6E87B6-DC35-40FF-925D-351ECEFA3312}" presName="compNode" presStyleCnt="0"/>
      <dgm:spPr/>
    </dgm:pt>
    <dgm:pt modelId="{BC17DD2D-3DD6-4ADF-A997-449F8F2BCCB4}" type="pres">
      <dgm:prSet presAssocID="{BF6E87B6-DC35-40FF-925D-351ECEFA3312}" presName="dummyConnPt" presStyleCnt="0"/>
      <dgm:spPr/>
    </dgm:pt>
    <dgm:pt modelId="{9C0209D2-10FE-4B2B-B512-33540AF228EB}" type="pres">
      <dgm:prSet presAssocID="{BF6E87B6-DC35-40FF-925D-351ECEFA3312}" presName="node" presStyleLbl="node1" presStyleIdx="11" presStyleCnt="12" custScaleX="13747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983CCCA-C7A3-4146-8FC5-7F4B27AB779F}" type="presOf" srcId="{BF6E87B6-DC35-40FF-925D-351ECEFA3312}" destId="{9C0209D2-10FE-4B2B-B512-33540AF228EB}" srcOrd="0" destOrd="0" presId="urn:microsoft.com/office/officeart/2005/8/layout/bProcess4"/>
    <dgm:cxn modelId="{8239A57E-B0B0-4188-B672-ECE8FBE7E96F}" type="presOf" srcId="{7F6FC02D-CCB3-4A19-ACE7-25CC6F1861CE}" destId="{0883130D-7CDC-4689-8BEA-348279D86207}" srcOrd="0" destOrd="0" presId="urn:microsoft.com/office/officeart/2005/8/layout/bProcess4"/>
    <dgm:cxn modelId="{03C8FAA5-8099-43F6-8041-234671AFB75B}" type="presOf" srcId="{44ED7204-DC9E-4A8B-82A6-E2A97FA7F861}" destId="{254E1A58-AB2D-4672-844F-829D171B1B4C}" srcOrd="0" destOrd="0" presId="urn:microsoft.com/office/officeart/2005/8/layout/bProcess4"/>
    <dgm:cxn modelId="{63D71408-309C-4C50-9BA5-07261F92F36A}" type="presOf" srcId="{194FE739-0B10-4A95-864E-BFB064F97821}" destId="{70E55D36-2311-4B97-9D89-F37BC88AC92B}" srcOrd="0" destOrd="0" presId="urn:microsoft.com/office/officeart/2005/8/layout/bProcess4"/>
    <dgm:cxn modelId="{169B4CCD-8A0D-40F0-AE71-03DF77779FFA}" srcId="{4499603F-19F7-4E80-9A6D-D3AA287A292D}" destId="{72475710-ADF5-47A7-A9A6-3294406ABFDE}" srcOrd="2" destOrd="0" parTransId="{272D6145-4CCE-45F6-939D-896EE3F19A8B}" sibTransId="{79F5F794-C0A1-42C1-8DCE-0737E2A493AA}"/>
    <dgm:cxn modelId="{14D8E06E-0320-49B3-9878-EB3C0BDB0A81}" type="presOf" srcId="{099B67D7-C9DE-4404-8691-10180228BF75}" destId="{4D2AA098-47C9-451A-8C5B-F7A43039AC5B}" srcOrd="0" destOrd="0" presId="urn:microsoft.com/office/officeart/2005/8/layout/bProcess4"/>
    <dgm:cxn modelId="{E1746908-2301-4E80-87F0-FB2909FDB78C}" type="presOf" srcId="{1613673E-93FA-49E3-B377-CEA5DEE32B8D}" destId="{53792BAE-A30A-4EA4-B7C3-B348C179BE43}" srcOrd="0" destOrd="0" presId="urn:microsoft.com/office/officeart/2005/8/layout/bProcess4"/>
    <dgm:cxn modelId="{14E4D39C-51BD-49A9-842A-7E1A52613F67}" type="presOf" srcId="{4499603F-19F7-4E80-9A6D-D3AA287A292D}" destId="{1781CA06-9C9A-43B8-91DD-858FB084DD1F}" srcOrd="0" destOrd="0" presId="urn:microsoft.com/office/officeart/2005/8/layout/bProcess4"/>
    <dgm:cxn modelId="{AB3B7F33-C7DC-4F41-B2F0-B4ED9B6A80F3}" type="presOf" srcId="{7151C4BD-783A-4A76-A281-0CD079D9C194}" destId="{974194EF-E031-4B4C-B476-623BE956F049}" srcOrd="0" destOrd="0" presId="urn:microsoft.com/office/officeart/2005/8/layout/bProcess4"/>
    <dgm:cxn modelId="{0B37ED19-C9D2-4209-B73B-20BE556C07D3}" srcId="{4499603F-19F7-4E80-9A6D-D3AA287A292D}" destId="{4A1964A0-4844-452B-9E06-9955FF1F19EA}" srcOrd="9" destOrd="0" parTransId="{BE4BAEA9-C846-4BB5-9C36-6CE612DF7AF9}" sibTransId="{7F6FC02D-CCB3-4A19-ACE7-25CC6F1861CE}"/>
    <dgm:cxn modelId="{8FB7D079-1284-47FB-9ADA-120A8FE51A71}" srcId="{4499603F-19F7-4E80-9A6D-D3AA287A292D}" destId="{D79BBF72-0585-4D04-873A-248106A7168D}" srcOrd="5" destOrd="0" parTransId="{5FB7AA18-CB03-43C6-AFC5-0668FBE4A09E}" sibTransId="{1613673E-93FA-49E3-B377-CEA5DEE32B8D}"/>
    <dgm:cxn modelId="{649450DF-5138-4238-80CE-A2F2741EFB3A}" type="presOf" srcId="{4A1964A0-4844-452B-9E06-9955FF1F19EA}" destId="{9508A6CB-9C39-431C-919A-ACED147792DB}" srcOrd="0" destOrd="0" presId="urn:microsoft.com/office/officeart/2005/8/layout/bProcess4"/>
    <dgm:cxn modelId="{46DC1396-2DEC-4C52-9865-4E6E28C58303}" srcId="{4499603F-19F7-4E80-9A6D-D3AA287A292D}" destId="{E0D2C206-B4B8-4DF2-B715-00D1B31F3AFD}" srcOrd="0" destOrd="0" parTransId="{D6ED17EA-1438-446E-8F08-9488C5CAE55E}" sibTransId="{209E456B-A096-45AC-9E56-FAE09E6B389A}"/>
    <dgm:cxn modelId="{8C959149-E3C5-4D49-A991-51F22DA3E1D0}" type="presOf" srcId="{8BED6BFF-81FD-464C-85E8-754AFB7EA397}" destId="{8F19A8C0-B1E8-48E7-AD90-FE7531FDF409}" srcOrd="0" destOrd="0" presId="urn:microsoft.com/office/officeart/2005/8/layout/bProcess4"/>
    <dgm:cxn modelId="{9592752F-60E1-426B-B423-DBA21F52AD3F}" type="presOf" srcId="{093CEED7-E207-40B4-9ED9-D217F4B6ED2E}" destId="{BBA824D5-E762-47DB-888F-2F0CF8CDE2C1}" srcOrd="0" destOrd="0" presId="urn:microsoft.com/office/officeart/2005/8/layout/bProcess4"/>
    <dgm:cxn modelId="{3FE14BCC-1D36-4872-99F7-95C760BD29B3}" type="presOf" srcId="{79F5F794-C0A1-42C1-8DCE-0737E2A493AA}" destId="{985C8698-5802-49DA-8BBB-ADF3A4638F3E}" srcOrd="0" destOrd="0" presId="urn:microsoft.com/office/officeart/2005/8/layout/bProcess4"/>
    <dgm:cxn modelId="{86A631AB-C9B9-4198-B9D0-A184D379893C}" srcId="{4499603F-19F7-4E80-9A6D-D3AA287A292D}" destId="{7ABCB20C-A3E0-477A-B069-11C83A7FCFA3}" srcOrd="8" destOrd="0" parTransId="{571DD335-BE8C-4299-B6B9-28D8091BD150}" sibTransId="{0116FA0B-F6B0-46FA-9466-DA71A46CEEA1}"/>
    <dgm:cxn modelId="{909E23C9-2BD9-41E0-B44B-A8FEE38AFFD5}" srcId="{4499603F-19F7-4E80-9A6D-D3AA287A292D}" destId="{44ED7204-DC9E-4A8B-82A6-E2A97FA7F861}" srcOrd="4" destOrd="0" parTransId="{A2342DA0-0B97-4640-9B0C-172386F32DA4}" sibTransId="{BE169197-5176-46C7-9E52-8A64FC99833A}"/>
    <dgm:cxn modelId="{559E9B06-2837-456F-9319-690220196C24}" type="presOf" srcId="{BE169197-5176-46C7-9E52-8A64FC99833A}" destId="{917F568B-C46B-43FF-8F48-853923C01622}" srcOrd="0" destOrd="0" presId="urn:microsoft.com/office/officeart/2005/8/layout/bProcess4"/>
    <dgm:cxn modelId="{8C5E8294-441D-4969-A7E1-DABE3F221642}" type="presOf" srcId="{3AD83150-1965-4A03-BC1E-B67129FD1E02}" destId="{33148303-381B-49C6-BBDC-C004AA4EE42E}" srcOrd="0" destOrd="0" presId="urn:microsoft.com/office/officeart/2005/8/layout/bProcess4"/>
    <dgm:cxn modelId="{B16C3540-16E6-4041-9E39-717881935923}" srcId="{4499603F-19F7-4E80-9A6D-D3AA287A292D}" destId="{4ECC24BC-9533-4C4A-A014-13A029AB6ED6}" srcOrd="6" destOrd="0" parTransId="{17C434F5-BF65-468E-A496-EA049E7CBA4F}" sibTransId="{7151C4BD-783A-4A76-A281-0CD079D9C194}"/>
    <dgm:cxn modelId="{C993EABB-66A2-497F-B4F3-4B49F6C63446}" type="presOf" srcId="{D58EF40B-0A78-4016-AB6C-DD8570B6B5DA}" destId="{D2A3A5A4-41F7-44B8-ADB9-0FE7CC119288}" srcOrd="0" destOrd="0" presId="urn:microsoft.com/office/officeart/2005/8/layout/bProcess4"/>
    <dgm:cxn modelId="{8112D9BC-3848-403A-B732-707BA61A0E62}" srcId="{4499603F-19F7-4E80-9A6D-D3AA287A292D}" destId="{BF6E87B6-DC35-40FF-925D-351ECEFA3312}" srcOrd="11" destOrd="0" parTransId="{3452FD65-0C8A-4FA1-9EA9-61F1AF685E7D}" sibTransId="{123A9A76-3E39-4046-9621-E6A48D2A34D3}"/>
    <dgm:cxn modelId="{CB5DE43C-8307-4E0B-A291-F13261F3CF84}" srcId="{4499603F-19F7-4E80-9A6D-D3AA287A292D}" destId="{761004FA-710E-4DFC-9A36-1F9169FEDF31}" srcOrd="3" destOrd="0" parTransId="{7536AC01-B846-43AE-ADE6-11E2B3A2ED85}" sibTransId="{194FE739-0B10-4A95-864E-BFB064F97821}"/>
    <dgm:cxn modelId="{D0C64F68-86B4-4B1B-9CEC-937C8C7FD46D}" type="presOf" srcId="{E0D2C206-B4B8-4DF2-B715-00D1B31F3AFD}" destId="{A2C1523C-B872-4D4A-A219-C089B30C98E9}" srcOrd="0" destOrd="0" presId="urn:microsoft.com/office/officeart/2005/8/layout/bProcess4"/>
    <dgm:cxn modelId="{EAF7BDF6-8B1F-4F13-B198-D3DAF5B570BE}" type="presOf" srcId="{4ECC24BC-9533-4C4A-A014-13A029AB6ED6}" destId="{FCE932BF-15F0-4166-90A4-B32FEAF17FB5}" srcOrd="0" destOrd="0" presId="urn:microsoft.com/office/officeart/2005/8/layout/bProcess4"/>
    <dgm:cxn modelId="{7B6E77D7-3EF6-4121-8B4A-C2D7BEAF9862}" type="presOf" srcId="{761004FA-710E-4DFC-9A36-1F9169FEDF31}" destId="{E324BC0C-235D-4B89-9DF9-92ED17875C44}" srcOrd="0" destOrd="0" presId="urn:microsoft.com/office/officeart/2005/8/layout/bProcess4"/>
    <dgm:cxn modelId="{7874A661-1B80-4075-85E3-4FE0E199BF56}" type="presOf" srcId="{72475710-ADF5-47A7-A9A6-3294406ABFDE}" destId="{140815C2-31AC-4E45-A789-86082D57DD99}" srcOrd="0" destOrd="0" presId="urn:microsoft.com/office/officeart/2005/8/layout/bProcess4"/>
    <dgm:cxn modelId="{77CCBEE5-4835-470E-B4F8-C95FBB595039}" type="presOf" srcId="{209E456B-A096-45AC-9E56-FAE09E6B389A}" destId="{13BEDB75-0B6B-4C92-B5A5-E7C88AFF08B7}" srcOrd="0" destOrd="0" presId="urn:microsoft.com/office/officeart/2005/8/layout/bProcess4"/>
    <dgm:cxn modelId="{DC94FBC9-DB41-4FB7-A216-15D87A0307C4}" srcId="{4499603F-19F7-4E80-9A6D-D3AA287A292D}" destId="{093CEED7-E207-40B4-9ED9-D217F4B6ED2E}" srcOrd="10" destOrd="0" parTransId="{01D7BEEF-2EB3-4686-89BC-C848A9C2CAD5}" sibTransId="{099B67D7-C9DE-4404-8691-10180228BF75}"/>
    <dgm:cxn modelId="{FAC87272-EFCC-485F-A080-F6398DC5B6A8}" type="presOf" srcId="{97E4A278-C3AC-4D04-9C69-0D3E2915845A}" destId="{3AA04072-1A88-4EBB-99D6-47D09B7EFCDC}" srcOrd="0" destOrd="0" presId="urn:microsoft.com/office/officeart/2005/8/layout/bProcess4"/>
    <dgm:cxn modelId="{FFE27803-67F3-4408-8DAD-36A4864D40F5}" srcId="{4499603F-19F7-4E80-9A6D-D3AA287A292D}" destId="{97E4A278-C3AC-4D04-9C69-0D3E2915845A}" srcOrd="1" destOrd="0" parTransId="{8923DAA7-831E-47D3-9F85-0DB8F92F8D2F}" sibTransId="{3AD83150-1965-4A03-BC1E-B67129FD1E02}"/>
    <dgm:cxn modelId="{57ABC61F-2426-4EEF-AB6D-DDBB64B95A47}" type="presOf" srcId="{0116FA0B-F6B0-46FA-9466-DA71A46CEEA1}" destId="{1127320F-2117-40CA-BB72-13F645B0BBA4}" srcOrd="0" destOrd="0" presId="urn:microsoft.com/office/officeart/2005/8/layout/bProcess4"/>
    <dgm:cxn modelId="{0D7CDE11-8BA1-4564-9F14-4180E146F8DB}" type="presOf" srcId="{7ABCB20C-A3E0-477A-B069-11C83A7FCFA3}" destId="{3D4D1AE0-7CBE-4CC2-887A-E7AC38E42C44}" srcOrd="0" destOrd="0" presId="urn:microsoft.com/office/officeart/2005/8/layout/bProcess4"/>
    <dgm:cxn modelId="{E93517FF-6945-4553-ABF6-F549DA76A4E5}" srcId="{4499603F-19F7-4E80-9A6D-D3AA287A292D}" destId="{8BED6BFF-81FD-464C-85E8-754AFB7EA397}" srcOrd="7" destOrd="0" parTransId="{FF5C7148-46AD-45CC-B5E6-B3C9CF763DB3}" sibTransId="{D58EF40B-0A78-4016-AB6C-DD8570B6B5DA}"/>
    <dgm:cxn modelId="{7EAAC72F-0E1F-4886-9F17-20474384FFC5}" type="presOf" srcId="{D79BBF72-0585-4D04-873A-248106A7168D}" destId="{F7F06D7A-B958-4B63-B258-F52F4392F492}" srcOrd="0" destOrd="0" presId="urn:microsoft.com/office/officeart/2005/8/layout/bProcess4"/>
    <dgm:cxn modelId="{E9A54974-383B-4E62-88CB-B25BDD2A9BC9}" type="presParOf" srcId="{1781CA06-9C9A-43B8-91DD-858FB084DD1F}" destId="{D8D59F53-15B8-422E-87D0-D0D9449AB86A}" srcOrd="0" destOrd="0" presId="urn:microsoft.com/office/officeart/2005/8/layout/bProcess4"/>
    <dgm:cxn modelId="{159A29B1-6A8C-41B4-907A-E192CFF81265}" type="presParOf" srcId="{D8D59F53-15B8-422E-87D0-D0D9449AB86A}" destId="{B2D87183-10E2-4C18-8F0C-28CB50C3B19C}" srcOrd="0" destOrd="0" presId="urn:microsoft.com/office/officeart/2005/8/layout/bProcess4"/>
    <dgm:cxn modelId="{46FA94A7-1DB0-4511-A9E2-876D774849ED}" type="presParOf" srcId="{D8D59F53-15B8-422E-87D0-D0D9449AB86A}" destId="{A2C1523C-B872-4D4A-A219-C089B30C98E9}" srcOrd="1" destOrd="0" presId="urn:microsoft.com/office/officeart/2005/8/layout/bProcess4"/>
    <dgm:cxn modelId="{0D3636CA-775F-4705-BBBC-35495655049D}" type="presParOf" srcId="{1781CA06-9C9A-43B8-91DD-858FB084DD1F}" destId="{13BEDB75-0B6B-4C92-B5A5-E7C88AFF08B7}" srcOrd="1" destOrd="0" presId="urn:microsoft.com/office/officeart/2005/8/layout/bProcess4"/>
    <dgm:cxn modelId="{327F32BD-A9AE-43CF-B0D4-4E8064E3382E}" type="presParOf" srcId="{1781CA06-9C9A-43B8-91DD-858FB084DD1F}" destId="{A835CEC1-9F51-4AB3-98C6-FB5B188FEF54}" srcOrd="2" destOrd="0" presId="urn:microsoft.com/office/officeart/2005/8/layout/bProcess4"/>
    <dgm:cxn modelId="{F88F166C-1680-493A-B8E9-CCBA1A62137A}" type="presParOf" srcId="{A835CEC1-9F51-4AB3-98C6-FB5B188FEF54}" destId="{9DD2F33C-B920-47C8-9EBE-7829933BD695}" srcOrd="0" destOrd="0" presId="urn:microsoft.com/office/officeart/2005/8/layout/bProcess4"/>
    <dgm:cxn modelId="{CDDC6E94-5EF2-43C5-8D66-773FBF3C0DAC}" type="presParOf" srcId="{A835CEC1-9F51-4AB3-98C6-FB5B188FEF54}" destId="{3AA04072-1A88-4EBB-99D6-47D09B7EFCDC}" srcOrd="1" destOrd="0" presId="urn:microsoft.com/office/officeart/2005/8/layout/bProcess4"/>
    <dgm:cxn modelId="{2812F468-F028-4BA3-BBF1-59663722B1C9}" type="presParOf" srcId="{1781CA06-9C9A-43B8-91DD-858FB084DD1F}" destId="{33148303-381B-49C6-BBDC-C004AA4EE42E}" srcOrd="3" destOrd="0" presId="urn:microsoft.com/office/officeart/2005/8/layout/bProcess4"/>
    <dgm:cxn modelId="{4366DCA9-0BDC-4ADB-A106-FDCD85551E98}" type="presParOf" srcId="{1781CA06-9C9A-43B8-91DD-858FB084DD1F}" destId="{95C66B98-4749-47BC-BF78-710173691580}" srcOrd="4" destOrd="0" presId="urn:microsoft.com/office/officeart/2005/8/layout/bProcess4"/>
    <dgm:cxn modelId="{75D8A789-DBC2-412B-B7B0-548DCCBAC696}" type="presParOf" srcId="{95C66B98-4749-47BC-BF78-710173691580}" destId="{109D23C8-2C74-47C3-893E-A7C5FF234673}" srcOrd="0" destOrd="0" presId="urn:microsoft.com/office/officeart/2005/8/layout/bProcess4"/>
    <dgm:cxn modelId="{A78DB1F8-3CE4-4CA9-BCBA-F353C5A7CBB4}" type="presParOf" srcId="{95C66B98-4749-47BC-BF78-710173691580}" destId="{140815C2-31AC-4E45-A789-86082D57DD99}" srcOrd="1" destOrd="0" presId="urn:microsoft.com/office/officeart/2005/8/layout/bProcess4"/>
    <dgm:cxn modelId="{733A6BE9-341B-4125-B3E8-15D48DBA00C5}" type="presParOf" srcId="{1781CA06-9C9A-43B8-91DD-858FB084DD1F}" destId="{985C8698-5802-49DA-8BBB-ADF3A4638F3E}" srcOrd="5" destOrd="0" presId="urn:microsoft.com/office/officeart/2005/8/layout/bProcess4"/>
    <dgm:cxn modelId="{5ED9347B-5AFC-4284-B384-D16B790AE22A}" type="presParOf" srcId="{1781CA06-9C9A-43B8-91DD-858FB084DD1F}" destId="{AEF55629-5EB5-4144-A543-AA64196BD214}" srcOrd="6" destOrd="0" presId="urn:microsoft.com/office/officeart/2005/8/layout/bProcess4"/>
    <dgm:cxn modelId="{BA26E08C-0565-4F98-B000-91FA2D323DCB}" type="presParOf" srcId="{AEF55629-5EB5-4144-A543-AA64196BD214}" destId="{892AD675-0DE7-45F4-BD5F-11904366ADEE}" srcOrd="0" destOrd="0" presId="urn:microsoft.com/office/officeart/2005/8/layout/bProcess4"/>
    <dgm:cxn modelId="{A92E54E4-2178-4CC1-A998-FFF88DDF75CD}" type="presParOf" srcId="{AEF55629-5EB5-4144-A543-AA64196BD214}" destId="{E324BC0C-235D-4B89-9DF9-92ED17875C44}" srcOrd="1" destOrd="0" presId="urn:microsoft.com/office/officeart/2005/8/layout/bProcess4"/>
    <dgm:cxn modelId="{6412AEBF-D8F2-44FF-A5A9-143C4F8D6D6E}" type="presParOf" srcId="{1781CA06-9C9A-43B8-91DD-858FB084DD1F}" destId="{70E55D36-2311-4B97-9D89-F37BC88AC92B}" srcOrd="7" destOrd="0" presId="urn:microsoft.com/office/officeart/2005/8/layout/bProcess4"/>
    <dgm:cxn modelId="{5D8A44E3-147F-4762-AA45-91C93ECF308C}" type="presParOf" srcId="{1781CA06-9C9A-43B8-91DD-858FB084DD1F}" destId="{64F3B226-DE2B-4EA9-86BA-9C7D52A4C411}" srcOrd="8" destOrd="0" presId="urn:microsoft.com/office/officeart/2005/8/layout/bProcess4"/>
    <dgm:cxn modelId="{9BDD161E-A1A5-4FC7-9B60-D9E73E15B31E}" type="presParOf" srcId="{64F3B226-DE2B-4EA9-86BA-9C7D52A4C411}" destId="{5A1BA215-30CE-4993-925C-F5FB90D17739}" srcOrd="0" destOrd="0" presId="urn:microsoft.com/office/officeart/2005/8/layout/bProcess4"/>
    <dgm:cxn modelId="{0DB18AB5-BD00-45BD-9CC1-10A3882E5CFD}" type="presParOf" srcId="{64F3B226-DE2B-4EA9-86BA-9C7D52A4C411}" destId="{254E1A58-AB2D-4672-844F-829D171B1B4C}" srcOrd="1" destOrd="0" presId="urn:microsoft.com/office/officeart/2005/8/layout/bProcess4"/>
    <dgm:cxn modelId="{F52D7949-0526-4571-9CC1-0AB5A6F8D1DD}" type="presParOf" srcId="{1781CA06-9C9A-43B8-91DD-858FB084DD1F}" destId="{917F568B-C46B-43FF-8F48-853923C01622}" srcOrd="9" destOrd="0" presId="urn:microsoft.com/office/officeart/2005/8/layout/bProcess4"/>
    <dgm:cxn modelId="{66D4530E-4C19-4757-95B0-CFA78746335E}" type="presParOf" srcId="{1781CA06-9C9A-43B8-91DD-858FB084DD1F}" destId="{B5A2F138-FEE1-406C-9911-55BF3A1A3FE5}" srcOrd="10" destOrd="0" presId="urn:microsoft.com/office/officeart/2005/8/layout/bProcess4"/>
    <dgm:cxn modelId="{5B3CC8B5-D109-4641-8FD4-050ACC7C45E9}" type="presParOf" srcId="{B5A2F138-FEE1-406C-9911-55BF3A1A3FE5}" destId="{75912576-D53C-4190-AE4B-AF19394A86FC}" srcOrd="0" destOrd="0" presId="urn:microsoft.com/office/officeart/2005/8/layout/bProcess4"/>
    <dgm:cxn modelId="{7DB5A4CD-B167-4A58-AE4E-E134A8E3E43D}" type="presParOf" srcId="{B5A2F138-FEE1-406C-9911-55BF3A1A3FE5}" destId="{F7F06D7A-B958-4B63-B258-F52F4392F492}" srcOrd="1" destOrd="0" presId="urn:microsoft.com/office/officeart/2005/8/layout/bProcess4"/>
    <dgm:cxn modelId="{66964F91-6BB8-4051-BD69-5D403971B8AC}" type="presParOf" srcId="{1781CA06-9C9A-43B8-91DD-858FB084DD1F}" destId="{53792BAE-A30A-4EA4-B7C3-B348C179BE43}" srcOrd="11" destOrd="0" presId="urn:microsoft.com/office/officeart/2005/8/layout/bProcess4"/>
    <dgm:cxn modelId="{7C92F61E-DD8B-40EE-8F13-33FF4CEF1C44}" type="presParOf" srcId="{1781CA06-9C9A-43B8-91DD-858FB084DD1F}" destId="{7D765357-50CB-4521-8DDB-FB0B9FE39096}" srcOrd="12" destOrd="0" presId="urn:microsoft.com/office/officeart/2005/8/layout/bProcess4"/>
    <dgm:cxn modelId="{D24FD5BC-5B46-4C96-B4D1-F9E64408C764}" type="presParOf" srcId="{7D765357-50CB-4521-8DDB-FB0B9FE39096}" destId="{448A632E-14CC-44DA-B8D1-4721C49B8607}" srcOrd="0" destOrd="0" presId="urn:microsoft.com/office/officeart/2005/8/layout/bProcess4"/>
    <dgm:cxn modelId="{01400E42-5442-4458-B0ED-94F9452871DC}" type="presParOf" srcId="{7D765357-50CB-4521-8DDB-FB0B9FE39096}" destId="{FCE932BF-15F0-4166-90A4-B32FEAF17FB5}" srcOrd="1" destOrd="0" presId="urn:microsoft.com/office/officeart/2005/8/layout/bProcess4"/>
    <dgm:cxn modelId="{4AC90B60-D0F2-40D6-80E1-2EEF5647742D}" type="presParOf" srcId="{1781CA06-9C9A-43B8-91DD-858FB084DD1F}" destId="{974194EF-E031-4B4C-B476-623BE956F049}" srcOrd="13" destOrd="0" presId="urn:microsoft.com/office/officeart/2005/8/layout/bProcess4"/>
    <dgm:cxn modelId="{2C84B4CD-C669-4F24-AACB-B320E0322D58}" type="presParOf" srcId="{1781CA06-9C9A-43B8-91DD-858FB084DD1F}" destId="{FE69ADDA-F2A9-439B-A3EF-0F08D6834A35}" srcOrd="14" destOrd="0" presId="urn:microsoft.com/office/officeart/2005/8/layout/bProcess4"/>
    <dgm:cxn modelId="{60E841DD-BFC9-4D49-9691-4985113720B8}" type="presParOf" srcId="{FE69ADDA-F2A9-439B-A3EF-0F08D6834A35}" destId="{D6CAE88D-CEBF-465B-9E21-D3007B85E58A}" srcOrd="0" destOrd="0" presId="urn:microsoft.com/office/officeart/2005/8/layout/bProcess4"/>
    <dgm:cxn modelId="{8D0C93AE-EA9D-4BE3-A5C5-BDDAC6E01ADE}" type="presParOf" srcId="{FE69ADDA-F2A9-439B-A3EF-0F08D6834A35}" destId="{8F19A8C0-B1E8-48E7-AD90-FE7531FDF409}" srcOrd="1" destOrd="0" presId="urn:microsoft.com/office/officeart/2005/8/layout/bProcess4"/>
    <dgm:cxn modelId="{333D5EAB-8415-471A-83D8-1B66DF061F64}" type="presParOf" srcId="{1781CA06-9C9A-43B8-91DD-858FB084DD1F}" destId="{D2A3A5A4-41F7-44B8-ADB9-0FE7CC119288}" srcOrd="15" destOrd="0" presId="urn:microsoft.com/office/officeart/2005/8/layout/bProcess4"/>
    <dgm:cxn modelId="{0F19F1FF-4E48-4F4B-9AD6-A036C20769D7}" type="presParOf" srcId="{1781CA06-9C9A-43B8-91DD-858FB084DD1F}" destId="{F6F24E88-F656-4F58-9E65-5E1BD1FCCED5}" srcOrd="16" destOrd="0" presId="urn:microsoft.com/office/officeart/2005/8/layout/bProcess4"/>
    <dgm:cxn modelId="{16B3F1CF-97C3-4C8B-B8C1-7EE69BCA3B53}" type="presParOf" srcId="{F6F24E88-F656-4F58-9E65-5E1BD1FCCED5}" destId="{FAB53994-2A7B-454F-8898-89DB4578E0FD}" srcOrd="0" destOrd="0" presId="urn:microsoft.com/office/officeart/2005/8/layout/bProcess4"/>
    <dgm:cxn modelId="{5DC6B05C-0004-4790-A607-2F374A1382E1}" type="presParOf" srcId="{F6F24E88-F656-4F58-9E65-5E1BD1FCCED5}" destId="{3D4D1AE0-7CBE-4CC2-887A-E7AC38E42C44}" srcOrd="1" destOrd="0" presId="urn:microsoft.com/office/officeart/2005/8/layout/bProcess4"/>
    <dgm:cxn modelId="{8965EC94-B791-4BB8-A4A3-9BD08485CE58}" type="presParOf" srcId="{1781CA06-9C9A-43B8-91DD-858FB084DD1F}" destId="{1127320F-2117-40CA-BB72-13F645B0BBA4}" srcOrd="17" destOrd="0" presId="urn:microsoft.com/office/officeart/2005/8/layout/bProcess4"/>
    <dgm:cxn modelId="{F6B11DB2-0AB2-478B-B5C1-345BBA7CF5D4}" type="presParOf" srcId="{1781CA06-9C9A-43B8-91DD-858FB084DD1F}" destId="{F7A5877E-1417-49AE-B3BE-57DC57DE86CB}" srcOrd="18" destOrd="0" presId="urn:microsoft.com/office/officeart/2005/8/layout/bProcess4"/>
    <dgm:cxn modelId="{F15495E6-846A-4FBB-B075-F8519B66FB11}" type="presParOf" srcId="{F7A5877E-1417-49AE-B3BE-57DC57DE86CB}" destId="{854C053A-AE43-42A4-9C9E-CCF71FEEF01E}" srcOrd="0" destOrd="0" presId="urn:microsoft.com/office/officeart/2005/8/layout/bProcess4"/>
    <dgm:cxn modelId="{50BCB708-1D7A-4448-8766-0C4732F987F4}" type="presParOf" srcId="{F7A5877E-1417-49AE-B3BE-57DC57DE86CB}" destId="{9508A6CB-9C39-431C-919A-ACED147792DB}" srcOrd="1" destOrd="0" presId="urn:microsoft.com/office/officeart/2005/8/layout/bProcess4"/>
    <dgm:cxn modelId="{79EC0F8B-8A08-408A-8CC9-01A2B8925445}" type="presParOf" srcId="{1781CA06-9C9A-43B8-91DD-858FB084DD1F}" destId="{0883130D-7CDC-4689-8BEA-348279D86207}" srcOrd="19" destOrd="0" presId="urn:microsoft.com/office/officeart/2005/8/layout/bProcess4"/>
    <dgm:cxn modelId="{384B033D-F13C-4736-BBE4-4918388370E1}" type="presParOf" srcId="{1781CA06-9C9A-43B8-91DD-858FB084DD1F}" destId="{CBDB0105-7988-4B22-8250-7C36886E5089}" srcOrd="20" destOrd="0" presId="urn:microsoft.com/office/officeart/2005/8/layout/bProcess4"/>
    <dgm:cxn modelId="{B3752F30-FD20-4F3B-8C4F-BBFEDC91939C}" type="presParOf" srcId="{CBDB0105-7988-4B22-8250-7C36886E5089}" destId="{89446DC2-381F-4B02-8A9A-31FFCFFE6076}" srcOrd="0" destOrd="0" presId="urn:microsoft.com/office/officeart/2005/8/layout/bProcess4"/>
    <dgm:cxn modelId="{EB3BFFCD-47C8-4A61-B2CE-2828940D8B37}" type="presParOf" srcId="{CBDB0105-7988-4B22-8250-7C36886E5089}" destId="{BBA824D5-E762-47DB-888F-2F0CF8CDE2C1}" srcOrd="1" destOrd="0" presId="urn:microsoft.com/office/officeart/2005/8/layout/bProcess4"/>
    <dgm:cxn modelId="{D818EC8E-19A2-4124-AEAF-69DE138B1E05}" type="presParOf" srcId="{1781CA06-9C9A-43B8-91DD-858FB084DD1F}" destId="{4D2AA098-47C9-451A-8C5B-F7A43039AC5B}" srcOrd="21" destOrd="0" presId="urn:microsoft.com/office/officeart/2005/8/layout/bProcess4"/>
    <dgm:cxn modelId="{AB417362-0783-4635-A407-9CC7E8D5C816}" type="presParOf" srcId="{1781CA06-9C9A-43B8-91DD-858FB084DD1F}" destId="{9B1ACB71-BBB3-420E-A006-3B406347E987}" srcOrd="22" destOrd="0" presId="urn:microsoft.com/office/officeart/2005/8/layout/bProcess4"/>
    <dgm:cxn modelId="{1AF58F69-E18E-402F-A3A9-41FD9979AC62}" type="presParOf" srcId="{9B1ACB71-BBB3-420E-A006-3B406347E987}" destId="{BC17DD2D-3DD6-4ADF-A997-449F8F2BCCB4}" srcOrd="0" destOrd="0" presId="urn:microsoft.com/office/officeart/2005/8/layout/bProcess4"/>
    <dgm:cxn modelId="{D9A95E9E-135F-4979-B08F-7018969616C3}" type="presParOf" srcId="{9B1ACB71-BBB3-420E-A006-3B406347E987}" destId="{9C0209D2-10FE-4B2B-B512-33540AF228E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EDB75-0B6B-4C92-B5A5-E7C88AFF08B7}">
      <dsp:nvSpPr>
        <dsp:cNvPr id="0" name=""/>
        <dsp:cNvSpPr/>
      </dsp:nvSpPr>
      <dsp:spPr>
        <a:xfrm rot="5400000">
          <a:off x="188461" y="854050"/>
          <a:ext cx="1310047" cy="1562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C1523C-B872-4D4A-A219-C089B30C98E9}">
      <dsp:nvSpPr>
        <dsp:cNvPr id="0" name=""/>
        <dsp:cNvSpPr/>
      </dsp:nvSpPr>
      <dsp:spPr>
        <a:xfrm>
          <a:off x="167330" y="2836"/>
          <a:ext cx="2386800" cy="1072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摩羯座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198733" y="34239"/>
        <a:ext cx="2323994" cy="1009379"/>
      </dsp:txXfrm>
    </dsp:sp>
    <dsp:sp modelId="{33148303-381B-49C6-BBDC-C004AA4EE42E}">
      <dsp:nvSpPr>
        <dsp:cNvPr id="0" name=""/>
        <dsp:cNvSpPr/>
      </dsp:nvSpPr>
      <dsp:spPr>
        <a:xfrm rot="5400000">
          <a:off x="196023" y="2163769"/>
          <a:ext cx="1294922" cy="1562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A04072-1A88-4EBB-99D6-47D09B7EFCDC}">
      <dsp:nvSpPr>
        <dsp:cNvPr id="0" name=""/>
        <dsp:cNvSpPr/>
      </dsp:nvSpPr>
      <dsp:spPr>
        <a:xfrm>
          <a:off x="167330" y="1335453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水瓶座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197841" y="1365964"/>
        <a:ext cx="2325778" cy="980703"/>
      </dsp:txXfrm>
    </dsp:sp>
    <dsp:sp modelId="{985C8698-5802-49DA-8BBB-ADF3A4638F3E}">
      <dsp:nvSpPr>
        <dsp:cNvPr id="0" name=""/>
        <dsp:cNvSpPr/>
      </dsp:nvSpPr>
      <dsp:spPr>
        <a:xfrm rot="5400000">
          <a:off x="196023" y="3465925"/>
          <a:ext cx="1294922" cy="1562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815C2-31AC-4E45-A789-86082D57DD99}">
      <dsp:nvSpPr>
        <dsp:cNvPr id="0" name=""/>
        <dsp:cNvSpPr/>
      </dsp:nvSpPr>
      <dsp:spPr>
        <a:xfrm>
          <a:off x="167330" y="2637609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雙魚座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197841" y="2668120"/>
        <a:ext cx="2325778" cy="980703"/>
      </dsp:txXfrm>
    </dsp:sp>
    <dsp:sp modelId="{70E55D36-2311-4B97-9D89-F37BC88AC92B}">
      <dsp:nvSpPr>
        <dsp:cNvPr id="0" name=""/>
        <dsp:cNvSpPr/>
      </dsp:nvSpPr>
      <dsp:spPr>
        <a:xfrm>
          <a:off x="848456" y="4117003"/>
          <a:ext cx="2949805" cy="1562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24BC0C-235D-4B89-9DF9-92ED17875C44}">
      <dsp:nvSpPr>
        <dsp:cNvPr id="0" name=""/>
        <dsp:cNvSpPr/>
      </dsp:nvSpPr>
      <dsp:spPr>
        <a:xfrm>
          <a:off x="167330" y="3939766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牡羊座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197841" y="3970277"/>
        <a:ext cx="2325778" cy="980703"/>
      </dsp:txXfrm>
    </dsp:sp>
    <dsp:sp modelId="{917F568B-C46B-43FF-8F48-853923C01622}">
      <dsp:nvSpPr>
        <dsp:cNvPr id="0" name=""/>
        <dsp:cNvSpPr/>
      </dsp:nvSpPr>
      <dsp:spPr>
        <a:xfrm rot="16200000">
          <a:off x="3155772" y="3465925"/>
          <a:ext cx="1294922" cy="15625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4E1A58-AB2D-4672-844F-829D171B1B4C}">
      <dsp:nvSpPr>
        <dsp:cNvPr id="0" name=""/>
        <dsp:cNvSpPr/>
      </dsp:nvSpPr>
      <dsp:spPr>
        <a:xfrm>
          <a:off x="3127079" y="3939766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金牛座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3157590" y="3970277"/>
        <a:ext cx="2325778" cy="980703"/>
      </dsp:txXfrm>
    </dsp:sp>
    <dsp:sp modelId="{53792BAE-A30A-4EA4-B7C3-B348C179BE43}">
      <dsp:nvSpPr>
        <dsp:cNvPr id="0" name=""/>
        <dsp:cNvSpPr/>
      </dsp:nvSpPr>
      <dsp:spPr>
        <a:xfrm rot="16200000">
          <a:off x="3155772" y="2163769"/>
          <a:ext cx="1294922" cy="1562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F06D7A-B958-4B63-B258-F52F4392F492}">
      <dsp:nvSpPr>
        <dsp:cNvPr id="0" name=""/>
        <dsp:cNvSpPr/>
      </dsp:nvSpPr>
      <dsp:spPr>
        <a:xfrm>
          <a:off x="3127079" y="2637609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雙子座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3157590" y="2668120"/>
        <a:ext cx="2325778" cy="980703"/>
      </dsp:txXfrm>
    </dsp:sp>
    <dsp:sp modelId="{974194EF-E031-4B4C-B476-623BE956F049}">
      <dsp:nvSpPr>
        <dsp:cNvPr id="0" name=""/>
        <dsp:cNvSpPr/>
      </dsp:nvSpPr>
      <dsp:spPr>
        <a:xfrm rot="16200000">
          <a:off x="3155772" y="861612"/>
          <a:ext cx="1294922" cy="1562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932BF-15F0-4166-90A4-B32FEAF17FB5}">
      <dsp:nvSpPr>
        <dsp:cNvPr id="0" name=""/>
        <dsp:cNvSpPr/>
      </dsp:nvSpPr>
      <dsp:spPr>
        <a:xfrm>
          <a:off x="3127079" y="1335453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巨蟹座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3157590" y="1365964"/>
        <a:ext cx="2325778" cy="980703"/>
      </dsp:txXfrm>
    </dsp:sp>
    <dsp:sp modelId="{D2A3A5A4-41F7-44B8-ADB9-0FE7CC119288}">
      <dsp:nvSpPr>
        <dsp:cNvPr id="0" name=""/>
        <dsp:cNvSpPr/>
      </dsp:nvSpPr>
      <dsp:spPr>
        <a:xfrm>
          <a:off x="3808206" y="210534"/>
          <a:ext cx="2949805" cy="1562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19A8C0-B1E8-48E7-AD90-FE7531FDF409}">
      <dsp:nvSpPr>
        <dsp:cNvPr id="0" name=""/>
        <dsp:cNvSpPr/>
      </dsp:nvSpPr>
      <dsp:spPr>
        <a:xfrm>
          <a:off x="3127079" y="33296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獅子座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3157590" y="63807"/>
        <a:ext cx="2325778" cy="980703"/>
      </dsp:txXfrm>
    </dsp:sp>
    <dsp:sp modelId="{1127320F-2117-40CA-BB72-13F645B0BBA4}">
      <dsp:nvSpPr>
        <dsp:cNvPr id="0" name=""/>
        <dsp:cNvSpPr/>
      </dsp:nvSpPr>
      <dsp:spPr>
        <a:xfrm rot="5400000">
          <a:off x="6115522" y="861612"/>
          <a:ext cx="1294922" cy="1562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4D1AE0-7CBE-4CC2-887A-E7AC38E42C44}">
      <dsp:nvSpPr>
        <dsp:cNvPr id="0" name=""/>
        <dsp:cNvSpPr/>
      </dsp:nvSpPr>
      <dsp:spPr>
        <a:xfrm>
          <a:off x="6086829" y="33296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處女座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6117340" y="63807"/>
        <a:ext cx="2325778" cy="980703"/>
      </dsp:txXfrm>
    </dsp:sp>
    <dsp:sp modelId="{0883130D-7CDC-4689-8BEA-348279D86207}">
      <dsp:nvSpPr>
        <dsp:cNvPr id="0" name=""/>
        <dsp:cNvSpPr/>
      </dsp:nvSpPr>
      <dsp:spPr>
        <a:xfrm rot="5400000">
          <a:off x="6115522" y="2163769"/>
          <a:ext cx="1294922" cy="15625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08A6CB-9C39-431C-919A-ACED147792DB}">
      <dsp:nvSpPr>
        <dsp:cNvPr id="0" name=""/>
        <dsp:cNvSpPr/>
      </dsp:nvSpPr>
      <dsp:spPr>
        <a:xfrm>
          <a:off x="6086829" y="1335453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天秤座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6117340" y="1365964"/>
        <a:ext cx="2325778" cy="980703"/>
      </dsp:txXfrm>
    </dsp:sp>
    <dsp:sp modelId="{4D2AA098-47C9-451A-8C5B-F7A43039AC5B}">
      <dsp:nvSpPr>
        <dsp:cNvPr id="0" name=""/>
        <dsp:cNvSpPr/>
      </dsp:nvSpPr>
      <dsp:spPr>
        <a:xfrm rot="5400000">
          <a:off x="6115522" y="3465925"/>
          <a:ext cx="1294922" cy="1562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A824D5-E762-47DB-888F-2F0CF8CDE2C1}">
      <dsp:nvSpPr>
        <dsp:cNvPr id="0" name=""/>
        <dsp:cNvSpPr/>
      </dsp:nvSpPr>
      <dsp:spPr>
        <a:xfrm>
          <a:off x="6086829" y="2637609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天蠍座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6117340" y="2668120"/>
        <a:ext cx="2325778" cy="980703"/>
      </dsp:txXfrm>
    </dsp:sp>
    <dsp:sp modelId="{9C0209D2-10FE-4B2B-B512-33540AF228EB}">
      <dsp:nvSpPr>
        <dsp:cNvPr id="0" name=""/>
        <dsp:cNvSpPr/>
      </dsp:nvSpPr>
      <dsp:spPr>
        <a:xfrm>
          <a:off x="6086829" y="3939766"/>
          <a:ext cx="2386800" cy="1041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800" b="0" kern="1200" dirty="0" smtClean="0">
              <a:latin typeface="華康中黑體" pitchFamily="49" charset="-120"/>
              <a:ea typeface="華康中黑體" pitchFamily="49" charset="-120"/>
            </a:rPr>
            <a:t>射手座</a:t>
          </a:r>
          <a:endParaRPr lang="zh-TW" altLang="en-US" sz="4800" b="0" kern="1200" dirty="0">
            <a:latin typeface="華康中黑體" pitchFamily="49" charset="-120"/>
            <a:ea typeface="華康中黑體" pitchFamily="49" charset="-120"/>
          </a:endParaRPr>
        </a:p>
      </dsp:txBody>
      <dsp:txXfrm>
        <a:off x="6117340" y="3970277"/>
        <a:ext cx="2325778" cy="980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84056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8135504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2766556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889843"/>
            <a:ext cx="8229600" cy="1143000"/>
          </a:xfrm>
        </p:spPr>
        <p:txBody>
          <a:bodyPr/>
          <a:lstStyle>
            <a:lvl1pPr algn="l">
              <a:defRPr sz="920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503437"/>
            <a:ext cx="8229600" cy="3805883"/>
          </a:xfrm>
        </p:spPr>
        <p:txBody>
          <a:bodyPr/>
          <a:lstStyle>
            <a:lvl1pPr>
              <a:spcBef>
                <a:spcPts val="1500"/>
              </a:spcBef>
              <a:defRPr sz="5600" b="0">
                <a:solidFill>
                  <a:srgbClr val="008000"/>
                </a:solidFill>
                <a:latin typeface="Times New Roman" pitchFamily="18" charset="0"/>
                <a:ea typeface="華康中黑體" pitchFamily="49" charset="-120"/>
                <a:cs typeface="Times New Roman" pitchFamily="18" charset="0"/>
              </a:defRPr>
            </a:lvl1pPr>
            <a:lvl2pPr>
              <a:defRPr sz="3200"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53371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09588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870721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3180692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1000687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9983636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8996496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814670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8824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2503437"/>
            <a:ext cx="8229600" cy="3733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116D5-F3CD-4906-B026-CB9B7BE9DAF9}" type="datetimeFigureOut">
              <a:rPr lang="zh-TW" altLang="en-US" smtClean="0"/>
              <a:t>2014/9/15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7F09-9B07-4521-A58F-50BBFDFE2D7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AutoShape 546"/>
          <p:cNvSpPr>
            <a:spLocks noChangeAspect="1" noChangeArrowheads="1"/>
          </p:cNvSpPr>
          <p:nvPr userDrawn="1"/>
        </p:nvSpPr>
        <p:spPr bwMode="auto">
          <a:xfrm rot="20640355">
            <a:off x="312767" y="896712"/>
            <a:ext cx="508000" cy="515937"/>
          </a:xfrm>
          <a:prstGeom prst="star4">
            <a:avLst>
              <a:gd name="adj" fmla="val 21227"/>
            </a:avLst>
          </a:prstGeom>
          <a:gradFill rotWithShape="1">
            <a:gsLst>
              <a:gs pos="0">
                <a:srgbClr val="FFFF66">
                  <a:alpha val="19000"/>
                </a:srgbClr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CC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419295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9200" b="1" kern="1200" cap="none" spc="0">
          <a:ln w="18000">
            <a:solidFill>
              <a:schemeClr val="accent2">
                <a:satMod val="140000"/>
              </a:schemeClr>
            </a:solidFill>
            <a:prstDash val="solid"/>
            <a:miter lim="800000"/>
          </a:ln>
          <a:solidFill>
            <a:schemeClr val="bg1"/>
          </a:solidFill>
          <a:effectLst>
            <a:outerShdw blurRad="25500" dist="23000" dir="7020000" algn="tl">
              <a:srgbClr val="000000">
                <a:alpha val="50000"/>
              </a:srgbClr>
            </a:outerShdw>
          </a:effectLst>
          <a:latin typeface="華康海報體W9" pitchFamily="81" charset="-120"/>
          <a:ea typeface="華康海報體W9" pitchFamily="81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 typeface="Arial" pitchFamily="34" charset="0"/>
        <a:buChar char="•"/>
        <a:defRPr sz="5600" kern="1200">
          <a:solidFill>
            <a:srgbClr val="008000"/>
          </a:solidFill>
          <a:latin typeface="Times New Roman" pitchFamily="18" charset="0"/>
          <a:ea typeface="華康中黑體" pitchFamily="49" charset="-120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950863"/>
            <a:ext cx="9144000" cy="1470025"/>
          </a:xfrm>
        </p:spPr>
        <p:txBody>
          <a:bodyPr>
            <a:normAutofit/>
          </a:bodyPr>
          <a:lstStyle/>
          <a:p>
            <a:r>
              <a:rPr lang="zh-TW" altLang="en-US" sz="90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6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華康雅宋體" pitchFamily="49" charset="-120"/>
                <a:ea typeface="華康雅宋體" pitchFamily="49" charset="-120"/>
              </a:rPr>
              <a:t>星座分析</a:t>
            </a:r>
            <a:endParaRPr lang="zh-TW" altLang="en-US" sz="90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66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華康雅宋體" pitchFamily="49" charset="-120"/>
              <a:ea typeface="華康雅宋體" pitchFamily="49" charset="-120"/>
            </a:endParaRPr>
          </a:p>
        </p:txBody>
      </p:sp>
      <p:pic>
        <p:nvPicPr>
          <p:cNvPr id="16386" name="Picture 2" descr="C:\Documents and Settings\user\Local Settings\Temporary Internet Files\Content.IE5\Y037SRUI\MC9004462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7903">
            <a:off x="7026183" y="1247597"/>
            <a:ext cx="487042" cy="112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user\Local Settings\Temporary Internet Files\Content.IE5\Y037SRUI\MC9004462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29456">
            <a:off x="1630976" y="720925"/>
            <a:ext cx="487042" cy="112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70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獅子座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7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8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：幽默、慷慨大方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：愛面子</a:t>
            </a:r>
            <a:endParaRPr lang="zh-TW" altLang="en-US" dirty="0"/>
          </a:p>
        </p:txBody>
      </p:sp>
      <p:pic>
        <p:nvPicPr>
          <p:cNvPr id="4" name="Picture 5" descr="C:\Documents and Settings\user\Local Settings\Temporary Internet Files\Content.IE5\RK5LHJZP\MC9003042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2153408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0" name="Picture 2" descr="C:\Documents and Settings\user\Local Settings\Temporary Internet Files\Content.IE5\JQBNB252\MC90044516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787" y="327182"/>
            <a:ext cx="2099383" cy="20937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65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/>
              <a:t>處女座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5600" b="0" dirty="0" smtClean="0">
                <a:ea typeface="華康中黑體" pitchFamily="49" charset="-120"/>
              </a:rPr>
              <a:t>8</a:t>
            </a:r>
            <a:r>
              <a:rPr lang="zh-TW" altLang="en-US" sz="5600" b="0" dirty="0" smtClean="0">
                <a:ea typeface="華康中黑體" pitchFamily="49" charset="-120"/>
              </a:rPr>
              <a:t>月</a:t>
            </a:r>
            <a:r>
              <a:rPr lang="en-US" altLang="zh-TW" sz="5600" b="0" dirty="0" smtClean="0">
                <a:ea typeface="華康中黑體" pitchFamily="49" charset="-120"/>
              </a:rPr>
              <a:t>21</a:t>
            </a:r>
            <a:r>
              <a:rPr lang="zh-TW" altLang="en-US" sz="5600" b="0" dirty="0" smtClean="0">
                <a:ea typeface="華康中黑體" pitchFamily="49" charset="-120"/>
              </a:rPr>
              <a:t>日 </a:t>
            </a:r>
            <a:r>
              <a:rPr lang="en-US" altLang="zh-TW" sz="5600" b="0" dirty="0" smtClean="0">
                <a:ea typeface="華康中黑體" pitchFamily="49" charset="-120"/>
              </a:rPr>
              <a:t>~</a:t>
            </a:r>
            <a:r>
              <a:rPr lang="zh-TW" altLang="en-US" sz="5600" b="0" dirty="0" smtClean="0">
                <a:ea typeface="華康中黑體" pitchFamily="49" charset="-120"/>
              </a:rPr>
              <a:t> </a:t>
            </a:r>
            <a:r>
              <a:rPr lang="en-US" altLang="zh-TW" sz="5600" b="0" dirty="0" smtClean="0">
                <a:ea typeface="華康中黑體" pitchFamily="49" charset="-120"/>
              </a:rPr>
              <a:t>9</a:t>
            </a:r>
            <a:r>
              <a:rPr lang="zh-TW" altLang="en-US" sz="5600" b="0" dirty="0" smtClean="0">
                <a:ea typeface="華康中黑體" pitchFamily="49" charset="-120"/>
              </a:rPr>
              <a:t>月</a:t>
            </a:r>
            <a:r>
              <a:rPr lang="en-US" altLang="zh-TW" sz="5600" b="0" dirty="0" smtClean="0">
                <a:ea typeface="華康中黑體" pitchFamily="49" charset="-120"/>
              </a:rPr>
              <a:t>20</a:t>
            </a:r>
            <a:r>
              <a:rPr lang="zh-TW" altLang="en-US" sz="5600" b="0" dirty="0" smtClean="0">
                <a:ea typeface="華康中黑體" pitchFamily="49" charset="-120"/>
              </a:rPr>
              <a:t>日</a:t>
            </a:r>
            <a:endParaRPr lang="en-US" altLang="zh-TW" sz="5600" b="0" dirty="0" smtClean="0">
              <a:ea typeface="華康中黑體" pitchFamily="49" charset="-120"/>
            </a:endParaRPr>
          </a:p>
          <a:p>
            <a:r>
              <a:rPr lang="zh-TW" altLang="en-US" sz="5600" b="0" dirty="0">
                <a:ea typeface="華康中黑體" pitchFamily="49" charset="-120"/>
              </a:rPr>
              <a:t>優點</a:t>
            </a:r>
            <a:r>
              <a:rPr lang="zh-TW" altLang="en-US" sz="5600" b="0" dirty="0" smtClean="0">
                <a:ea typeface="華康中黑體" pitchFamily="49" charset="-120"/>
              </a:rPr>
              <a:t>：細心、守信用</a:t>
            </a:r>
            <a:endParaRPr lang="en-US" altLang="zh-TW" sz="5600" b="0" dirty="0">
              <a:ea typeface="華康中黑體" pitchFamily="49" charset="-120"/>
            </a:endParaRPr>
          </a:p>
          <a:p>
            <a:r>
              <a:rPr lang="zh-TW" altLang="en-US" sz="5600" b="0" dirty="0">
                <a:ea typeface="華康中黑體" pitchFamily="49" charset="-120"/>
              </a:rPr>
              <a:t>缺點</a:t>
            </a:r>
            <a:r>
              <a:rPr lang="zh-TW" altLang="en-US" sz="5600" b="0" dirty="0" smtClean="0">
                <a:ea typeface="華康中黑體" pitchFamily="49" charset="-120"/>
              </a:rPr>
              <a:t>：潔癖、龜毛</a:t>
            </a:r>
            <a:endParaRPr lang="zh-TW" altLang="en-US" sz="5600" b="0" dirty="0">
              <a:ea typeface="華康中黑體" pitchFamily="49" charset="-120"/>
            </a:endParaRPr>
          </a:p>
        </p:txBody>
      </p:sp>
      <p:pic>
        <p:nvPicPr>
          <p:cNvPr id="4" name="Picture 2" descr="C:\Documents and Settings\user\Local Settings\Temporary Internet Files\Content.IE5\RL3TDZTH\MC90030425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2152336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6" name="Picture 2" descr="C:\Documents and Settings\user\Local Settings\Temporary Internet Files\Content.IE5\Y9DRWG3W\MC90041756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9251"/>
            <a:ext cx="1800200" cy="21040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19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天秤座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9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10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：追求公正、隨和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：以貌取人</a:t>
            </a:r>
            <a:endParaRPr lang="zh-TW" altLang="en-US" dirty="0"/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Picture 3" descr="C:\Documents and Settings\user\Local Settings\Temporary Internet Files\Content.IE5\4H8WQKUF\MC900445168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751" y="692696"/>
            <a:ext cx="2287249" cy="1456406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Documents and Settings\user\Local Settings\Temporary Internet Files\Content.IE5\33528QU9\MC90030425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2153977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2869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天蠍座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10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11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：冷靜、機智多謀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：善妒、多疑</a:t>
            </a:r>
            <a:endParaRPr lang="zh-TW" altLang="en-US" dirty="0"/>
          </a:p>
        </p:txBody>
      </p:sp>
      <p:pic>
        <p:nvPicPr>
          <p:cNvPr id="4" name="Picture 13" descr="C:\Documents and Settings\user\Local Settings\Temporary Internet Files\Content.IE5\UTJBSP8B\MC9003042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2153309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 descr="C:\Documents and Settings\user\Local Settings\Temporary Internet Files\Content.IE5\33J3JTNR\MC9004451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297" y="332656"/>
            <a:ext cx="1715319" cy="18722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88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射手座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11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12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：熱情、</a:t>
            </a:r>
            <a:r>
              <a:rPr lang="zh-TW" altLang="en-US" dirty="0"/>
              <a:t>重義氣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：三分鐘熱度</a:t>
            </a:r>
            <a:endParaRPr lang="zh-TW" altLang="en-US" dirty="0"/>
          </a:p>
        </p:txBody>
      </p:sp>
      <p:pic>
        <p:nvPicPr>
          <p:cNvPr id="4" name="Picture 8" descr="C:\Documents and Settings\user\Local Settings\Temporary Internet Files\Content.IE5\RL3TDZTH\MC90030425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2153316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 descr="C:\Documents and Settings\user\Local Settings\Temporary Internet Files\Content.IE5\73Y02W5G\MC90041752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0862" flipH="1">
            <a:off x="4535242" y="673567"/>
            <a:ext cx="1601644" cy="15916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81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星座介紹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162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E9EFF"/>
            </a:gs>
            <a:gs pos="65000">
              <a:srgbClr val="85C2FF"/>
            </a:gs>
            <a:gs pos="34000">
              <a:srgbClr val="C4D6EB"/>
            </a:gs>
            <a:gs pos="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相關網址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Yahoo!</a:t>
            </a:r>
            <a:r>
              <a:rPr lang="zh-TW" altLang="en-US" dirty="0" smtClean="0"/>
              <a:t>奇摩星座</a:t>
            </a:r>
            <a:endParaRPr lang="en-US" altLang="zh-TW" dirty="0" smtClean="0"/>
          </a:p>
          <a:p>
            <a:pPr lvl="1"/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://yahoo.click108.com.tw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</a:p>
          <a:p>
            <a:r>
              <a:rPr lang="zh-TW" altLang="en-US" dirty="0"/>
              <a:t>新浪</a:t>
            </a:r>
            <a:r>
              <a:rPr lang="zh-TW" altLang="en-US" dirty="0" smtClean="0"/>
              <a:t>星座算命</a:t>
            </a:r>
            <a:endParaRPr lang="en-US" altLang="zh-TW" dirty="0" smtClean="0"/>
          </a:p>
          <a:p>
            <a:pPr lvl="1"/>
            <a:r>
              <a:rPr lang="en-US" altLang="zh-TW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http://mindcity.sina.com.tw/</a:t>
            </a:r>
            <a:endParaRPr lang="zh-TW" alt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 descr="C:\Documents and Settings\user\Local Settings\Temporary Internet Files\Content.IE5\FXLWI7NN\MC90029065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653136"/>
            <a:ext cx="2319139" cy="205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75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algn="ctr"/>
            <a:r>
              <a:rPr lang="zh-TW" altLang="en-US" dirty="0" smtClean="0"/>
              <a:t>星座</a:t>
            </a:r>
            <a:endParaRPr lang="zh-TW" altLang="en-US" dirty="0"/>
          </a:p>
        </p:txBody>
      </p:sp>
      <p:graphicFrame>
        <p:nvGraphicFramePr>
          <p:cNvPr id="8" name="資料庫圖表 7"/>
          <p:cNvGraphicFramePr/>
          <p:nvPr>
            <p:extLst>
              <p:ext uri="{D42A27DB-BD31-4B8C-83A1-F6EECF244321}">
                <p14:modId xmlns:p14="http://schemas.microsoft.com/office/powerpoint/2010/main" val="1429532993"/>
              </p:ext>
            </p:extLst>
          </p:nvPr>
        </p:nvGraphicFramePr>
        <p:xfrm>
          <a:off x="251520" y="1613024"/>
          <a:ext cx="864096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649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摩羯座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12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1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：按部就班、節儉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：不</a:t>
            </a:r>
            <a:r>
              <a:rPr lang="zh-TW" altLang="en-US" dirty="0"/>
              <a:t>夠</a:t>
            </a:r>
            <a:r>
              <a:rPr lang="zh-TW" altLang="en-US" dirty="0" smtClean="0"/>
              <a:t>樂觀</a:t>
            </a:r>
            <a:endParaRPr lang="zh-TW" altLang="en-US" dirty="0"/>
          </a:p>
          <a:p>
            <a:endParaRPr lang="zh-TW" altLang="en-US" dirty="0"/>
          </a:p>
        </p:txBody>
      </p:sp>
      <p:pic>
        <p:nvPicPr>
          <p:cNvPr id="4" name="Picture 12" descr="C:\Documents and Settings\user\Local Settings\Temporary Internet Files\Content.IE5\Y037SRUI\MC9003042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158" y="4581368"/>
            <a:ext cx="2153338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Documents and Settings\user\Local Settings\Temporary Internet Files\Content.IE5\RL3TDZTH\MC9004451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279" y="404664"/>
            <a:ext cx="1907977" cy="17778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45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水瓶座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 2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：果斷、富同理心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：自負、固執</a:t>
            </a:r>
            <a:endParaRPr lang="zh-TW" altLang="en-US" dirty="0"/>
          </a:p>
          <a:p>
            <a:endParaRPr lang="zh-TW" altLang="en-US" dirty="0"/>
          </a:p>
        </p:txBody>
      </p:sp>
      <p:pic>
        <p:nvPicPr>
          <p:cNvPr id="4" name="Picture 3" descr="C:\Documents and Settings\user\Local Settings\Temporary Internet Files\Content.IE5\R9D9D93S\MC90030424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721" y="4581368"/>
            <a:ext cx="2152775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314" name="Picture 2" descr="C:\Documents and Settings\user\Local Settings\Temporary Internet Files\Content.IE5\Y037SRUI\MC90041757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54" y="148279"/>
            <a:ext cx="1509114" cy="20585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18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雙魚座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2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 3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：浪漫、重感情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：好強、濫情</a:t>
            </a:r>
            <a:endParaRPr lang="zh-TW" altLang="en-US" dirty="0"/>
          </a:p>
          <a:p>
            <a:endParaRPr lang="zh-TW" altLang="en-US" dirty="0"/>
          </a:p>
        </p:txBody>
      </p:sp>
      <p:pic>
        <p:nvPicPr>
          <p:cNvPr id="4" name="Picture 9" descr="C:\Documents and Settings\user\Local Settings\Temporary Internet Files\Content.IE5\4H8WQKUF\MC90030424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079" y="4581368"/>
            <a:ext cx="2153417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0" name="Picture 2" descr="C:\Documents and Settings\user\Local Settings\Temporary Internet Files\Content.IE5\Y9DRWG3W\MC9004175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32656"/>
            <a:ext cx="1647389" cy="19442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31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牡羊</a:t>
            </a:r>
            <a:r>
              <a:rPr lang="zh-TW" altLang="en-US" dirty="0" smtClean="0"/>
              <a:t>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3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 smtClean="0"/>
              <a:t>優點：樂觀、不拘小節</a:t>
            </a:r>
            <a:endParaRPr lang="en-US" altLang="zh-TW" dirty="0" smtClean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：性急、愛現</a:t>
            </a:r>
            <a:endParaRPr lang="en-US" altLang="zh-TW" dirty="0" smtClean="0"/>
          </a:p>
          <a:p>
            <a:endParaRPr lang="en-US" altLang="zh-TW" dirty="0" smtClean="0"/>
          </a:p>
        </p:txBody>
      </p:sp>
      <p:pic>
        <p:nvPicPr>
          <p:cNvPr id="11267" name="Picture 3" descr="C:\Documents and Settings\user\Local Settings\Temporary Internet Files\Content.IE5\FY7ID4AO\MC9004175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70" y="319430"/>
            <a:ext cx="1684806" cy="188543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Documents and Settings\user\Local Settings\Temporary Internet Files\Content.IE5\JQBNB252\MC900304267[2].w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"/>
          <a:stretch/>
        </p:blipFill>
        <p:spPr bwMode="auto">
          <a:xfrm>
            <a:off x="6879958" y="4581368"/>
            <a:ext cx="2156538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8023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金牛座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 smtClean="0"/>
              <a:t>優點：懂理財、</a:t>
            </a:r>
            <a:r>
              <a:rPr lang="zh-TW" altLang="en-US" dirty="0"/>
              <a:t>愛</a:t>
            </a:r>
            <a:r>
              <a:rPr lang="zh-TW" altLang="en-US" dirty="0" smtClean="0"/>
              <a:t>美食</a:t>
            </a:r>
            <a:endParaRPr lang="en-US" altLang="zh-TW" dirty="0" smtClean="0"/>
          </a:p>
          <a:p>
            <a:r>
              <a:rPr lang="zh-TW" altLang="en-US" dirty="0" smtClean="0"/>
              <a:t>缺點</a:t>
            </a:r>
            <a:r>
              <a:rPr lang="zh-TW" altLang="en-US" dirty="0"/>
              <a:t>：固執、任性</a:t>
            </a:r>
          </a:p>
        </p:txBody>
      </p:sp>
      <p:pic>
        <p:nvPicPr>
          <p:cNvPr id="4" name="Picture 6" descr="C:\Documents and Settings\user\Local Settings\Temporary Internet Files\Content.IE5\3Y0UOSQE\MC90030426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310" y="4581368"/>
            <a:ext cx="2152186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3" name="Picture 3" descr="C:\Documents and Settings\user\Local Settings\Temporary Internet Files\Content.IE5\ESAJD1JO\MC90044515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6" y="624000"/>
            <a:ext cx="2160241" cy="16368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886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user\Local Settings\Temporary Internet Files\Content.IE5\S8TZXB4G\MC9004175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37" y="332036"/>
            <a:ext cx="2375263" cy="18728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雙子座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5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6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 smtClean="0"/>
              <a:t>優點：擅長交際、活潑</a:t>
            </a:r>
            <a:endParaRPr lang="en-US" altLang="zh-TW" dirty="0" smtClean="0"/>
          </a:p>
          <a:p>
            <a:r>
              <a:rPr lang="zh-TW" altLang="en-US" dirty="0" smtClean="0"/>
              <a:t>缺點：優柔寡斷</a:t>
            </a:r>
            <a:endParaRPr lang="en-US" altLang="zh-TW" dirty="0" smtClean="0"/>
          </a:p>
        </p:txBody>
      </p:sp>
      <p:pic>
        <p:nvPicPr>
          <p:cNvPr id="4" name="Picture 4" descr="C:\Documents and Settings\user\Local Settings\Temporary Internet Files\Content.IE5\KKY8R3KQ\MC90030426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211" y="4581368"/>
            <a:ext cx="2153285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0218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巨蟹座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6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21</a:t>
            </a:r>
            <a:r>
              <a:rPr lang="zh-TW" altLang="en-US" dirty="0" smtClean="0"/>
              <a:t>日 </a:t>
            </a:r>
            <a:r>
              <a:rPr lang="en-US" altLang="zh-TW" dirty="0" smtClean="0"/>
              <a:t>~</a:t>
            </a:r>
            <a:r>
              <a:rPr lang="zh-TW" altLang="en-US" dirty="0" smtClean="0"/>
              <a:t> </a:t>
            </a:r>
            <a:r>
              <a:rPr lang="en-US" altLang="zh-TW" dirty="0" smtClean="0"/>
              <a:t>7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  <a:endParaRPr lang="en-US" altLang="zh-TW" dirty="0" smtClean="0"/>
          </a:p>
          <a:p>
            <a:r>
              <a:rPr lang="zh-TW" altLang="en-US" dirty="0"/>
              <a:t>優點</a:t>
            </a:r>
            <a:r>
              <a:rPr lang="zh-TW" altLang="en-US" dirty="0" smtClean="0"/>
              <a:t>：顧家、有責任感</a:t>
            </a:r>
            <a:endParaRPr lang="en-US" altLang="zh-TW" dirty="0"/>
          </a:p>
          <a:p>
            <a:r>
              <a:rPr lang="zh-TW" altLang="en-US" dirty="0"/>
              <a:t>缺點</a:t>
            </a:r>
            <a:r>
              <a:rPr lang="zh-TW" altLang="en-US" dirty="0" smtClean="0"/>
              <a:t>：敏感、念舊</a:t>
            </a:r>
            <a:endParaRPr lang="zh-TW" altLang="en-US" dirty="0"/>
          </a:p>
        </p:txBody>
      </p:sp>
      <p:pic>
        <p:nvPicPr>
          <p:cNvPr id="4" name="Picture 10" descr="C:\Documents and Settings\user\Local Settings\Temporary Internet Files\Content.IE5\FY7ID4AO\MC9003042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81128"/>
            <a:ext cx="2153174" cy="216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C:\Documents and Settings\user\Local Settings\Temporary Internet Files\Content.IE5\73Y02W5G\MC90041756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7382"/>
            <a:ext cx="2016224" cy="20009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2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自訂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274</Words>
  <Application>Microsoft Office PowerPoint</Application>
  <PresentationFormat>如螢幕大小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17" baseType="lpstr">
      <vt:lpstr>Office 佈景主題</vt:lpstr>
      <vt:lpstr>星座分析</vt:lpstr>
      <vt:lpstr>星座</vt:lpstr>
      <vt:lpstr>摩羯座</vt:lpstr>
      <vt:lpstr>水瓶座</vt:lpstr>
      <vt:lpstr>雙魚座</vt:lpstr>
      <vt:lpstr>牡羊座</vt:lpstr>
      <vt:lpstr>金牛座</vt:lpstr>
      <vt:lpstr>雙子座</vt:lpstr>
      <vt:lpstr>巨蟹座</vt:lpstr>
      <vt:lpstr>獅子座</vt:lpstr>
      <vt:lpstr>處女座</vt:lpstr>
      <vt:lpstr>天秤座</vt:lpstr>
      <vt:lpstr>天蠍座</vt:lpstr>
      <vt:lpstr>射手座</vt:lpstr>
      <vt:lpstr>星座介紹</vt:lpstr>
      <vt:lpstr>相關網址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星座分析</dc:title>
  <dc:creator>user</dc:creator>
  <cp:lastModifiedBy>user</cp:lastModifiedBy>
  <cp:revision>47</cp:revision>
  <dcterms:created xsi:type="dcterms:W3CDTF">2014-08-25T09:16:12Z</dcterms:created>
  <dcterms:modified xsi:type="dcterms:W3CDTF">2014-09-15T08:48:01Z</dcterms:modified>
</cp:coreProperties>
</file>