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82" y="-1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68906-1737-46F8-AC66-BB63234EE077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6C432-F807-486B-BA7B-CBD3FD970E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43975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68906-1737-46F8-AC66-BB63234EE077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6C432-F807-486B-BA7B-CBD3FD970E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4739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68906-1737-46F8-AC66-BB63234EE077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6C432-F807-486B-BA7B-CBD3FD970E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0275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68906-1737-46F8-AC66-BB63234EE077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6C432-F807-486B-BA7B-CBD3FD970E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8847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68906-1737-46F8-AC66-BB63234EE077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6C432-F807-486B-BA7B-CBD3FD970E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3050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68906-1737-46F8-AC66-BB63234EE077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6C432-F807-486B-BA7B-CBD3FD970E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9223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68906-1737-46F8-AC66-BB63234EE077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6C432-F807-486B-BA7B-CBD3FD970E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6938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68906-1737-46F8-AC66-BB63234EE077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6C432-F807-486B-BA7B-CBD3FD970E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3266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68906-1737-46F8-AC66-BB63234EE077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6C432-F807-486B-BA7B-CBD3FD970E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9464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68906-1737-46F8-AC66-BB63234EE077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6C432-F807-486B-BA7B-CBD3FD970E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1013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68906-1737-46F8-AC66-BB63234EE077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6C432-F807-486B-BA7B-CBD3FD970E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8738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265168" y="274638"/>
            <a:ext cx="85553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5168" y="1600200"/>
            <a:ext cx="855530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68906-1737-46F8-AC66-BB63234EE077}" type="datetimeFigureOut">
              <a:rPr lang="zh-TW" altLang="en-US" smtClean="0"/>
              <a:t>2014/9/12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6C432-F807-486B-BA7B-CBD3FD970E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50921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zh-TW" dirty="0" smtClean="0"/>
              <a:t>跟著偶像劇去</a:t>
            </a:r>
            <a:r>
              <a:rPr lang="zh-TW" altLang="zh-TW" dirty="0"/>
              <a:t>旅行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4332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smtClean="0"/>
              <a:t>來自星星的你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zh-TW" smtClean="0"/>
              <a:t>小法國</a:t>
            </a:r>
            <a:r>
              <a:rPr lang="zh-TW" altLang="en-US" smtClean="0"/>
              <a:t>村</a:t>
            </a:r>
            <a:endParaRPr lang="zh-TW" altLang="zh-TW" smtClean="0"/>
          </a:p>
          <a:p>
            <a:pPr lvl="0"/>
            <a:r>
              <a:rPr lang="zh-TW" altLang="en-US" smtClean="0"/>
              <a:t>愛情鎖牆</a:t>
            </a:r>
            <a:endParaRPr lang="zh-TW" altLang="zh-TW" smtClean="0"/>
          </a:p>
          <a:p>
            <a:pPr lvl="0"/>
            <a:r>
              <a:rPr lang="zh-TW" altLang="zh-TW" smtClean="0"/>
              <a:t>花香滿溢漫畫屋</a:t>
            </a:r>
          </a:p>
          <a:p>
            <a:r>
              <a:rPr lang="zh-TW" altLang="en-US" smtClean="0"/>
              <a:t>北村韓屋村</a:t>
            </a:r>
          </a:p>
          <a:p>
            <a:r>
              <a:rPr lang="en-US" altLang="zh-TW" smtClean="0"/>
              <a:t>N</a:t>
            </a:r>
            <a:r>
              <a:rPr lang="zh-TW" altLang="zh-TW" smtClean="0"/>
              <a:t>首爾塔</a:t>
            </a:r>
            <a:endParaRPr lang="zh-TW" altLang="en-US" dirty="0"/>
          </a:p>
        </p:txBody>
      </p:sp>
      <p:pic>
        <p:nvPicPr>
          <p:cNvPr id="4" name="圖片 3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2773"/>
          <a:stretch/>
        </p:blipFill>
        <p:spPr>
          <a:xfrm>
            <a:off x="4947778" y="657384"/>
            <a:ext cx="4196222" cy="622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2170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smtClean="0"/>
              <a:t>繼承者們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zh-TW" smtClean="0"/>
              <a:t>韓國</a:t>
            </a:r>
            <a:endParaRPr lang="en-US" altLang="zh-TW" smtClean="0"/>
          </a:p>
          <a:p>
            <a:r>
              <a:rPr lang="en-US" altLang="zh-TW" smtClean="0"/>
              <a:t>Mango Six Posco</a:t>
            </a:r>
          </a:p>
          <a:p>
            <a:r>
              <a:rPr lang="en-US" altLang="zh-TW" smtClean="0"/>
              <a:t>Pastel de nata </a:t>
            </a:r>
          </a:p>
          <a:p>
            <a:r>
              <a:rPr lang="zh-TW" altLang="zh-TW" smtClean="0"/>
              <a:t>一山湖水公園</a:t>
            </a:r>
            <a:endParaRPr lang="en-US" altLang="zh-TW" smtClean="0"/>
          </a:p>
          <a:p>
            <a:r>
              <a:rPr lang="zh-TW" altLang="zh-TW" smtClean="0"/>
              <a:t>美國</a:t>
            </a:r>
            <a:endParaRPr lang="en-US" altLang="zh-TW" smtClean="0"/>
          </a:p>
          <a:p>
            <a:r>
              <a:rPr lang="zh-TW" altLang="zh-TW" smtClean="0"/>
              <a:t>馬利布海灘</a:t>
            </a:r>
            <a:endParaRPr lang="en-US" altLang="zh-TW" smtClean="0"/>
          </a:p>
          <a:p>
            <a:r>
              <a:rPr lang="zh-TW" altLang="zh-TW" smtClean="0"/>
              <a:t>杏仁農場</a:t>
            </a:r>
            <a:endParaRPr lang="zh-TW" altLang="en-US" dirty="0"/>
          </a:p>
        </p:txBody>
      </p:sp>
      <p:pic>
        <p:nvPicPr>
          <p:cNvPr id="4" name="圖片 3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51" r="7082"/>
          <a:stretch/>
        </p:blipFill>
        <p:spPr>
          <a:xfrm>
            <a:off x="5000400" y="620688"/>
            <a:ext cx="4143600" cy="622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5129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</TotalTime>
  <Words>50</Words>
  <Application>Microsoft Office PowerPoint</Application>
  <PresentationFormat>如螢幕大小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4" baseType="lpstr">
      <vt:lpstr>Office 佈景主題</vt:lpstr>
      <vt:lpstr>跟著偶像劇去旅行</vt:lpstr>
      <vt:lpstr>來自星星的你</vt:lpstr>
      <vt:lpstr>繼承者們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跟著『偶像劇』去旅行</dc:title>
  <dc:creator>user</dc:creator>
  <cp:lastModifiedBy>user</cp:lastModifiedBy>
  <cp:revision>7</cp:revision>
  <dcterms:created xsi:type="dcterms:W3CDTF">2014-08-20T07:53:50Z</dcterms:created>
  <dcterms:modified xsi:type="dcterms:W3CDTF">2014-09-12T04:32:12Z</dcterms:modified>
</cp:coreProperties>
</file>