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BFBC"/>
    <a:srgbClr val="3CA2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1656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FDE73-5C2B-4F9C-AF96-311AD659EF0A}" type="datetimeFigureOut">
              <a:rPr lang="zh-TW" altLang="en-US" smtClean="0"/>
              <a:t>2012/11/5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16BBE-A6B6-4815-87F7-CDF66E40C94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1893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496944" cy="2592288"/>
          </a:xfrm>
        </p:spPr>
        <p:txBody>
          <a:bodyPr/>
          <a:lstStyle>
            <a:lvl1pPr algn="l">
              <a:defRPr sz="7600">
                <a:effectLst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419672" y="3260576"/>
            <a:ext cx="6400800" cy="1752600"/>
          </a:xfrm>
        </p:spPr>
        <p:txBody>
          <a:bodyPr>
            <a:normAutofit/>
          </a:bodyPr>
          <a:lstStyle>
            <a:lvl1pPr marL="0" indent="0" algn="r">
              <a:buNone/>
              <a:defRPr sz="4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2012/11/5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6160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2012/11/5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8741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2012/11/5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2012/11/5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2019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2012/11/5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7831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2012/11/5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046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2012/11/5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0851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2012/11/5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8485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2012/11/5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03642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2012/11/5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7686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FC6D-C45A-4DF0-AB91-BF32F76CFC85}" type="datetimeFigureOut">
              <a:rPr lang="zh-TW" altLang="en-US" smtClean="0"/>
              <a:t>2012/11/5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616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3BBFBC">
              <a:alpha val="89412"/>
            </a:srgbClr>
          </a:solidFill>
          <a:ln>
            <a:noFill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53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4FC6D-C45A-4DF0-AB91-BF32F76CFC85}" type="datetimeFigureOut">
              <a:rPr lang="zh-TW" altLang="en-US" smtClean="0"/>
              <a:t>2012/11/5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0823E-915F-464E-808D-99A3D5E36DA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0" y="1295400"/>
            <a:ext cx="9144000" cy="152400"/>
          </a:xfrm>
          <a:prstGeom prst="rect">
            <a:avLst/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46275"/>
                  <a:invGamma/>
                  <a:alpha val="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4618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7000" kern="1200">
          <a:solidFill>
            <a:schemeClr val="bg1"/>
          </a:solidFill>
          <a:latin typeface="華康中特圓體" pitchFamily="49" charset="-120"/>
          <a:ea typeface="華康中特圓體" pitchFamily="49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5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如何準備</a:t>
            </a:r>
            <a:r>
              <a:rPr lang="en-US" altLang="zh-TW"/>
              <a:t/>
            </a:r>
            <a:br>
              <a:rPr lang="en-US" altLang="zh-TW"/>
            </a:br>
            <a:r>
              <a:rPr lang="zh-TW" altLang="en-US" smtClean="0"/>
              <a:t>　　推甄備審資料</a:t>
            </a:r>
            <a:r>
              <a:rPr lang="en-US" altLang="zh-TW" smtClean="0"/>
              <a:t>?</a:t>
            </a:r>
            <a:endParaRPr lang="zh-TW" altLang="en-US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smtClean="0"/>
              <a:t>演講人：許耀鴻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7182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備審資料內容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smtClean="0"/>
              <a:t>自傳</a:t>
            </a:r>
          </a:p>
          <a:p>
            <a:r>
              <a:rPr lang="zh-TW" altLang="en-US" smtClean="0"/>
              <a:t>師長推薦函</a:t>
            </a:r>
          </a:p>
          <a:p>
            <a:r>
              <a:rPr lang="zh-TW" altLang="en-US" smtClean="0"/>
              <a:t>讀書計畫</a:t>
            </a:r>
          </a:p>
          <a:p>
            <a:r>
              <a:rPr lang="zh-TW" altLang="en-US" smtClean="0"/>
              <a:t>社團參與</a:t>
            </a:r>
          </a:p>
          <a:p>
            <a:r>
              <a:rPr lang="zh-TW" altLang="en-US" smtClean="0"/>
              <a:t>競賽成果</a:t>
            </a:r>
          </a:p>
          <a:p>
            <a:r>
              <a:rPr lang="zh-TW" altLang="en-US" smtClean="0"/>
              <a:t>在校成績單</a:t>
            </a:r>
          </a:p>
          <a:p>
            <a:r>
              <a:rPr lang="zh-TW" altLang="en-US" smtClean="0"/>
              <a:t>班級或社團幹部證明</a:t>
            </a:r>
            <a:endParaRPr lang="zh-TW" altLang="en-US"/>
          </a:p>
        </p:txBody>
      </p:sp>
      <p:pic>
        <p:nvPicPr>
          <p:cNvPr id="5" name="Picture 29" descr="MP900341473[2]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429000"/>
            <a:ext cx="2664296" cy="1901902"/>
          </a:xfrm>
          <a:prstGeom prst="round2DiagRect">
            <a:avLst>
              <a:gd name="adj1" fmla="val 16667"/>
              <a:gd name="adj2" fmla="val 0"/>
            </a:avLst>
          </a:prstGeom>
          <a:ln w="69850" cap="sq" cmpd="dbl">
            <a:solidFill>
              <a:schemeClr val="accent6">
                <a:lumMod val="75000"/>
              </a:schemeClr>
            </a:solidFill>
            <a:miter lim="800000"/>
          </a:ln>
          <a:effectLst>
            <a:reflection blurRad="6350" stA="50000" endA="300" endPos="38500" dist="50800" dir="5400000" sy="-100000" algn="bl" rotWithShape="0"/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805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自傳內容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家庭背景</a:t>
            </a:r>
          </a:p>
          <a:p>
            <a:r>
              <a:rPr lang="zh-TW" altLang="en-US" smtClean="0"/>
              <a:t>嗜好及休閒</a:t>
            </a:r>
          </a:p>
          <a:p>
            <a:r>
              <a:rPr lang="zh-TW" altLang="en-US" smtClean="0"/>
              <a:t>求學過程</a:t>
            </a:r>
          </a:p>
          <a:p>
            <a:r>
              <a:rPr lang="zh-TW" altLang="en-US" smtClean="0"/>
              <a:t>社團活動</a:t>
            </a:r>
          </a:p>
          <a:p>
            <a:r>
              <a:rPr lang="zh-TW" altLang="en-US" smtClean="0"/>
              <a:t>未來目標</a:t>
            </a:r>
          </a:p>
          <a:p>
            <a:endParaRPr lang="zh-TW" altLang="en-US"/>
          </a:p>
        </p:txBody>
      </p:sp>
      <p:pic>
        <p:nvPicPr>
          <p:cNvPr id="4" name="Picture 6" descr="MP900438494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6096">
            <a:off x="4860032" y="2195029"/>
            <a:ext cx="2916237" cy="3886200"/>
          </a:xfrm>
          <a:prstGeom prst="rect">
            <a:avLst/>
          </a:prstGeom>
          <a:noFill/>
          <a:ln w="101600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665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撰寫自傳注意事項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內容不宜太冗長</a:t>
            </a:r>
          </a:p>
          <a:p>
            <a:r>
              <a:rPr lang="zh-TW" altLang="en-US" smtClean="0"/>
              <a:t>可用加粗或套色，來突顯重點內容</a:t>
            </a:r>
          </a:p>
          <a:p>
            <a:r>
              <a:rPr lang="zh-TW" altLang="en-US" smtClean="0"/>
              <a:t>除非要求親筆撰寫，否則應以電腦打字為主</a:t>
            </a:r>
          </a:p>
          <a:p>
            <a:r>
              <a:rPr lang="zh-TW" altLang="en-US" smtClean="0"/>
              <a:t>適度「包裝」自傳</a:t>
            </a:r>
          </a:p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7113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讀書計畫 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mtClean="0"/>
              <a:t>近程計畫</a:t>
            </a:r>
          </a:p>
          <a:p>
            <a:pPr lvl="1"/>
            <a:r>
              <a:rPr lang="zh-TW" altLang="en-US" smtClean="0"/>
              <a:t>進入大學前的準備與計畫</a:t>
            </a:r>
          </a:p>
          <a:p>
            <a:r>
              <a:rPr lang="zh-TW" altLang="en-US" smtClean="0"/>
              <a:t>中程計畫</a:t>
            </a:r>
          </a:p>
          <a:p>
            <a:pPr lvl="1"/>
            <a:r>
              <a:rPr lang="zh-TW" altLang="en-US" smtClean="0"/>
              <a:t>大學四年中的學習目標與計畫</a:t>
            </a:r>
          </a:p>
          <a:p>
            <a:r>
              <a:rPr lang="zh-TW" altLang="en-US" smtClean="0"/>
              <a:t>遠程計畫</a:t>
            </a:r>
          </a:p>
          <a:p>
            <a:pPr lvl="1"/>
            <a:r>
              <a:rPr lang="zh-TW" altLang="en-US" smtClean="0"/>
              <a:t>畢業後的生涯規劃</a:t>
            </a:r>
          </a:p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5519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103</Words>
  <Application>Microsoft Office PowerPoint</Application>
  <PresentationFormat>如螢幕大小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Office 佈景主題</vt:lpstr>
      <vt:lpstr>如何準備 　　推甄備審資料?</vt:lpstr>
      <vt:lpstr>備審資料內容</vt:lpstr>
      <vt:lpstr>自傳內容</vt:lpstr>
      <vt:lpstr>撰寫自傳注意事項</vt:lpstr>
      <vt:lpstr>讀書計畫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e052</dc:creator>
  <cp:lastModifiedBy>e052</cp:lastModifiedBy>
  <cp:revision>5</cp:revision>
  <dcterms:created xsi:type="dcterms:W3CDTF">2012-11-05T03:28:43Z</dcterms:created>
  <dcterms:modified xsi:type="dcterms:W3CDTF">2012-11-05T05:52:12Z</dcterms:modified>
</cp:coreProperties>
</file>