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7"/>
  </p:notesMasterIdLst>
  <p:handoutMasterIdLst>
    <p:handoutMasterId r:id="rId8"/>
  </p:handoutMasterIdLst>
  <p:sldIdLst>
    <p:sldId id="258" r:id="rId2"/>
    <p:sldId id="268" r:id="rId3"/>
    <p:sldId id="272" r:id="rId4"/>
    <p:sldId id="273" r:id="rId5"/>
    <p:sldId id="271" r:id="rId6"/>
  </p:sldIdLst>
  <p:sldSz cx="9144000" cy="6858000" type="screen4x3"/>
  <p:notesSz cx="9623425" cy="688816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FF9900"/>
    <a:srgbClr val="00CC99"/>
    <a:srgbClr val="FFCC00"/>
    <a:srgbClr val="304ED0"/>
    <a:srgbClr val="FFFF00"/>
    <a:srgbClr val="00CC0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1" autoAdjust="0"/>
    <p:restoredTop sz="94624" autoAdjust="0"/>
  </p:normalViewPr>
  <p:slideViewPr>
    <p:cSldViewPr>
      <p:cViewPr varScale="1">
        <p:scale>
          <a:sx n="79" d="100"/>
          <a:sy n="79" d="100"/>
        </p:scale>
        <p:origin x="-39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763" y="-82"/>
      </p:cViewPr>
      <p:guideLst>
        <p:guide orient="horz" pos="2169"/>
        <p:guide pos="303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AD2938-4B94-4400-A512-D24463BE8A7C}" type="doc">
      <dgm:prSet loTypeId="urn:microsoft.com/office/officeart/2005/8/layout/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C4D4F0EA-FAC5-4DE7-AA46-B83699BA108F}">
      <dgm:prSet phldrT="[文字]" custT="1"/>
      <dgm:spPr>
        <a:ln w="28575">
          <a:solidFill>
            <a:schemeClr val="bg1"/>
          </a:solidFill>
        </a:ln>
      </dgm:spPr>
      <dgm:t>
        <a:bodyPr/>
        <a:lstStyle/>
        <a:p>
          <a:r>
            <a:rPr lang="en-US" altLang="zh-TW" sz="2200" dirty="0" smtClean="0"/>
            <a:t>DAY 1</a:t>
          </a:r>
          <a:endParaRPr lang="zh-TW" altLang="en-US" sz="2200" dirty="0"/>
        </a:p>
      </dgm:t>
    </dgm:pt>
    <dgm:pt modelId="{F65D6F06-5E07-411D-AFFD-31AFF5BB870B}" type="parTrans" cxnId="{3CCEFBFC-5E80-4391-9966-4CC353A76CA3}">
      <dgm:prSet/>
      <dgm:spPr/>
      <dgm:t>
        <a:bodyPr/>
        <a:lstStyle/>
        <a:p>
          <a:endParaRPr lang="zh-TW" altLang="en-US" sz="2200"/>
        </a:p>
      </dgm:t>
    </dgm:pt>
    <dgm:pt modelId="{BD70657D-3075-49C0-BAA0-1A1C4C20DB5F}" type="sibTrans" cxnId="{3CCEFBFC-5E80-4391-9966-4CC353A76CA3}">
      <dgm:prSet/>
      <dgm:spPr/>
      <dgm:t>
        <a:bodyPr/>
        <a:lstStyle/>
        <a:p>
          <a:endParaRPr lang="zh-TW" altLang="en-US" sz="2200"/>
        </a:p>
      </dgm:t>
    </dgm:pt>
    <dgm:pt modelId="{17885CD0-48AF-4ED5-93F6-683BD4B90C65}">
      <dgm:prSet phldrT="[文字]" custT="1"/>
      <dgm:spPr>
        <a:ln w="28575">
          <a:solidFill>
            <a:schemeClr val="bg1"/>
          </a:solidFill>
        </a:ln>
      </dgm:spPr>
      <dgm:t>
        <a:bodyPr/>
        <a:lstStyle/>
        <a:p>
          <a:r>
            <a:rPr lang="en-US" altLang="zh-TW" sz="2200" dirty="0" smtClean="0"/>
            <a:t>DAY 2</a:t>
          </a:r>
          <a:endParaRPr lang="zh-TW" altLang="en-US" sz="2200" dirty="0"/>
        </a:p>
      </dgm:t>
    </dgm:pt>
    <dgm:pt modelId="{4DF48986-CABB-4E1F-A8A6-1733DDF171AE}" type="parTrans" cxnId="{556BAC5C-33EA-43C5-A032-6DFFE53AE432}">
      <dgm:prSet/>
      <dgm:spPr/>
      <dgm:t>
        <a:bodyPr/>
        <a:lstStyle/>
        <a:p>
          <a:endParaRPr lang="zh-TW" altLang="en-US" sz="2200"/>
        </a:p>
      </dgm:t>
    </dgm:pt>
    <dgm:pt modelId="{E79D639D-BB54-49B2-9DDC-3E4DBE22ADE5}" type="sibTrans" cxnId="{556BAC5C-33EA-43C5-A032-6DFFE53AE432}">
      <dgm:prSet/>
      <dgm:spPr/>
      <dgm:t>
        <a:bodyPr/>
        <a:lstStyle/>
        <a:p>
          <a:endParaRPr lang="zh-TW" altLang="en-US" sz="2200"/>
        </a:p>
      </dgm:t>
    </dgm:pt>
    <dgm:pt modelId="{3928DDC3-84B5-492A-9C67-C40F75E0A3A8}">
      <dgm:prSet phldrT="[文字]" custT="1"/>
      <dgm:spPr>
        <a:ln w="28575">
          <a:solidFill>
            <a:schemeClr val="bg1"/>
          </a:solidFill>
        </a:ln>
      </dgm:spPr>
      <dgm:t>
        <a:bodyPr/>
        <a:lstStyle/>
        <a:p>
          <a:r>
            <a:rPr lang="en-US" altLang="zh-TW" sz="2200" dirty="0" smtClean="0"/>
            <a:t>DAY 3</a:t>
          </a:r>
          <a:endParaRPr lang="zh-TW" altLang="en-US" sz="2200" dirty="0"/>
        </a:p>
      </dgm:t>
    </dgm:pt>
    <dgm:pt modelId="{0B30296F-03AB-41D6-85D0-B733B6BF53F0}" type="parTrans" cxnId="{484ACF07-AA10-4141-8AA8-40AA67E84BF8}">
      <dgm:prSet/>
      <dgm:spPr/>
      <dgm:t>
        <a:bodyPr/>
        <a:lstStyle/>
        <a:p>
          <a:endParaRPr lang="zh-TW" altLang="en-US" sz="2200"/>
        </a:p>
      </dgm:t>
    </dgm:pt>
    <dgm:pt modelId="{9CCE193F-F985-4198-A59E-5D44AB623A3D}" type="sibTrans" cxnId="{484ACF07-AA10-4141-8AA8-40AA67E84BF8}">
      <dgm:prSet/>
      <dgm:spPr/>
      <dgm:t>
        <a:bodyPr/>
        <a:lstStyle/>
        <a:p>
          <a:endParaRPr lang="zh-TW" altLang="en-US" sz="2200"/>
        </a:p>
      </dgm:t>
    </dgm:pt>
    <dgm:pt modelId="{9D097AAF-1F5E-4AF5-8A5C-6D144DE3CEC0}">
      <dgm:prSet custT="1"/>
      <dgm:spPr>
        <a:ln w="28575">
          <a:solidFill>
            <a:schemeClr val="bg1"/>
          </a:solidFill>
        </a:ln>
      </dgm:spPr>
      <dgm:t>
        <a:bodyPr/>
        <a:lstStyle/>
        <a:p>
          <a:r>
            <a:rPr lang="en-US" altLang="zh-TW" sz="2200" dirty="0" smtClean="0"/>
            <a:t>DAY 4</a:t>
          </a:r>
          <a:endParaRPr lang="zh-TW" altLang="en-US" sz="2200" dirty="0"/>
        </a:p>
      </dgm:t>
    </dgm:pt>
    <dgm:pt modelId="{C1880BED-25A6-429D-AB09-807AF1B82BDE}" type="parTrans" cxnId="{2B110B9A-54D5-4536-8D70-237C60AC60ED}">
      <dgm:prSet/>
      <dgm:spPr/>
      <dgm:t>
        <a:bodyPr/>
        <a:lstStyle/>
        <a:p>
          <a:endParaRPr lang="zh-TW" altLang="en-US" sz="2200"/>
        </a:p>
      </dgm:t>
    </dgm:pt>
    <dgm:pt modelId="{CC567C3A-192C-4ACE-926C-DABB48CE2ACE}" type="sibTrans" cxnId="{2B110B9A-54D5-4536-8D70-237C60AC60ED}">
      <dgm:prSet/>
      <dgm:spPr/>
      <dgm:t>
        <a:bodyPr/>
        <a:lstStyle/>
        <a:p>
          <a:endParaRPr lang="zh-TW" altLang="en-US" sz="2200"/>
        </a:p>
      </dgm:t>
    </dgm:pt>
    <dgm:pt modelId="{583B3EBD-35AC-405F-889C-AE003B13BA3F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bg1"/>
        </a:solidFill>
        <a:ln>
          <a:solidFill>
            <a:schemeClr val="accent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720000"/>
          <a:r>
            <a:rPr lang="zh-TW" altLang="en-US" sz="2200" dirty="0" smtClean="0"/>
            <a:t>火車快飛到墾丁＋營火晚會</a:t>
          </a:r>
          <a:endParaRPr lang="zh-TW" altLang="en-US" sz="2200" dirty="0"/>
        </a:p>
      </dgm:t>
    </dgm:pt>
    <dgm:pt modelId="{3D5CFB9C-8617-42FE-BE1B-D4ED93675351}" type="parTrans" cxnId="{488ADC1A-58A7-4C47-A71A-45C8EDECA261}">
      <dgm:prSet/>
      <dgm:spPr/>
      <dgm:t>
        <a:bodyPr/>
        <a:lstStyle/>
        <a:p>
          <a:endParaRPr lang="zh-TW" altLang="en-US" sz="2200"/>
        </a:p>
      </dgm:t>
    </dgm:pt>
    <dgm:pt modelId="{CE5D4999-F19F-4ECA-B7C2-7232F8973930}" type="sibTrans" cxnId="{488ADC1A-58A7-4C47-A71A-45C8EDECA261}">
      <dgm:prSet/>
      <dgm:spPr/>
      <dgm:t>
        <a:bodyPr/>
        <a:lstStyle/>
        <a:p>
          <a:endParaRPr lang="zh-TW" altLang="en-US" sz="2200"/>
        </a:p>
      </dgm:t>
    </dgm:pt>
    <dgm:pt modelId="{F386F68C-76AF-4510-8620-273EC359CC5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bg1"/>
        </a:solidFill>
        <a:ln>
          <a:solidFill>
            <a:schemeClr val="accent3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720000"/>
          <a:r>
            <a:rPr lang="zh-TW" altLang="en-US" sz="2200" smtClean="0"/>
            <a:t>魚兒水中游＋曬月亮</a:t>
          </a:r>
          <a:endParaRPr lang="zh-TW" altLang="en-US" sz="2200" dirty="0"/>
        </a:p>
      </dgm:t>
    </dgm:pt>
    <dgm:pt modelId="{3BF791BF-D6CF-4132-B08E-18F6572F3D55}" type="parTrans" cxnId="{897D11F5-BD7B-477D-A695-20E56B2752FC}">
      <dgm:prSet/>
      <dgm:spPr/>
      <dgm:t>
        <a:bodyPr/>
        <a:lstStyle/>
        <a:p>
          <a:endParaRPr lang="zh-TW" altLang="en-US" sz="2200"/>
        </a:p>
      </dgm:t>
    </dgm:pt>
    <dgm:pt modelId="{059BD8C1-2F7A-431E-8EB5-002C8EBCEFBB}" type="sibTrans" cxnId="{897D11F5-BD7B-477D-A695-20E56B2752FC}">
      <dgm:prSet/>
      <dgm:spPr/>
      <dgm:t>
        <a:bodyPr/>
        <a:lstStyle/>
        <a:p>
          <a:endParaRPr lang="zh-TW" altLang="en-US" sz="2200"/>
        </a:p>
      </dgm:t>
    </dgm:pt>
    <dgm:pt modelId="{A8900394-CA02-40C1-BC88-D9196A1A055B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chemeClr val="bg1"/>
        </a:solidFill>
        <a:ln>
          <a:solidFill>
            <a:schemeClr val="accent4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720000"/>
          <a:r>
            <a:rPr lang="zh-TW" altLang="en-US" sz="2200" dirty="0" smtClean="0"/>
            <a:t>望海的日子＋壓馬路</a:t>
          </a:r>
          <a:endParaRPr lang="zh-TW" altLang="en-US" sz="2200" dirty="0"/>
        </a:p>
      </dgm:t>
    </dgm:pt>
    <dgm:pt modelId="{F43C8C33-1407-4B24-98D8-5E742C8E93C5}" type="parTrans" cxnId="{E8971192-2CC2-48EE-8B0B-D16A23EA776E}">
      <dgm:prSet/>
      <dgm:spPr/>
      <dgm:t>
        <a:bodyPr/>
        <a:lstStyle/>
        <a:p>
          <a:endParaRPr lang="zh-TW" altLang="en-US" sz="2200"/>
        </a:p>
      </dgm:t>
    </dgm:pt>
    <dgm:pt modelId="{2CC9225E-59B7-49E3-ABD9-ECE0BF25E186}" type="sibTrans" cxnId="{E8971192-2CC2-48EE-8B0B-D16A23EA776E}">
      <dgm:prSet/>
      <dgm:spPr/>
      <dgm:t>
        <a:bodyPr/>
        <a:lstStyle/>
        <a:p>
          <a:endParaRPr lang="zh-TW" altLang="en-US" sz="2200"/>
        </a:p>
      </dgm:t>
    </dgm:pt>
    <dgm:pt modelId="{AEDEBEAC-24C9-4796-B50B-8DCD044F1047}">
      <dgm:prSet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>
        <a:solidFill>
          <a:schemeClr val="bg1"/>
        </a:solidFill>
        <a:ln>
          <a:solidFill>
            <a:schemeClr val="accent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720000"/>
          <a:r>
            <a:rPr lang="zh-TW" altLang="en-US" sz="2200" smtClean="0"/>
            <a:t>依依不捨說再見＋溫暖的家</a:t>
          </a:r>
          <a:endParaRPr lang="zh-TW" altLang="en-US" sz="2200" dirty="0"/>
        </a:p>
      </dgm:t>
    </dgm:pt>
    <dgm:pt modelId="{58F00D1A-F812-4412-82AE-1B3CEC332840}" type="parTrans" cxnId="{7294B520-5915-41AE-AEC2-0C4FD43F7F13}">
      <dgm:prSet/>
      <dgm:spPr/>
      <dgm:t>
        <a:bodyPr/>
        <a:lstStyle/>
        <a:p>
          <a:endParaRPr lang="zh-TW" altLang="en-US" sz="2200"/>
        </a:p>
      </dgm:t>
    </dgm:pt>
    <dgm:pt modelId="{B3290D1A-DF56-4CC6-9CFC-FE3C46F1CA19}" type="sibTrans" cxnId="{7294B520-5915-41AE-AEC2-0C4FD43F7F13}">
      <dgm:prSet/>
      <dgm:spPr/>
      <dgm:t>
        <a:bodyPr/>
        <a:lstStyle/>
        <a:p>
          <a:endParaRPr lang="zh-TW" altLang="en-US" sz="2200"/>
        </a:p>
      </dgm:t>
    </dgm:pt>
    <dgm:pt modelId="{69C55F0F-697A-4130-8AA9-89520A300C40}" type="pres">
      <dgm:prSet presAssocID="{E6AD2938-4B94-4400-A512-D24463BE8A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50546AA0-17E4-467C-A4FE-B42B3FA0153E}" type="pres">
      <dgm:prSet presAssocID="{C4D4F0EA-FAC5-4DE7-AA46-B83699BA108F}" presName="parentLin" presStyleCnt="0"/>
      <dgm:spPr/>
    </dgm:pt>
    <dgm:pt modelId="{786846B4-5FCB-40E4-829A-A1441590B7EE}" type="pres">
      <dgm:prSet presAssocID="{C4D4F0EA-FAC5-4DE7-AA46-B83699BA108F}" presName="parentLeftMargin" presStyleLbl="node1" presStyleIdx="0" presStyleCnt="4"/>
      <dgm:spPr/>
      <dgm:t>
        <a:bodyPr/>
        <a:lstStyle/>
        <a:p>
          <a:endParaRPr lang="zh-TW" altLang="en-US"/>
        </a:p>
      </dgm:t>
    </dgm:pt>
    <dgm:pt modelId="{6F030A8B-8DBE-41AC-8926-BCEEB6A1E0A5}" type="pres">
      <dgm:prSet presAssocID="{C4D4F0EA-FAC5-4DE7-AA46-B83699BA108F}" presName="parentText" presStyleLbl="node1" presStyleIdx="0" presStyleCnt="4" custScaleX="2577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48FAE7C-69CD-4895-B546-8386781AA446}" type="pres">
      <dgm:prSet presAssocID="{C4D4F0EA-FAC5-4DE7-AA46-B83699BA108F}" presName="negativeSpace" presStyleCnt="0"/>
      <dgm:spPr/>
    </dgm:pt>
    <dgm:pt modelId="{70CAD6C1-8274-4BE7-9E62-8D0623A2F030}" type="pres">
      <dgm:prSet presAssocID="{C4D4F0EA-FAC5-4DE7-AA46-B83699BA108F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1B44419-1DA1-4A3B-A981-A2D258259F67}" type="pres">
      <dgm:prSet presAssocID="{BD70657D-3075-49C0-BAA0-1A1C4C20DB5F}" presName="spaceBetweenRectangles" presStyleCnt="0"/>
      <dgm:spPr/>
    </dgm:pt>
    <dgm:pt modelId="{EBCFFB4F-DB92-4C4B-9B83-B329CC8C6DDF}" type="pres">
      <dgm:prSet presAssocID="{17885CD0-48AF-4ED5-93F6-683BD4B90C65}" presName="parentLin" presStyleCnt="0"/>
      <dgm:spPr/>
    </dgm:pt>
    <dgm:pt modelId="{8E573DBB-24D0-43FB-ADA6-F0240804EBD8}" type="pres">
      <dgm:prSet presAssocID="{17885CD0-48AF-4ED5-93F6-683BD4B90C65}" presName="parentLeftMargin" presStyleLbl="node1" presStyleIdx="0" presStyleCnt="4"/>
      <dgm:spPr/>
      <dgm:t>
        <a:bodyPr/>
        <a:lstStyle/>
        <a:p>
          <a:endParaRPr lang="zh-TW" altLang="en-US"/>
        </a:p>
      </dgm:t>
    </dgm:pt>
    <dgm:pt modelId="{E2E5EA17-E16C-429E-B95E-5DEB284CD56E}" type="pres">
      <dgm:prSet presAssocID="{17885CD0-48AF-4ED5-93F6-683BD4B90C65}" presName="parentText" presStyleLbl="node1" presStyleIdx="1" presStyleCnt="4" custScaleX="2577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BBBBF77-50C9-43BC-AF0E-7B56FCFC027A}" type="pres">
      <dgm:prSet presAssocID="{17885CD0-48AF-4ED5-93F6-683BD4B90C65}" presName="negativeSpace" presStyleCnt="0"/>
      <dgm:spPr/>
    </dgm:pt>
    <dgm:pt modelId="{61FB21E3-BB56-4C99-AF17-16CB9E02A1CB}" type="pres">
      <dgm:prSet presAssocID="{17885CD0-48AF-4ED5-93F6-683BD4B90C65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499D0F4-C8D0-4628-9C3C-749FBE91B6CE}" type="pres">
      <dgm:prSet presAssocID="{E79D639D-BB54-49B2-9DDC-3E4DBE22ADE5}" presName="spaceBetweenRectangles" presStyleCnt="0"/>
      <dgm:spPr/>
    </dgm:pt>
    <dgm:pt modelId="{2E8B550B-5FE4-4EE4-8BEE-4A069B359366}" type="pres">
      <dgm:prSet presAssocID="{3928DDC3-84B5-492A-9C67-C40F75E0A3A8}" presName="parentLin" presStyleCnt="0"/>
      <dgm:spPr/>
    </dgm:pt>
    <dgm:pt modelId="{2C216BC0-E034-49A5-9D8B-82628605991A}" type="pres">
      <dgm:prSet presAssocID="{3928DDC3-84B5-492A-9C67-C40F75E0A3A8}" presName="parentLeftMargin" presStyleLbl="node1" presStyleIdx="1" presStyleCnt="4"/>
      <dgm:spPr/>
      <dgm:t>
        <a:bodyPr/>
        <a:lstStyle/>
        <a:p>
          <a:endParaRPr lang="zh-TW" altLang="en-US"/>
        </a:p>
      </dgm:t>
    </dgm:pt>
    <dgm:pt modelId="{81569BA9-B97C-4D4B-A57D-301AA4F09207}" type="pres">
      <dgm:prSet presAssocID="{3928DDC3-84B5-492A-9C67-C40F75E0A3A8}" presName="parentText" presStyleLbl="node1" presStyleIdx="2" presStyleCnt="4" custScaleX="2577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315D2A5-DD1B-4CF0-97EC-EAD7C001DD75}" type="pres">
      <dgm:prSet presAssocID="{3928DDC3-84B5-492A-9C67-C40F75E0A3A8}" presName="negativeSpace" presStyleCnt="0"/>
      <dgm:spPr/>
    </dgm:pt>
    <dgm:pt modelId="{B1E38E21-70B4-42A5-97A6-05067FF126FE}" type="pres">
      <dgm:prSet presAssocID="{3928DDC3-84B5-492A-9C67-C40F75E0A3A8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016C2A4-3C58-41A7-8B91-2D230C9913E7}" type="pres">
      <dgm:prSet presAssocID="{9CCE193F-F985-4198-A59E-5D44AB623A3D}" presName="spaceBetweenRectangles" presStyleCnt="0"/>
      <dgm:spPr/>
    </dgm:pt>
    <dgm:pt modelId="{1DE08670-CE8E-47A9-A461-D9593856F9D3}" type="pres">
      <dgm:prSet presAssocID="{9D097AAF-1F5E-4AF5-8A5C-6D144DE3CEC0}" presName="parentLin" presStyleCnt="0"/>
      <dgm:spPr/>
    </dgm:pt>
    <dgm:pt modelId="{9BB69D05-D406-4538-8784-60002A20E0BC}" type="pres">
      <dgm:prSet presAssocID="{9D097AAF-1F5E-4AF5-8A5C-6D144DE3CEC0}" presName="parentLeftMargin" presStyleLbl="node1" presStyleIdx="2" presStyleCnt="4"/>
      <dgm:spPr/>
      <dgm:t>
        <a:bodyPr/>
        <a:lstStyle/>
        <a:p>
          <a:endParaRPr lang="zh-TW" altLang="en-US"/>
        </a:p>
      </dgm:t>
    </dgm:pt>
    <dgm:pt modelId="{FB3E1B85-D11A-4F33-BCE1-76C8BA1C4B4A}" type="pres">
      <dgm:prSet presAssocID="{9D097AAF-1F5E-4AF5-8A5C-6D144DE3CEC0}" presName="parentText" presStyleLbl="node1" presStyleIdx="3" presStyleCnt="4" custScaleX="2577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9B6A869-9D18-4535-A5B4-4B9E3916EE38}" type="pres">
      <dgm:prSet presAssocID="{9D097AAF-1F5E-4AF5-8A5C-6D144DE3CEC0}" presName="negativeSpace" presStyleCnt="0"/>
      <dgm:spPr/>
    </dgm:pt>
    <dgm:pt modelId="{38D28DAC-DD66-4F2A-BB6C-2DF7D0F64E2C}" type="pres">
      <dgm:prSet presAssocID="{9D097AAF-1F5E-4AF5-8A5C-6D144DE3CEC0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9BC4FCC-504E-43E2-84F0-9AD8619248F9}" type="presOf" srcId="{17885CD0-48AF-4ED5-93F6-683BD4B90C65}" destId="{E2E5EA17-E16C-429E-B95E-5DEB284CD56E}" srcOrd="1" destOrd="0" presId="urn:microsoft.com/office/officeart/2005/8/layout/list1"/>
    <dgm:cxn modelId="{3429C8C2-013B-4896-AB6B-13A7D629B967}" type="presOf" srcId="{C4D4F0EA-FAC5-4DE7-AA46-B83699BA108F}" destId="{786846B4-5FCB-40E4-829A-A1441590B7EE}" srcOrd="0" destOrd="0" presId="urn:microsoft.com/office/officeart/2005/8/layout/list1"/>
    <dgm:cxn modelId="{9B7C26A8-34D7-4C50-8721-38856E37045A}" type="presOf" srcId="{F386F68C-76AF-4510-8620-273EC359CC5C}" destId="{61FB21E3-BB56-4C99-AF17-16CB9E02A1CB}" srcOrd="0" destOrd="0" presId="urn:microsoft.com/office/officeart/2005/8/layout/list1"/>
    <dgm:cxn modelId="{E8971192-2CC2-48EE-8B0B-D16A23EA776E}" srcId="{3928DDC3-84B5-492A-9C67-C40F75E0A3A8}" destId="{A8900394-CA02-40C1-BC88-D9196A1A055B}" srcOrd="0" destOrd="0" parTransId="{F43C8C33-1407-4B24-98D8-5E742C8E93C5}" sibTransId="{2CC9225E-59B7-49E3-ABD9-ECE0BF25E186}"/>
    <dgm:cxn modelId="{488ADC1A-58A7-4C47-A71A-45C8EDECA261}" srcId="{C4D4F0EA-FAC5-4DE7-AA46-B83699BA108F}" destId="{583B3EBD-35AC-405F-889C-AE003B13BA3F}" srcOrd="0" destOrd="0" parTransId="{3D5CFB9C-8617-42FE-BE1B-D4ED93675351}" sibTransId="{CE5D4999-F19F-4ECA-B7C2-7232F8973930}"/>
    <dgm:cxn modelId="{3CCEFBFC-5E80-4391-9966-4CC353A76CA3}" srcId="{E6AD2938-4B94-4400-A512-D24463BE8A7C}" destId="{C4D4F0EA-FAC5-4DE7-AA46-B83699BA108F}" srcOrd="0" destOrd="0" parTransId="{F65D6F06-5E07-411D-AFFD-31AFF5BB870B}" sibTransId="{BD70657D-3075-49C0-BAA0-1A1C4C20DB5F}"/>
    <dgm:cxn modelId="{484ACF07-AA10-4141-8AA8-40AA67E84BF8}" srcId="{E6AD2938-4B94-4400-A512-D24463BE8A7C}" destId="{3928DDC3-84B5-492A-9C67-C40F75E0A3A8}" srcOrd="2" destOrd="0" parTransId="{0B30296F-03AB-41D6-85D0-B733B6BF53F0}" sibTransId="{9CCE193F-F985-4198-A59E-5D44AB623A3D}"/>
    <dgm:cxn modelId="{0D559E6B-8038-4B40-917B-A12B5DDDDAA7}" type="presOf" srcId="{3928DDC3-84B5-492A-9C67-C40F75E0A3A8}" destId="{81569BA9-B97C-4D4B-A57D-301AA4F09207}" srcOrd="1" destOrd="0" presId="urn:microsoft.com/office/officeart/2005/8/layout/list1"/>
    <dgm:cxn modelId="{556BAC5C-33EA-43C5-A032-6DFFE53AE432}" srcId="{E6AD2938-4B94-4400-A512-D24463BE8A7C}" destId="{17885CD0-48AF-4ED5-93F6-683BD4B90C65}" srcOrd="1" destOrd="0" parTransId="{4DF48986-CABB-4E1F-A8A6-1733DDF171AE}" sibTransId="{E79D639D-BB54-49B2-9DDC-3E4DBE22ADE5}"/>
    <dgm:cxn modelId="{7294B520-5915-41AE-AEC2-0C4FD43F7F13}" srcId="{9D097AAF-1F5E-4AF5-8A5C-6D144DE3CEC0}" destId="{AEDEBEAC-24C9-4796-B50B-8DCD044F1047}" srcOrd="0" destOrd="0" parTransId="{58F00D1A-F812-4412-82AE-1B3CEC332840}" sibTransId="{B3290D1A-DF56-4CC6-9CFC-FE3C46F1CA19}"/>
    <dgm:cxn modelId="{0C1F5895-7D11-45DB-8522-7FA49AD9A225}" type="presOf" srcId="{9D097AAF-1F5E-4AF5-8A5C-6D144DE3CEC0}" destId="{FB3E1B85-D11A-4F33-BCE1-76C8BA1C4B4A}" srcOrd="1" destOrd="0" presId="urn:microsoft.com/office/officeart/2005/8/layout/list1"/>
    <dgm:cxn modelId="{9BC46B3B-5D7B-4523-B1A3-D32B534A54F6}" type="presOf" srcId="{A8900394-CA02-40C1-BC88-D9196A1A055B}" destId="{B1E38E21-70B4-42A5-97A6-05067FF126FE}" srcOrd="0" destOrd="0" presId="urn:microsoft.com/office/officeart/2005/8/layout/list1"/>
    <dgm:cxn modelId="{5F3DB9A9-90B8-4720-B9A6-0F0BB8BA9269}" type="presOf" srcId="{E6AD2938-4B94-4400-A512-D24463BE8A7C}" destId="{69C55F0F-697A-4130-8AA9-89520A300C40}" srcOrd="0" destOrd="0" presId="urn:microsoft.com/office/officeart/2005/8/layout/list1"/>
    <dgm:cxn modelId="{2B110B9A-54D5-4536-8D70-237C60AC60ED}" srcId="{E6AD2938-4B94-4400-A512-D24463BE8A7C}" destId="{9D097AAF-1F5E-4AF5-8A5C-6D144DE3CEC0}" srcOrd="3" destOrd="0" parTransId="{C1880BED-25A6-429D-AB09-807AF1B82BDE}" sibTransId="{CC567C3A-192C-4ACE-926C-DABB48CE2ACE}"/>
    <dgm:cxn modelId="{2B90D21C-FC68-4B23-9653-C2F54855C246}" type="presOf" srcId="{9D097AAF-1F5E-4AF5-8A5C-6D144DE3CEC0}" destId="{9BB69D05-D406-4538-8784-60002A20E0BC}" srcOrd="0" destOrd="0" presId="urn:microsoft.com/office/officeart/2005/8/layout/list1"/>
    <dgm:cxn modelId="{76B09F30-D1D8-4FEC-87A5-44DAE9756816}" type="presOf" srcId="{17885CD0-48AF-4ED5-93F6-683BD4B90C65}" destId="{8E573DBB-24D0-43FB-ADA6-F0240804EBD8}" srcOrd="0" destOrd="0" presId="urn:microsoft.com/office/officeart/2005/8/layout/list1"/>
    <dgm:cxn modelId="{12B06D2F-EA64-4F97-98DB-674A674B810B}" type="presOf" srcId="{AEDEBEAC-24C9-4796-B50B-8DCD044F1047}" destId="{38D28DAC-DD66-4F2A-BB6C-2DF7D0F64E2C}" srcOrd="0" destOrd="0" presId="urn:microsoft.com/office/officeart/2005/8/layout/list1"/>
    <dgm:cxn modelId="{4591AE92-0062-4C63-B985-BB3A904D5754}" type="presOf" srcId="{C4D4F0EA-FAC5-4DE7-AA46-B83699BA108F}" destId="{6F030A8B-8DBE-41AC-8926-BCEEB6A1E0A5}" srcOrd="1" destOrd="0" presId="urn:microsoft.com/office/officeart/2005/8/layout/list1"/>
    <dgm:cxn modelId="{897D11F5-BD7B-477D-A695-20E56B2752FC}" srcId="{17885CD0-48AF-4ED5-93F6-683BD4B90C65}" destId="{F386F68C-76AF-4510-8620-273EC359CC5C}" srcOrd="0" destOrd="0" parTransId="{3BF791BF-D6CF-4132-B08E-18F6572F3D55}" sibTransId="{059BD8C1-2F7A-431E-8EB5-002C8EBCEFBB}"/>
    <dgm:cxn modelId="{4B11E9CB-44ED-4EEE-896B-7C343AD36D8F}" type="presOf" srcId="{583B3EBD-35AC-405F-889C-AE003B13BA3F}" destId="{70CAD6C1-8274-4BE7-9E62-8D0623A2F030}" srcOrd="0" destOrd="0" presId="urn:microsoft.com/office/officeart/2005/8/layout/list1"/>
    <dgm:cxn modelId="{A579E2E3-3050-4903-B3DB-08CF35C40657}" type="presOf" srcId="{3928DDC3-84B5-492A-9C67-C40F75E0A3A8}" destId="{2C216BC0-E034-49A5-9D8B-82628605991A}" srcOrd="0" destOrd="0" presId="urn:microsoft.com/office/officeart/2005/8/layout/list1"/>
    <dgm:cxn modelId="{9C3CAD0A-D09C-41A9-90EA-6264B2A3ECCE}" type="presParOf" srcId="{69C55F0F-697A-4130-8AA9-89520A300C40}" destId="{50546AA0-17E4-467C-A4FE-B42B3FA0153E}" srcOrd="0" destOrd="0" presId="urn:microsoft.com/office/officeart/2005/8/layout/list1"/>
    <dgm:cxn modelId="{5E269366-87DD-45BD-A9CA-5E652DFDBCF8}" type="presParOf" srcId="{50546AA0-17E4-467C-A4FE-B42B3FA0153E}" destId="{786846B4-5FCB-40E4-829A-A1441590B7EE}" srcOrd="0" destOrd="0" presId="urn:microsoft.com/office/officeart/2005/8/layout/list1"/>
    <dgm:cxn modelId="{C0651AA6-D095-43C2-8984-2228E88ED1E8}" type="presParOf" srcId="{50546AA0-17E4-467C-A4FE-B42B3FA0153E}" destId="{6F030A8B-8DBE-41AC-8926-BCEEB6A1E0A5}" srcOrd="1" destOrd="0" presId="urn:microsoft.com/office/officeart/2005/8/layout/list1"/>
    <dgm:cxn modelId="{7C2F59D8-71A0-44AC-BF34-D3831DB567E5}" type="presParOf" srcId="{69C55F0F-697A-4130-8AA9-89520A300C40}" destId="{748FAE7C-69CD-4895-B546-8386781AA446}" srcOrd="1" destOrd="0" presId="urn:microsoft.com/office/officeart/2005/8/layout/list1"/>
    <dgm:cxn modelId="{8FD3E294-AEFB-4614-BD69-8C8AF80595EF}" type="presParOf" srcId="{69C55F0F-697A-4130-8AA9-89520A300C40}" destId="{70CAD6C1-8274-4BE7-9E62-8D0623A2F030}" srcOrd="2" destOrd="0" presId="urn:microsoft.com/office/officeart/2005/8/layout/list1"/>
    <dgm:cxn modelId="{8D6AC8D0-F717-4F71-9285-D5175E43583E}" type="presParOf" srcId="{69C55F0F-697A-4130-8AA9-89520A300C40}" destId="{C1B44419-1DA1-4A3B-A981-A2D258259F67}" srcOrd="3" destOrd="0" presId="urn:microsoft.com/office/officeart/2005/8/layout/list1"/>
    <dgm:cxn modelId="{85D8D7CF-0A81-409A-82D7-B6CCFD0EB3EA}" type="presParOf" srcId="{69C55F0F-697A-4130-8AA9-89520A300C40}" destId="{EBCFFB4F-DB92-4C4B-9B83-B329CC8C6DDF}" srcOrd="4" destOrd="0" presId="urn:microsoft.com/office/officeart/2005/8/layout/list1"/>
    <dgm:cxn modelId="{1137645C-EF26-4801-89AE-E459036F58CE}" type="presParOf" srcId="{EBCFFB4F-DB92-4C4B-9B83-B329CC8C6DDF}" destId="{8E573DBB-24D0-43FB-ADA6-F0240804EBD8}" srcOrd="0" destOrd="0" presId="urn:microsoft.com/office/officeart/2005/8/layout/list1"/>
    <dgm:cxn modelId="{0A1903C2-8B20-4A72-96C1-3D0126ED7C86}" type="presParOf" srcId="{EBCFFB4F-DB92-4C4B-9B83-B329CC8C6DDF}" destId="{E2E5EA17-E16C-429E-B95E-5DEB284CD56E}" srcOrd="1" destOrd="0" presId="urn:microsoft.com/office/officeart/2005/8/layout/list1"/>
    <dgm:cxn modelId="{632A74DE-D0B4-4A55-929C-5EA3B3C59F7A}" type="presParOf" srcId="{69C55F0F-697A-4130-8AA9-89520A300C40}" destId="{7BBBBF77-50C9-43BC-AF0E-7B56FCFC027A}" srcOrd="5" destOrd="0" presId="urn:microsoft.com/office/officeart/2005/8/layout/list1"/>
    <dgm:cxn modelId="{CBB3C67A-8580-4AB3-BDD2-4E946BC4DB91}" type="presParOf" srcId="{69C55F0F-697A-4130-8AA9-89520A300C40}" destId="{61FB21E3-BB56-4C99-AF17-16CB9E02A1CB}" srcOrd="6" destOrd="0" presId="urn:microsoft.com/office/officeart/2005/8/layout/list1"/>
    <dgm:cxn modelId="{E6F9366C-8F6C-40A5-99EC-498BB5607A98}" type="presParOf" srcId="{69C55F0F-697A-4130-8AA9-89520A300C40}" destId="{3499D0F4-C8D0-4628-9C3C-749FBE91B6CE}" srcOrd="7" destOrd="0" presId="urn:microsoft.com/office/officeart/2005/8/layout/list1"/>
    <dgm:cxn modelId="{02DD9B91-0EEF-474A-B3A6-1A73B79731CF}" type="presParOf" srcId="{69C55F0F-697A-4130-8AA9-89520A300C40}" destId="{2E8B550B-5FE4-4EE4-8BEE-4A069B359366}" srcOrd="8" destOrd="0" presId="urn:microsoft.com/office/officeart/2005/8/layout/list1"/>
    <dgm:cxn modelId="{2CB229EF-26B8-4642-B3BF-F4AE0244D6B8}" type="presParOf" srcId="{2E8B550B-5FE4-4EE4-8BEE-4A069B359366}" destId="{2C216BC0-E034-49A5-9D8B-82628605991A}" srcOrd="0" destOrd="0" presId="urn:microsoft.com/office/officeart/2005/8/layout/list1"/>
    <dgm:cxn modelId="{E4D3243E-9D82-4BE0-962B-8355B3733B72}" type="presParOf" srcId="{2E8B550B-5FE4-4EE4-8BEE-4A069B359366}" destId="{81569BA9-B97C-4D4B-A57D-301AA4F09207}" srcOrd="1" destOrd="0" presId="urn:microsoft.com/office/officeart/2005/8/layout/list1"/>
    <dgm:cxn modelId="{C9FB04EA-7978-44DC-8E46-C6941C9D2FB1}" type="presParOf" srcId="{69C55F0F-697A-4130-8AA9-89520A300C40}" destId="{1315D2A5-DD1B-4CF0-97EC-EAD7C001DD75}" srcOrd="9" destOrd="0" presId="urn:microsoft.com/office/officeart/2005/8/layout/list1"/>
    <dgm:cxn modelId="{B99129BB-D0A2-4DF3-A233-5E6B8D8B7B00}" type="presParOf" srcId="{69C55F0F-697A-4130-8AA9-89520A300C40}" destId="{B1E38E21-70B4-42A5-97A6-05067FF126FE}" srcOrd="10" destOrd="0" presId="urn:microsoft.com/office/officeart/2005/8/layout/list1"/>
    <dgm:cxn modelId="{F08C86A0-C078-4AD7-B8EA-98C45ACB1AEC}" type="presParOf" srcId="{69C55F0F-697A-4130-8AA9-89520A300C40}" destId="{7016C2A4-3C58-41A7-8B91-2D230C9913E7}" srcOrd="11" destOrd="0" presId="urn:microsoft.com/office/officeart/2005/8/layout/list1"/>
    <dgm:cxn modelId="{249D154B-BD84-4801-9848-0CDA899B5BE7}" type="presParOf" srcId="{69C55F0F-697A-4130-8AA9-89520A300C40}" destId="{1DE08670-CE8E-47A9-A461-D9593856F9D3}" srcOrd="12" destOrd="0" presId="urn:microsoft.com/office/officeart/2005/8/layout/list1"/>
    <dgm:cxn modelId="{00DC63A3-61A5-4E3F-963B-C700F97E33F5}" type="presParOf" srcId="{1DE08670-CE8E-47A9-A461-D9593856F9D3}" destId="{9BB69D05-D406-4538-8784-60002A20E0BC}" srcOrd="0" destOrd="0" presId="urn:microsoft.com/office/officeart/2005/8/layout/list1"/>
    <dgm:cxn modelId="{B9931514-AD3A-4EB4-9142-FA95F0D43E45}" type="presParOf" srcId="{1DE08670-CE8E-47A9-A461-D9593856F9D3}" destId="{FB3E1B85-D11A-4F33-BCE1-76C8BA1C4B4A}" srcOrd="1" destOrd="0" presId="urn:microsoft.com/office/officeart/2005/8/layout/list1"/>
    <dgm:cxn modelId="{5C18976D-D5B7-4ADC-9B6F-462185B31441}" type="presParOf" srcId="{69C55F0F-697A-4130-8AA9-89520A300C40}" destId="{09B6A869-9D18-4535-A5B4-4B9E3916EE38}" srcOrd="13" destOrd="0" presId="urn:microsoft.com/office/officeart/2005/8/layout/list1"/>
    <dgm:cxn modelId="{A4DDDF6D-6638-497F-A38C-CD4CDB23F138}" type="presParOf" srcId="{69C55F0F-697A-4130-8AA9-89520A300C40}" destId="{38D28DAC-DD66-4F2A-BB6C-2DF7D0F64E2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AD6C1-8274-4BE7-9E62-8D0623A2F030}">
      <dsp:nvSpPr>
        <dsp:cNvPr id="0" name=""/>
        <dsp:cNvSpPr/>
      </dsp:nvSpPr>
      <dsp:spPr>
        <a:xfrm>
          <a:off x="0" y="298623"/>
          <a:ext cx="6984776" cy="803250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2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542096" tIns="312420" rIns="542096" bIns="156464" numCol="1" spcCol="1270" anchor="t" anchorCtr="0">
          <a:noAutofit/>
        </a:bodyPr>
        <a:lstStyle/>
        <a:p>
          <a:pPr marL="7200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/>
            <a:t>火車快飛到墾丁＋營火晚會</a:t>
          </a:r>
          <a:endParaRPr lang="zh-TW" altLang="en-US" sz="2200" kern="1200" dirty="0"/>
        </a:p>
      </dsp:txBody>
      <dsp:txXfrm>
        <a:off x="0" y="298623"/>
        <a:ext cx="6984776" cy="803250"/>
      </dsp:txXfrm>
    </dsp:sp>
    <dsp:sp modelId="{6F030A8B-8DBE-41AC-8926-BCEEB6A1E0A5}">
      <dsp:nvSpPr>
        <dsp:cNvPr id="0" name=""/>
        <dsp:cNvSpPr/>
      </dsp:nvSpPr>
      <dsp:spPr>
        <a:xfrm>
          <a:off x="349238" y="77223"/>
          <a:ext cx="1259983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200" kern="1200" dirty="0" smtClean="0"/>
            <a:t>DAY 1</a:t>
          </a:r>
          <a:endParaRPr lang="zh-TW" altLang="en-US" sz="2200" kern="1200" dirty="0"/>
        </a:p>
      </dsp:txBody>
      <dsp:txXfrm>
        <a:off x="370854" y="98839"/>
        <a:ext cx="1216751" cy="399568"/>
      </dsp:txXfrm>
    </dsp:sp>
    <dsp:sp modelId="{61FB21E3-BB56-4C99-AF17-16CB9E02A1CB}">
      <dsp:nvSpPr>
        <dsp:cNvPr id="0" name=""/>
        <dsp:cNvSpPr/>
      </dsp:nvSpPr>
      <dsp:spPr>
        <a:xfrm>
          <a:off x="0" y="1404273"/>
          <a:ext cx="6984776" cy="803250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3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542096" tIns="312420" rIns="542096" bIns="156464" numCol="1" spcCol="1270" anchor="t" anchorCtr="0">
          <a:noAutofit/>
        </a:bodyPr>
        <a:lstStyle/>
        <a:p>
          <a:pPr marL="7200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smtClean="0"/>
            <a:t>魚兒水中游＋曬月亮</a:t>
          </a:r>
          <a:endParaRPr lang="zh-TW" altLang="en-US" sz="2200" kern="1200" dirty="0"/>
        </a:p>
      </dsp:txBody>
      <dsp:txXfrm>
        <a:off x="0" y="1404273"/>
        <a:ext cx="6984776" cy="803250"/>
      </dsp:txXfrm>
    </dsp:sp>
    <dsp:sp modelId="{E2E5EA17-E16C-429E-B95E-5DEB284CD56E}">
      <dsp:nvSpPr>
        <dsp:cNvPr id="0" name=""/>
        <dsp:cNvSpPr/>
      </dsp:nvSpPr>
      <dsp:spPr>
        <a:xfrm>
          <a:off x="349238" y="1182873"/>
          <a:ext cx="1259983" cy="442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200" kern="1200" dirty="0" smtClean="0"/>
            <a:t>DAY 2</a:t>
          </a:r>
          <a:endParaRPr lang="zh-TW" altLang="en-US" sz="2200" kern="1200" dirty="0"/>
        </a:p>
      </dsp:txBody>
      <dsp:txXfrm>
        <a:off x="370854" y="1204489"/>
        <a:ext cx="1216751" cy="399568"/>
      </dsp:txXfrm>
    </dsp:sp>
    <dsp:sp modelId="{B1E38E21-70B4-42A5-97A6-05067FF126FE}">
      <dsp:nvSpPr>
        <dsp:cNvPr id="0" name=""/>
        <dsp:cNvSpPr/>
      </dsp:nvSpPr>
      <dsp:spPr>
        <a:xfrm>
          <a:off x="0" y="2509923"/>
          <a:ext cx="6984776" cy="803250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4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542096" tIns="312420" rIns="542096" bIns="156464" numCol="1" spcCol="1270" anchor="t" anchorCtr="0">
          <a:noAutofit/>
        </a:bodyPr>
        <a:lstStyle/>
        <a:p>
          <a:pPr marL="7200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/>
            <a:t>望海的日子＋壓馬路</a:t>
          </a:r>
          <a:endParaRPr lang="zh-TW" altLang="en-US" sz="2200" kern="1200" dirty="0"/>
        </a:p>
      </dsp:txBody>
      <dsp:txXfrm>
        <a:off x="0" y="2509923"/>
        <a:ext cx="6984776" cy="803250"/>
      </dsp:txXfrm>
    </dsp:sp>
    <dsp:sp modelId="{81569BA9-B97C-4D4B-A57D-301AA4F09207}">
      <dsp:nvSpPr>
        <dsp:cNvPr id="0" name=""/>
        <dsp:cNvSpPr/>
      </dsp:nvSpPr>
      <dsp:spPr>
        <a:xfrm>
          <a:off x="349238" y="2288524"/>
          <a:ext cx="1259983" cy="442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200" kern="1200" dirty="0" smtClean="0"/>
            <a:t>DAY 3</a:t>
          </a:r>
          <a:endParaRPr lang="zh-TW" altLang="en-US" sz="2200" kern="1200" dirty="0"/>
        </a:p>
      </dsp:txBody>
      <dsp:txXfrm>
        <a:off x="370854" y="2310140"/>
        <a:ext cx="1216751" cy="399568"/>
      </dsp:txXfrm>
    </dsp:sp>
    <dsp:sp modelId="{38D28DAC-DD66-4F2A-BB6C-2DF7D0F64E2C}">
      <dsp:nvSpPr>
        <dsp:cNvPr id="0" name=""/>
        <dsp:cNvSpPr/>
      </dsp:nvSpPr>
      <dsp:spPr>
        <a:xfrm>
          <a:off x="0" y="3615573"/>
          <a:ext cx="6984776" cy="803250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5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542096" tIns="312420" rIns="542096" bIns="156464" numCol="1" spcCol="1270" anchor="t" anchorCtr="0">
          <a:noAutofit/>
        </a:bodyPr>
        <a:lstStyle/>
        <a:p>
          <a:pPr marL="7200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smtClean="0"/>
            <a:t>依依不捨說再見＋溫暖的家</a:t>
          </a:r>
          <a:endParaRPr lang="zh-TW" altLang="en-US" sz="2200" kern="1200" dirty="0"/>
        </a:p>
      </dsp:txBody>
      <dsp:txXfrm>
        <a:off x="0" y="3615573"/>
        <a:ext cx="6984776" cy="803250"/>
      </dsp:txXfrm>
    </dsp:sp>
    <dsp:sp modelId="{FB3E1B85-D11A-4F33-BCE1-76C8BA1C4B4A}">
      <dsp:nvSpPr>
        <dsp:cNvPr id="0" name=""/>
        <dsp:cNvSpPr/>
      </dsp:nvSpPr>
      <dsp:spPr>
        <a:xfrm>
          <a:off x="349238" y="3394174"/>
          <a:ext cx="1259983" cy="442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200" kern="1200" dirty="0" smtClean="0"/>
            <a:t>DAY 4</a:t>
          </a:r>
          <a:endParaRPr lang="zh-TW" altLang="en-US" sz="2200" kern="1200" dirty="0"/>
        </a:p>
      </dsp:txBody>
      <dsp:txXfrm>
        <a:off x="370854" y="3415790"/>
        <a:ext cx="1216751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719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TW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51475" y="0"/>
            <a:ext cx="417036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193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42088"/>
            <a:ext cx="4171950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TW"/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51475" y="6542088"/>
            <a:ext cx="417036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A6311D-8E16-43CB-8AF1-9C853E7EABE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83946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71950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TW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51475" y="0"/>
            <a:ext cx="417036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274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92450" y="517525"/>
            <a:ext cx="3443288" cy="2582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4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2025" y="3271838"/>
            <a:ext cx="7700963" cy="30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274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42088"/>
            <a:ext cx="4171950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TW"/>
          </a:p>
        </p:txBody>
      </p:sp>
      <p:sp>
        <p:nvSpPr>
          <p:cNvPr id="274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51475" y="6542088"/>
            <a:ext cx="4170363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4E4CEE-5B30-486E-8F79-86A1D98C70D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98646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6DA63A-35BF-4F52-8DD5-8B177738DF79}" type="slidenum">
              <a:rPr lang="en-US" altLang="zh-TW"/>
              <a:pPr/>
              <a:t>3</a:t>
            </a:fld>
            <a:endParaRPr lang="en-US" altLang="zh-TW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95625" y="520700"/>
            <a:ext cx="3433763" cy="2574925"/>
          </a:xfrm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2700" y="3271838"/>
            <a:ext cx="7058025" cy="3100387"/>
          </a:xfrm>
        </p:spPr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EDCA2-6BA0-4C8B-B149-3C8C9488D937}" type="slidenum">
              <a:rPr lang="en-US" altLang="zh-TW"/>
              <a:pPr/>
              <a:t>4</a:t>
            </a:fld>
            <a:endParaRPr lang="en-US" altLang="zh-TW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95625" y="520700"/>
            <a:ext cx="3433763" cy="2574925"/>
          </a:xfrm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2700" y="3271838"/>
            <a:ext cx="7058025" cy="3100387"/>
          </a:xfrm>
        </p:spPr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565400"/>
            <a:ext cx="8280400" cy="1871663"/>
          </a:xfrm>
        </p:spPr>
        <p:txBody>
          <a:bodyPr/>
          <a:lstStyle>
            <a:lvl1pPr>
              <a:defRPr sz="11000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92675"/>
            <a:ext cx="6400800" cy="1057275"/>
          </a:xfrm>
        </p:spPr>
        <p:txBody>
          <a:bodyPr/>
          <a:lstStyle>
            <a:lvl1pPr marL="0" indent="0" algn="ctr">
              <a:buFontTx/>
              <a:buNone/>
              <a:defRPr sz="4000"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3369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369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369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EF0D535-4207-42D5-8B29-3BE0FA4CD134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71209-B0D9-446D-AF60-DA09081E990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88903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38925" y="115888"/>
            <a:ext cx="2058988" cy="56896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29325" cy="56896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B9BCD-B66D-4408-8C6A-C177C06BB7D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69696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16F9A-EDA9-4B69-9817-958AA65F72E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471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82AD6-A4EE-4993-A7B0-674E6F5B74D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61043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59313" y="1484313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B8318-9619-4FC9-AFC2-A4BABBB53B9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3683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6367-1AA6-4E7C-9CB0-DF16F8797AC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1472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2154D-FA85-43A9-9067-259A9261597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7788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EE42D-CF63-4EB0-81C9-A899EDA73F1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9284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14AF0-E71D-4206-8021-76F8F8D9D2C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82489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98205-0821-4572-99CD-57B9CF7151B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8611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6" name="AutoShape 8"/>
          <p:cNvSpPr>
            <a:spLocks noChangeArrowheads="1"/>
          </p:cNvSpPr>
          <p:nvPr userDrawn="1"/>
        </p:nvSpPr>
        <p:spPr bwMode="auto">
          <a:xfrm>
            <a:off x="2698750" y="836613"/>
            <a:ext cx="3744913" cy="358775"/>
          </a:xfrm>
          <a:prstGeom prst="roundRect">
            <a:avLst>
              <a:gd name="adj" fmla="val 50000"/>
            </a:avLst>
          </a:prstGeom>
          <a:solidFill>
            <a:srgbClr val="00CCFF">
              <a:alpha val="5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84313"/>
            <a:ext cx="8229600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348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TW"/>
          </a:p>
        </p:txBody>
      </p:sp>
      <p:sp>
        <p:nvSpPr>
          <p:cNvPr id="3348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334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0FCA28-32B9-4910-8EBD-6E6FE1018CE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6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6000">
          <a:solidFill>
            <a:schemeClr val="tx2"/>
          </a:solidFill>
          <a:latin typeface="Arial Rounded MT Bold" pitchFamily="34" charset="0"/>
          <a:ea typeface="華康新特圓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6000">
          <a:solidFill>
            <a:schemeClr val="tx2"/>
          </a:solidFill>
          <a:latin typeface="Arial Rounded MT Bold" pitchFamily="34" charset="0"/>
          <a:ea typeface="華康新特圓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6000">
          <a:solidFill>
            <a:schemeClr val="tx2"/>
          </a:solidFill>
          <a:latin typeface="Arial Rounded MT Bold" pitchFamily="34" charset="0"/>
          <a:ea typeface="華康新特圓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6000">
          <a:solidFill>
            <a:schemeClr val="tx2"/>
          </a:solidFill>
          <a:latin typeface="Arial Rounded MT Bold" pitchFamily="34" charset="0"/>
          <a:ea typeface="華康新特圓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6000">
          <a:solidFill>
            <a:schemeClr val="tx2"/>
          </a:solidFill>
          <a:latin typeface="Arial Rounded MT Bold" pitchFamily="34" charset="0"/>
          <a:ea typeface="華康新特圓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6000">
          <a:solidFill>
            <a:schemeClr val="tx2"/>
          </a:solidFill>
          <a:latin typeface="Arial Rounded MT Bold" pitchFamily="34" charset="0"/>
          <a:ea typeface="華康新特圓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6000">
          <a:solidFill>
            <a:schemeClr val="tx2"/>
          </a:solidFill>
          <a:latin typeface="Arial Rounded MT Bold" pitchFamily="34" charset="0"/>
          <a:ea typeface="華康新特圓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6000">
          <a:solidFill>
            <a:schemeClr val="tx2"/>
          </a:solidFill>
          <a:latin typeface="Arial Rounded MT Bold" pitchFamily="34" charset="0"/>
          <a:ea typeface="華康新特圓體" pitchFamily="49" charset="-120"/>
        </a:defRPr>
      </a:lvl9pPr>
    </p:titleStyle>
    <p:bodyStyle>
      <a:lvl1pPr marL="342900" indent="-342900" algn="l" rtl="0" fontAlgn="base">
        <a:lnSpc>
          <a:spcPct val="150000"/>
        </a:lnSpc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新細明體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新細明體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新細明體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行程介紹</a:t>
            </a: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2923285484"/>
              </p:ext>
            </p:extLst>
          </p:nvPr>
        </p:nvGraphicFramePr>
        <p:xfrm>
          <a:off x="1187624" y="1340768"/>
          <a:ext cx="6984776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227" name="Rectangle 35"/>
          <p:cNvSpPr>
            <a:spLocks noChangeArrowheads="1"/>
          </p:cNvSpPr>
          <p:nvPr/>
        </p:nvSpPr>
        <p:spPr bwMode="auto">
          <a:xfrm>
            <a:off x="0" y="5013325"/>
            <a:ext cx="9144000" cy="1008063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64233" name="Rectangle 4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/>
              <a:t>行程介紹 ＆ 墾丁行腳</a:t>
            </a:r>
          </a:p>
        </p:txBody>
      </p:sp>
      <p:sp>
        <p:nvSpPr>
          <p:cNvPr id="264228" name="WordArt 36"/>
          <p:cNvSpPr>
            <a:spLocks noChangeArrowheads="1" noChangeShapeType="1" noTextEdit="1"/>
          </p:cNvSpPr>
          <p:nvPr/>
        </p:nvSpPr>
        <p:spPr bwMode="auto">
          <a:xfrm>
            <a:off x="1511300" y="2276475"/>
            <a:ext cx="6119813" cy="18002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TW" altLang="en-US" sz="5400" b="1" kern="10" normalizeH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華康正顏楷體W5" pitchFamily="65" charset="-120"/>
                <a:ea typeface="華康正顏楷體W5" pitchFamily="65" charset="-120"/>
              </a:rPr>
              <a:t>墾丁之旅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攜帶物品</a:t>
            </a:r>
          </a:p>
        </p:txBody>
      </p:sp>
      <p:sp>
        <p:nvSpPr>
          <p:cNvPr id="36864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個人換洗衣物、盥洗用具、保養品</a:t>
            </a:r>
          </a:p>
          <a:p>
            <a:r>
              <a:rPr lang="zh-TW" altLang="en-US"/>
              <a:t>泳衣、泳褲</a:t>
            </a:r>
          </a:p>
          <a:p>
            <a:r>
              <a:rPr lang="zh-TW" altLang="en-US"/>
              <a:t>個人隨身必備的醫藥用品</a:t>
            </a:r>
          </a:p>
          <a:p>
            <a:r>
              <a:rPr lang="zh-TW" altLang="en-US"/>
              <a:t>相機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zh-TW" altLang="en-US"/>
              <a:t>須知事項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zh-TW" altLang="en-US"/>
              <a:t>集合時間：</a:t>
            </a:r>
            <a:r>
              <a:rPr lang="en-US" altLang="zh-TW"/>
              <a:t>6 </a:t>
            </a:r>
            <a:r>
              <a:rPr lang="zh-TW" altLang="en-US"/>
              <a:t>月 </a:t>
            </a:r>
            <a:r>
              <a:rPr lang="en-US" altLang="zh-TW"/>
              <a:t>30 </a:t>
            </a:r>
            <a:r>
              <a:rPr lang="zh-TW" altLang="en-US"/>
              <a:t>日 </a:t>
            </a:r>
            <a:r>
              <a:rPr lang="en-US" altLang="zh-TW"/>
              <a:t>8:30 AM</a:t>
            </a:r>
          </a:p>
          <a:p>
            <a:r>
              <a:rPr lang="zh-TW" altLang="en-US"/>
              <a:t>集合地點：學校正門口</a:t>
            </a:r>
          </a:p>
          <a:p>
            <a:r>
              <a:rPr lang="zh-TW" altLang="en-US"/>
              <a:t>到達目的地，請依照班長指示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7" name="Rectangle 5"/>
          <p:cNvSpPr>
            <a:spLocks noChangeArrowheads="1"/>
          </p:cNvSpPr>
          <p:nvPr/>
        </p:nvSpPr>
        <p:spPr bwMode="auto">
          <a:xfrm>
            <a:off x="0" y="5013325"/>
            <a:ext cx="9144000" cy="1008063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6659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/>
              <a:t>歡迎大家提問！</a:t>
            </a:r>
          </a:p>
        </p:txBody>
      </p:sp>
      <p:sp>
        <p:nvSpPr>
          <p:cNvPr id="366598" name="WordArt 6"/>
          <p:cNvSpPr>
            <a:spLocks noChangeArrowheads="1" noChangeShapeType="1" noTextEdit="1"/>
          </p:cNvSpPr>
          <p:nvPr/>
        </p:nvSpPr>
        <p:spPr bwMode="auto">
          <a:xfrm>
            <a:off x="1511300" y="2636838"/>
            <a:ext cx="6119813" cy="18002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TW" sz="5400" kern="10" spc="-540" normalizeH="1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atin typeface="華康新特圓體"/>
              </a:rPr>
              <a:t>Q &amp; A</a:t>
            </a:r>
            <a:endParaRPr lang="zh-TW" altLang="en-US" sz="5400" kern="10" spc="-540" normalizeH="1">
              <a:ln w="1270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atin typeface="華康新特圓體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預設簡報設計">
      <a:majorFont>
        <a:latin typeface="Arial Rounded MT Bold"/>
        <a:ea typeface="華康新特圓體"/>
        <a:cs typeface=""/>
      </a:majorFont>
      <a:minorFont>
        <a:latin typeface="Arial"/>
        <a:ea typeface="華康細圓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FF">
            <a:alpha val="55000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FF">
            <a:alpha val="55000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2237</TotalTime>
  <Words>101</Words>
  <Application>Microsoft Office PowerPoint</Application>
  <PresentationFormat>如螢幕大小 (4:3)</PresentationFormat>
  <Paragraphs>24</Paragraphs>
  <Slides>5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預設簡報設計</vt:lpstr>
      <vt:lpstr>行程介紹</vt:lpstr>
      <vt:lpstr>PowerPoint 簡報</vt:lpstr>
      <vt:lpstr>攜帶物品</vt:lpstr>
      <vt:lpstr>須知事項</vt:lpstr>
      <vt:lpstr>PowerPoint 簡報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墾丁之旅</dc:title>
  <dc:creator>黛琳</dc:creator>
  <cp:lastModifiedBy>思蓉</cp:lastModifiedBy>
  <cp:revision>73</cp:revision>
  <dcterms:created xsi:type="dcterms:W3CDTF">2002-05-22T07:00:32Z</dcterms:created>
  <dcterms:modified xsi:type="dcterms:W3CDTF">2013-06-03T08:40:43Z</dcterms:modified>
</cp:coreProperties>
</file>