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8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356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251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644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8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4000"/>
            </a:lvl1pPr>
            <a:lvl2pPr>
              <a:defRPr sz="3600"/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266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426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325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1506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539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725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060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862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53136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A62C1-B3BA-47D2-9E56-424E9A3B6233}" type="datetimeFigureOut">
              <a:rPr lang="zh-TW" altLang="en-US" smtClean="0"/>
              <a:t>2012/10/31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D1561-C21A-4BBA-BE25-0D044D3AB5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910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7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迎接雲端新生活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報告人：林志誠</a:t>
            </a:r>
            <a:endParaRPr lang="zh-TW" altLang="en-US"/>
          </a:p>
        </p:txBody>
      </p:sp>
      <p:sp>
        <p:nvSpPr>
          <p:cNvPr id="4" name="文字方塊 3"/>
          <p:cNvSpPr txBox="1"/>
          <p:nvPr/>
        </p:nvSpPr>
        <p:spPr>
          <a:xfrm>
            <a:off x="755576" y="1412776"/>
            <a:ext cx="388843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500" smtClean="0"/>
              <a:t>小論文作品簡報</a:t>
            </a:r>
            <a:endParaRPr lang="zh-TW" altLang="en-US" sz="3500"/>
          </a:p>
        </p:txBody>
      </p:sp>
    </p:spTree>
    <p:extLst>
      <p:ext uri="{BB962C8B-B14F-4D97-AF65-F5344CB8AC3E}">
        <p14:creationId xmlns:p14="http://schemas.microsoft.com/office/powerpoint/2010/main" val="730745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目錄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前言</a:t>
            </a:r>
            <a:endParaRPr lang="en-US" altLang="zh-TW" smtClean="0"/>
          </a:p>
          <a:p>
            <a:r>
              <a:rPr lang="zh-TW" altLang="en-US" smtClean="0"/>
              <a:t>正文</a:t>
            </a:r>
            <a:endParaRPr lang="en-US" altLang="zh-TW" smtClean="0"/>
          </a:p>
          <a:p>
            <a:pPr lvl="1"/>
            <a:r>
              <a:rPr lang="zh-TW" altLang="en-US" smtClean="0"/>
              <a:t>雲端運算的起源</a:t>
            </a:r>
            <a:endParaRPr lang="en-US" altLang="zh-TW" smtClean="0"/>
          </a:p>
          <a:p>
            <a:pPr lvl="1"/>
            <a:r>
              <a:rPr lang="zh-TW" altLang="en-US" smtClean="0"/>
              <a:t>雲端運算的簡介</a:t>
            </a:r>
            <a:endParaRPr lang="en-US" altLang="zh-TW" smtClean="0"/>
          </a:p>
          <a:p>
            <a:pPr lvl="1"/>
            <a:r>
              <a:rPr lang="zh-TW" altLang="en-US" smtClean="0"/>
              <a:t>雲端運算的應用</a:t>
            </a:r>
          </a:p>
          <a:p>
            <a:r>
              <a:rPr lang="zh-TW" altLang="en-US" smtClean="0"/>
              <a:t>結論</a:t>
            </a:r>
          </a:p>
          <a:p>
            <a:r>
              <a:rPr lang="zh-TW" altLang="en-US" smtClean="0"/>
              <a:t>引註資料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8434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30</Words>
  <Application>Microsoft Office PowerPoint</Application>
  <PresentationFormat>如螢幕大小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迎接雲端新生活</vt:lpstr>
      <vt:lpstr>目錄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迎接雲端新生活</dc:title>
  <dc:creator>e052</dc:creator>
  <cp:lastModifiedBy>e052</cp:lastModifiedBy>
  <cp:revision>2</cp:revision>
  <dcterms:created xsi:type="dcterms:W3CDTF">2012-10-31T03:47:57Z</dcterms:created>
  <dcterms:modified xsi:type="dcterms:W3CDTF">2012-10-31T03:58:08Z</dcterms:modified>
</cp:coreProperties>
</file>