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5" autoAdjust="0"/>
    <p:restoredTop sz="92260" autoAdjust="0"/>
  </p:normalViewPr>
  <p:slideViewPr>
    <p:cSldViewPr>
      <p:cViewPr>
        <p:scale>
          <a:sx n="45" d="100"/>
          <a:sy n="45" d="100"/>
        </p:scale>
        <p:origin x="-360" y="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活動經費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上學期</c:v>
                </c:pt>
                <c:pt idx="1">
                  <c:v>下學期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1800</c:v>
                </c:pt>
                <c:pt idx="1">
                  <c:v>3000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設備保養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上學期</c:v>
                </c:pt>
                <c:pt idx="1">
                  <c:v>下學期</c:v>
                </c:pt>
              </c:strCache>
            </c:strRef>
          </c:cat>
          <c:val>
            <c:numRef>
              <c:f>工作表1!$C$2:$C$3</c:f>
              <c:numCache>
                <c:formatCode>General</c:formatCode>
                <c:ptCount val="2"/>
                <c:pt idx="0">
                  <c:v>800</c:v>
                </c:pt>
                <c:pt idx="1">
                  <c:v>500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文具用品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上學期</c:v>
                </c:pt>
                <c:pt idx="1">
                  <c:v>下學期</c:v>
                </c:pt>
              </c:strCache>
            </c:strRef>
          </c:cat>
          <c:val>
            <c:numRef>
              <c:f>工作表1!$D$2:$D$3</c:f>
              <c:numCache>
                <c:formatCode>General</c:formatCode>
                <c:ptCount val="2"/>
                <c:pt idx="0">
                  <c:v>300</c:v>
                </c:pt>
                <c:pt idx="1">
                  <c:v>200</c:v>
                </c:pt>
              </c:numCache>
            </c:numRef>
          </c:val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其他</c:v>
                </c:pt>
              </c:strCache>
            </c:strRef>
          </c:tx>
          <c:invertIfNegative val="0"/>
          <c:cat>
            <c:strRef>
              <c:f>工作表1!$A$2:$A$3</c:f>
              <c:strCache>
                <c:ptCount val="2"/>
                <c:pt idx="0">
                  <c:v>上學期</c:v>
                </c:pt>
                <c:pt idx="1">
                  <c:v>下學期</c:v>
                </c:pt>
              </c:strCache>
            </c:strRef>
          </c:cat>
          <c:val>
            <c:numRef>
              <c:f>工作表1!$E$2:$E$3</c:f>
              <c:numCache>
                <c:formatCode>General</c:formatCode>
                <c:ptCount val="2"/>
                <c:pt idx="0">
                  <c:v>200</c:v>
                </c:pt>
                <c:pt idx="1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4940928"/>
        <c:axId val="285049984"/>
        <c:axId val="0"/>
      </c:bar3DChart>
      <c:catAx>
        <c:axId val="284940928"/>
        <c:scaling>
          <c:orientation val="minMax"/>
        </c:scaling>
        <c:delete val="0"/>
        <c:axPos val="b"/>
        <c:majorTickMark val="out"/>
        <c:minorTickMark val="none"/>
        <c:tickLblPos val="nextTo"/>
        <c:crossAx val="285049984"/>
        <c:crosses val="autoZero"/>
        <c:auto val="1"/>
        <c:lblAlgn val="ctr"/>
        <c:lblOffset val="100"/>
        <c:noMultiLvlLbl val="0"/>
      </c:catAx>
      <c:valAx>
        <c:axId val="285049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4940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527C71-7953-47D5-B905-BB36D729AA1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8669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AB5ED-C6BE-46E9-B3DA-5B8DBAA12E0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7208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194E3-DD61-42E9-9EFC-21BFE0762EA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503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7F2C7-18E7-4DA1-9D3B-BD5982B377A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0499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3CC1C9-0CE7-4434-BA4F-983A7CC9027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7442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D6C3C-D6C3-482B-97E4-97CE70A6FD1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5651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6F3DA-8996-4403-ADA1-7267C6F874B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1546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5DF53-E156-4C87-A67D-B81F024D334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0825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6C18E-AF87-46E5-B0E7-05C411E24D2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6353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FF30-B309-4278-9ABB-7819A220D18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772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355D-A5DC-413B-80E5-893DBC200EA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313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E96D5-B136-488F-80B0-DC4CF172B8E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168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053D6-7B30-47B6-AE91-E99AA2B39D2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8198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FFFF00"/>
            </a:gs>
            <a:gs pos="15000">
              <a:srgbClr val="FFC000"/>
            </a:gs>
            <a:gs pos="40000">
              <a:srgbClr val="FFFF00"/>
            </a:gs>
            <a:gs pos="100000">
              <a:srgbClr val="FFC000"/>
            </a:gs>
            <a:gs pos="0">
              <a:srgbClr val="FF7A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圓角化單一角落矩形 28"/>
          <p:cNvSpPr/>
          <p:nvPr userDrawn="1"/>
        </p:nvSpPr>
        <p:spPr>
          <a:xfrm>
            <a:off x="251520" y="332656"/>
            <a:ext cx="8640960" cy="6192688"/>
          </a:xfrm>
          <a:prstGeom prst="round1Rect">
            <a:avLst>
              <a:gd name="adj" fmla="val 1476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C60123-8701-4083-8E12-845FBDADD7D7}" type="slidenum">
              <a:rPr lang="en-US" altLang="zh-TW"/>
              <a:pPr/>
              <a:t>‹#›</a:t>
            </a:fld>
            <a:endParaRPr lang="en-US" altLang="zh-TW"/>
          </a:p>
        </p:txBody>
      </p:sp>
      <p:grpSp>
        <p:nvGrpSpPr>
          <p:cNvPr id="21" name="群組 20"/>
          <p:cNvGrpSpPr/>
          <p:nvPr userDrawn="1"/>
        </p:nvGrpSpPr>
        <p:grpSpPr>
          <a:xfrm>
            <a:off x="446712" y="116632"/>
            <a:ext cx="1038871" cy="901118"/>
            <a:chOff x="0" y="7620"/>
            <a:chExt cx="822960" cy="687705"/>
          </a:xfrm>
        </p:grpSpPr>
        <p:sp>
          <p:nvSpPr>
            <p:cNvPr id="23" name="矩形 30"/>
            <p:cNvSpPr/>
            <p:nvPr userDrawn="1"/>
          </p:nvSpPr>
          <p:spPr>
            <a:xfrm>
              <a:off x="0" y="7620"/>
              <a:ext cx="737235" cy="687705"/>
            </a:xfrm>
            <a:custGeom>
              <a:avLst/>
              <a:gdLst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0 w 590550"/>
                <a:gd name="connsiteY3" fmla="*/ 600075 h 600075"/>
                <a:gd name="connsiteX4" fmla="*/ 0 w 590550"/>
                <a:gd name="connsiteY4" fmla="*/ 0 h 600075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  <a:gd name="connsiteX0" fmla="*/ 0 w 590550"/>
                <a:gd name="connsiteY0" fmla="*/ 0 h 608526"/>
                <a:gd name="connsiteX1" fmla="*/ 590550 w 590550"/>
                <a:gd name="connsiteY1" fmla="*/ 0 h 608526"/>
                <a:gd name="connsiteX2" fmla="*/ 590550 w 590550"/>
                <a:gd name="connsiteY2" fmla="*/ 600075 h 608526"/>
                <a:gd name="connsiteX3" fmla="*/ 276225 w 590550"/>
                <a:gd name="connsiteY3" fmla="*/ 390525 h 608526"/>
                <a:gd name="connsiteX4" fmla="*/ 0 w 590550"/>
                <a:gd name="connsiteY4" fmla="*/ 600075 h 608526"/>
                <a:gd name="connsiteX5" fmla="*/ 0 w 590550"/>
                <a:gd name="connsiteY5" fmla="*/ 0 h 608526"/>
                <a:gd name="connsiteX0" fmla="*/ 0 w 590550"/>
                <a:gd name="connsiteY0" fmla="*/ 0 h 616078"/>
                <a:gd name="connsiteX1" fmla="*/ 590550 w 590550"/>
                <a:gd name="connsiteY1" fmla="*/ 0 h 616078"/>
                <a:gd name="connsiteX2" fmla="*/ 590550 w 590550"/>
                <a:gd name="connsiteY2" fmla="*/ 600075 h 616078"/>
                <a:gd name="connsiteX3" fmla="*/ 276225 w 590550"/>
                <a:gd name="connsiteY3" fmla="*/ 390525 h 616078"/>
                <a:gd name="connsiteX4" fmla="*/ 0 w 590550"/>
                <a:gd name="connsiteY4" fmla="*/ 600075 h 616078"/>
                <a:gd name="connsiteX5" fmla="*/ 0 w 590550"/>
                <a:gd name="connsiteY5" fmla="*/ 0 h 616078"/>
                <a:gd name="connsiteX0" fmla="*/ 0 w 590550"/>
                <a:gd name="connsiteY0" fmla="*/ 0 h 607122"/>
                <a:gd name="connsiteX1" fmla="*/ 590550 w 590550"/>
                <a:gd name="connsiteY1" fmla="*/ 0 h 607122"/>
                <a:gd name="connsiteX2" fmla="*/ 590550 w 590550"/>
                <a:gd name="connsiteY2" fmla="*/ 600075 h 607122"/>
                <a:gd name="connsiteX3" fmla="*/ 276225 w 590550"/>
                <a:gd name="connsiteY3" fmla="*/ 390525 h 607122"/>
                <a:gd name="connsiteX4" fmla="*/ 0 w 590550"/>
                <a:gd name="connsiteY4" fmla="*/ 600075 h 607122"/>
                <a:gd name="connsiteX5" fmla="*/ 0 w 590550"/>
                <a:gd name="connsiteY5" fmla="*/ 0 h 607122"/>
                <a:gd name="connsiteX0" fmla="*/ 0 w 590550"/>
                <a:gd name="connsiteY0" fmla="*/ 0 h 607825"/>
                <a:gd name="connsiteX1" fmla="*/ 590550 w 590550"/>
                <a:gd name="connsiteY1" fmla="*/ 0 h 607825"/>
                <a:gd name="connsiteX2" fmla="*/ 590550 w 590550"/>
                <a:gd name="connsiteY2" fmla="*/ 600075 h 607825"/>
                <a:gd name="connsiteX3" fmla="*/ 276225 w 590550"/>
                <a:gd name="connsiteY3" fmla="*/ 390525 h 607825"/>
                <a:gd name="connsiteX4" fmla="*/ 0 w 590550"/>
                <a:gd name="connsiteY4" fmla="*/ 600075 h 607825"/>
                <a:gd name="connsiteX5" fmla="*/ 0 w 590550"/>
                <a:gd name="connsiteY5" fmla="*/ 0 h 607825"/>
                <a:gd name="connsiteX0" fmla="*/ 0 w 590550"/>
                <a:gd name="connsiteY0" fmla="*/ 0 h 608525"/>
                <a:gd name="connsiteX1" fmla="*/ 590550 w 590550"/>
                <a:gd name="connsiteY1" fmla="*/ 0 h 608525"/>
                <a:gd name="connsiteX2" fmla="*/ 590550 w 590550"/>
                <a:gd name="connsiteY2" fmla="*/ 600075 h 608525"/>
                <a:gd name="connsiteX3" fmla="*/ 276225 w 590550"/>
                <a:gd name="connsiteY3" fmla="*/ 390525 h 608525"/>
                <a:gd name="connsiteX4" fmla="*/ 0 w 590550"/>
                <a:gd name="connsiteY4" fmla="*/ 600075 h 608525"/>
                <a:gd name="connsiteX5" fmla="*/ 0 w 590550"/>
                <a:gd name="connsiteY5" fmla="*/ 0 h 608525"/>
                <a:gd name="connsiteX0" fmla="*/ 0 w 590550"/>
                <a:gd name="connsiteY0" fmla="*/ 0 h 609007"/>
                <a:gd name="connsiteX1" fmla="*/ 590550 w 590550"/>
                <a:gd name="connsiteY1" fmla="*/ 0 h 609007"/>
                <a:gd name="connsiteX2" fmla="*/ 590550 w 590550"/>
                <a:gd name="connsiteY2" fmla="*/ 600075 h 609007"/>
                <a:gd name="connsiteX3" fmla="*/ 276225 w 590550"/>
                <a:gd name="connsiteY3" fmla="*/ 390525 h 609007"/>
                <a:gd name="connsiteX4" fmla="*/ 0 w 590550"/>
                <a:gd name="connsiteY4" fmla="*/ 600075 h 609007"/>
                <a:gd name="connsiteX5" fmla="*/ 0 w 590550"/>
                <a:gd name="connsiteY5" fmla="*/ 0 h 609007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600075">
                  <a:moveTo>
                    <a:pt x="0" y="0"/>
                  </a:moveTo>
                  <a:lnTo>
                    <a:pt x="590550" y="0"/>
                  </a:lnTo>
                  <a:lnTo>
                    <a:pt x="590550" y="600075"/>
                  </a:lnTo>
                  <a:lnTo>
                    <a:pt x="276225" y="390525"/>
                  </a:lnTo>
                  <a:cubicBezTo>
                    <a:pt x="187335" y="464386"/>
                    <a:pt x="92075" y="530225"/>
                    <a:pt x="0" y="600075"/>
                  </a:cubicBez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sp>
          <p:nvSpPr>
            <p:cNvPr id="24" name="直角三角形 23"/>
            <p:cNvSpPr/>
            <p:nvPr userDrawn="1"/>
          </p:nvSpPr>
          <p:spPr>
            <a:xfrm>
              <a:off x="754380" y="9525"/>
              <a:ext cx="68580" cy="175260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</p:grpSp>
      <p:sp>
        <p:nvSpPr>
          <p:cNvPr id="22" name="矩形 30"/>
          <p:cNvSpPr/>
          <p:nvPr userDrawn="1"/>
        </p:nvSpPr>
        <p:spPr>
          <a:xfrm>
            <a:off x="510840" y="184305"/>
            <a:ext cx="798392" cy="698928"/>
          </a:xfrm>
          <a:custGeom>
            <a:avLst/>
            <a:gdLst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0 w 590550"/>
              <a:gd name="connsiteY3" fmla="*/ 600075 h 600075"/>
              <a:gd name="connsiteX4" fmla="*/ 0 w 590550"/>
              <a:gd name="connsiteY4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8526"/>
              <a:gd name="connsiteX1" fmla="*/ 590550 w 590550"/>
              <a:gd name="connsiteY1" fmla="*/ 0 h 608526"/>
              <a:gd name="connsiteX2" fmla="*/ 590550 w 590550"/>
              <a:gd name="connsiteY2" fmla="*/ 600075 h 608526"/>
              <a:gd name="connsiteX3" fmla="*/ 276225 w 590550"/>
              <a:gd name="connsiteY3" fmla="*/ 390525 h 608526"/>
              <a:gd name="connsiteX4" fmla="*/ 0 w 590550"/>
              <a:gd name="connsiteY4" fmla="*/ 600075 h 608526"/>
              <a:gd name="connsiteX5" fmla="*/ 0 w 590550"/>
              <a:gd name="connsiteY5" fmla="*/ 0 h 608526"/>
              <a:gd name="connsiteX0" fmla="*/ 0 w 590550"/>
              <a:gd name="connsiteY0" fmla="*/ 0 h 616078"/>
              <a:gd name="connsiteX1" fmla="*/ 590550 w 590550"/>
              <a:gd name="connsiteY1" fmla="*/ 0 h 616078"/>
              <a:gd name="connsiteX2" fmla="*/ 590550 w 590550"/>
              <a:gd name="connsiteY2" fmla="*/ 600075 h 616078"/>
              <a:gd name="connsiteX3" fmla="*/ 276225 w 590550"/>
              <a:gd name="connsiteY3" fmla="*/ 390525 h 616078"/>
              <a:gd name="connsiteX4" fmla="*/ 0 w 590550"/>
              <a:gd name="connsiteY4" fmla="*/ 600075 h 616078"/>
              <a:gd name="connsiteX5" fmla="*/ 0 w 590550"/>
              <a:gd name="connsiteY5" fmla="*/ 0 h 616078"/>
              <a:gd name="connsiteX0" fmla="*/ 0 w 590550"/>
              <a:gd name="connsiteY0" fmla="*/ 0 h 607122"/>
              <a:gd name="connsiteX1" fmla="*/ 590550 w 590550"/>
              <a:gd name="connsiteY1" fmla="*/ 0 h 607122"/>
              <a:gd name="connsiteX2" fmla="*/ 590550 w 590550"/>
              <a:gd name="connsiteY2" fmla="*/ 600075 h 607122"/>
              <a:gd name="connsiteX3" fmla="*/ 276225 w 590550"/>
              <a:gd name="connsiteY3" fmla="*/ 390525 h 607122"/>
              <a:gd name="connsiteX4" fmla="*/ 0 w 590550"/>
              <a:gd name="connsiteY4" fmla="*/ 600075 h 607122"/>
              <a:gd name="connsiteX5" fmla="*/ 0 w 590550"/>
              <a:gd name="connsiteY5" fmla="*/ 0 h 607122"/>
              <a:gd name="connsiteX0" fmla="*/ 0 w 590550"/>
              <a:gd name="connsiteY0" fmla="*/ 0 h 607825"/>
              <a:gd name="connsiteX1" fmla="*/ 590550 w 590550"/>
              <a:gd name="connsiteY1" fmla="*/ 0 h 607825"/>
              <a:gd name="connsiteX2" fmla="*/ 590550 w 590550"/>
              <a:gd name="connsiteY2" fmla="*/ 600075 h 607825"/>
              <a:gd name="connsiteX3" fmla="*/ 276225 w 590550"/>
              <a:gd name="connsiteY3" fmla="*/ 390525 h 607825"/>
              <a:gd name="connsiteX4" fmla="*/ 0 w 590550"/>
              <a:gd name="connsiteY4" fmla="*/ 600075 h 607825"/>
              <a:gd name="connsiteX5" fmla="*/ 0 w 590550"/>
              <a:gd name="connsiteY5" fmla="*/ 0 h 607825"/>
              <a:gd name="connsiteX0" fmla="*/ 0 w 590550"/>
              <a:gd name="connsiteY0" fmla="*/ 0 h 608525"/>
              <a:gd name="connsiteX1" fmla="*/ 590550 w 590550"/>
              <a:gd name="connsiteY1" fmla="*/ 0 h 608525"/>
              <a:gd name="connsiteX2" fmla="*/ 590550 w 590550"/>
              <a:gd name="connsiteY2" fmla="*/ 600075 h 608525"/>
              <a:gd name="connsiteX3" fmla="*/ 276225 w 590550"/>
              <a:gd name="connsiteY3" fmla="*/ 390525 h 608525"/>
              <a:gd name="connsiteX4" fmla="*/ 0 w 590550"/>
              <a:gd name="connsiteY4" fmla="*/ 600075 h 608525"/>
              <a:gd name="connsiteX5" fmla="*/ 0 w 590550"/>
              <a:gd name="connsiteY5" fmla="*/ 0 h 608525"/>
              <a:gd name="connsiteX0" fmla="*/ 0 w 590550"/>
              <a:gd name="connsiteY0" fmla="*/ 0 h 609007"/>
              <a:gd name="connsiteX1" fmla="*/ 590550 w 590550"/>
              <a:gd name="connsiteY1" fmla="*/ 0 h 609007"/>
              <a:gd name="connsiteX2" fmla="*/ 590550 w 590550"/>
              <a:gd name="connsiteY2" fmla="*/ 600075 h 609007"/>
              <a:gd name="connsiteX3" fmla="*/ 276225 w 590550"/>
              <a:gd name="connsiteY3" fmla="*/ 390525 h 609007"/>
              <a:gd name="connsiteX4" fmla="*/ 0 w 590550"/>
              <a:gd name="connsiteY4" fmla="*/ 600075 h 609007"/>
              <a:gd name="connsiteX5" fmla="*/ 0 w 590550"/>
              <a:gd name="connsiteY5" fmla="*/ 0 h 609007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0550" h="600075">
                <a:moveTo>
                  <a:pt x="0" y="0"/>
                </a:moveTo>
                <a:lnTo>
                  <a:pt x="590550" y="0"/>
                </a:lnTo>
                <a:lnTo>
                  <a:pt x="590550" y="600075"/>
                </a:lnTo>
                <a:lnTo>
                  <a:pt x="276225" y="390525"/>
                </a:lnTo>
                <a:cubicBezTo>
                  <a:pt x="187335" y="464386"/>
                  <a:pt x="92075" y="530225"/>
                  <a:pt x="0" y="600075"/>
                </a:cubicBez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404664"/>
            <a:ext cx="822960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pic>
        <p:nvPicPr>
          <p:cNvPr id="27" name="圖片 26" descr="C:\Documents and Settings\user\Local Settings\Temporary Internet Files\Content.IE5\IAKSDLTX\MC900066006[1].gif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1628800"/>
            <a:ext cx="7200000" cy="994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6000">
          <a:solidFill>
            <a:schemeClr val="accent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668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3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社團費用支出表</a:t>
            </a:r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389152"/>
              </p:ext>
            </p:extLst>
          </p:nvPr>
        </p:nvGraphicFramePr>
        <p:xfrm>
          <a:off x="457200" y="2276872"/>
          <a:ext cx="8229600" cy="2700000"/>
        </p:xfrm>
        <a:graphic>
          <a:graphicData uri="http://schemas.openxmlformats.org/drawingml/2006/table">
            <a:tbl>
              <a:tblPr firstRow="1">
                <a:tableStyleId>{46F890A9-2807-4EBB-B81D-B2AA78EC7F39}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00000">
                <a:tc>
                  <a:txBody>
                    <a:bodyPr/>
                    <a:lstStyle/>
                    <a:p>
                      <a:pPr algn="r"/>
                      <a:r>
                        <a:rPr lang="zh-TW" altLang="en-US" sz="2500" baseline="0" smtClean="0"/>
                        <a:t>項目</a:t>
                      </a:r>
                      <a:endParaRPr lang="en-US" altLang="zh-TW" sz="2500" baseline="0" smtClean="0"/>
                    </a:p>
                    <a:p>
                      <a:pPr algn="l"/>
                      <a:r>
                        <a:rPr lang="zh-TW" altLang="en-US" sz="2500" baseline="0" smtClean="0"/>
                        <a:t>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活動經費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設備保養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文具用品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其他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上學期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1800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800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300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200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下學期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3000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500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200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150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96" name="Group 31"/>
          <p:cNvGrpSpPr>
            <a:grpSpLocks noChangeAspect="1"/>
          </p:cNvGrpSpPr>
          <p:nvPr/>
        </p:nvGrpSpPr>
        <p:grpSpPr bwMode="auto">
          <a:xfrm>
            <a:off x="26138" y="4725144"/>
            <a:ext cx="2012809" cy="2139857"/>
            <a:chOff x="-2291" y="1480"/>
            <a:chExt cx="2218" cy="2358"/>
          </a:xfrm>
        </p:grpSpPr>
        <p:sp>
          <p:nvSpPr>
            <p:cNvPr id="97" name="AutoShape 30"/>
            <p:cNvSpPr>
              <a:spLocks noChangeAspect="1" noChangeArrowheads="1" noTextEdit="1"/>
            </p:cNvSpPr>
            <p:nvPr/>
          </p:nvSpPr>
          <p:spPr bwMode="auto">
            <a:xfrm>
              <a:off x="-2291" y="1480"/>
              <a:ext cx="2218" cy="2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8" name="Freeform 32"/>
            <p:cNvSpPr>
              <a:spLocks/>
            </p:cNvSpPr>
            <p:nvPr/>
          </p:nvSpPr>
          <p:spPr bwMode="auto">
            <a:xfrm>
              <a:off x="-1852" y="3629"/>
              <a:ext cx="1368" cy="209"/>
            </a:xfrm>
            <a:custGeom>
              <a:avLst/>
              <a:gdLst>
                <a:gd name="T0" fmla="*/ 1368 w 1368"/>
                <a:gd name="T1" fmla="*/ 104 h 209"/>
                <a:gd name="T2" fmla="*/ 1368 w 1368"/>
                <a:gd name="T3" fmla="*/ 104 h 209"/>
                <a:gd name="T4" fmla="*/ 1364 w 1368"/>
                <a:gd name="T5" fmla="*/ 96 h 209"/>
                <a:gd name="T6" fmla="*/ 1356 w 1368"/>
                <a:gd name="T7" fmla="*/ 84 h 209"/>
                <a:gd name="T8" fmla="*/ 1336 w 1368"/>
                <a:gd name="T9" fmla="*/ 76 h 209"/>
                <a:gd name="T10" fmla="*/ 1316 w 1368"/>
                <a:gd name="T11" fmla="*/ 64 h 209"/>
                <a:gd name="T12" fmla="*/ 1252 w 1368"/>
                <a:gd name="T13" fmla="*/ 48 h 209"/>
                <a:gd name="T14" fmla="*/ 1167 w 1368"/>
                <a:gd name="T15" fmla="*/ 32 h 209"/>
                <a:gd name="T16" fmla="*/ 1067 w 1368"/>
                <a:gd name="T17" fmla="*/ 20 h 209"/>
                <a:gd name="T18" fmla="*/ 950 w 1368"/>
                <a:gd name="T19" fmla="*/ 8 h 209"/>
                <a:gd name="T20" fmla="*/ 821 w 1368"/>
                <a:gd name="T21" fmla="*/ 4 h 209"/>
                <a:gd name="T22" fmla="*/ 684 w 1368"/>
                <a:gd name="T23" fmla="*/ 0 h 209"/>
                <a:gd name="T24" fmla="*/ 684 w 1368"/>
                <a:gd name="T25" fmla="*/ 0 h 209"/>
                <a:gd name="T26" fmla="*/ 547 w 1368"/>
                <a:gd name="T27" fmla="*/ 4 h 209"/>
                <a:gd name="T28" fmla="*/ 418 w 1368"/>
                <a:gd name="T29" fmla="*/ 8 h 209"/>
                <a:gd name="T30" fmla="*/ 302 w 1368"/>
                <a:gd name="T31" fmla="*/ 20 h 209"/>
                <a:gd name="T32" fmla="*/ 201 w 1368"/>
                <a:gd name="T33" fmla="*/ 32 h 209"/>
                <a:gd name="T34" fmla="*/ 117 w 1368"/>
                <a:gd name="T35" fmla="*/ 48 h 209"/>
                <a:gd name="T36" fmla="*/ 52 w 1368"/>
                <a:gd name="T37" fmla="*/ 64 h 209"/>
                <a:gd name="T38" fmla="*/ 28 w 1368"/>
                <a:gd name="T39" fmla="*/ 76 h 209"/>
                <a:gd name="T40" fmla="*/ 12 w 1368"/>
                <a:gd name="T41" fmla="*/ 84 h 209"/>
                <a:gd name="T42" fmla="*/ 4 w 1368"/>
                <a:gd name="T43" fmla="*/ 96 h 209"/>
                <a:gd name="T44" fmla="*/ 0 w 1368"/>
                <a:gd name="T45" fmla="*/ 104 h 209"/>
                <a:gd name="T46" fmla="*/ 0 w 1368"/>
                <a:gd name="T47" fmla="*/ 104 h 209"/>
                <a:gd name="T48" fmla="*/ 4 w 1368"/>
                <a:gd name="T49" fmla="*/ 116 h 209"/>
                <a:gd name="T50" fmla="*/ 12 w 1368"/>
                <a:gd name="T51" fmla="*/ 124 h 209"/>
                <a:gd name="T52" fmla="*/ 28 w 1368"/>
                <a:gd name="T53" fmla="*/ 137 h 209"/>
                <a:gd name="T54" fmla="*/ 52 w 1368"/>
                <a:gd name="T55" fmla="*/ 145 h 209"/>
                <a:gd name="T56" fmla="*/ 117 w 1368"/>
                <a:gd name="T57" fmla="*/ 165 h 209"/>
                <a:gd name="T58" fmla="*/ 201 w 1368"/>
                <a:gd name="T59" fmla="*/ 181 h 209"/>
                <a:gd name="T60" fmla="*/ 302 w 1368"/>
                <a:gd name="T61" fmla="*/ 193 h 209"/>
                <a:gd name="T62" fmla="*/ 418 w 1368"/>
                <a:gd name="T63" fmla="*/ 201 h 209"/>
                <a:gd name="T64" fmla="*/ 547 w 1368"/>
                <a:gd name="T65" fmla="*/ 209 h 209"/>
                <a:gd name="T66" fmla="*/ 684 w 1368"/>
                <a:gd name="T67" fmla="*/ 209 h 209"/>
                <a:gd name="T68" fmla="*/ 684 w 1368"/>
                <a:gd name="T69" fmla="*/ 209 h 209"/>
                <a:gd name="T70" fmla="*/ 821 w 1368"/>
                <a:gd name="T71" fmla="*/ 209 h 209"/>
                <a:gd name="T72" fmla="*/ 950 w 1368"/>
                <a:gd name="T73" fmla="*/ 201 h 209"/>
                <a:gd name="T74" fmla="*/ 1067 w 1368"/>
                <a:gd name="T75" fmla="*/ 193 h 209"/>
                <a:gd name="T76" fmla="*/ 1167 w 1368"/>
                <a:gd name="T77" fmla="*/ 181 h 209"/>
                <a:gd name="T78" fmla="*/ 1252 w 1368"/>
                <a:gd name="T79" fmla="*/ 165 h 209"/>
                <a:gd name="T80" fmla="*/ 1316 w 1368"/>
                <a:gd name="T81" fmla="*/ 145 h 209"/>
                <a:gd name="T82" fmla="*/ 1336 w 1368"/>
                <a:gd name="T83" fmla="*/ 137 h 209"/>
                <a:gd name="T84" fmla="*/ 1356 w 1368"/>
                <a:gd name="T85" fmla="*/ 124 h 209"/>
                <a:gd name="T86" fmla="*/ 1364 w 1368"/>
                <a:gd name="T87" fmla="*/ 116 h 209"/>
                <a:gd name="T88" fmla="*/ 1368 w 1368"/>
                <a:gd name="T89" fmla="*/ 104 h 209"/>
                <a:gd name="T90" fmla="*/ 1368 w 1368"/>
                <a:gd name="T91" fmla="*/ 1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8" h="209">
                  <a:moveTo>
                    <a:pt x="1368" y="104"/>
                  </a:moveTo>
                  <a:lnTo>
                    <a:pt x="1368" y="104"/>
                  </a:lnTo>
                  <a:lnTo>
                    <a:pt x="1364" y="96"/>
                  </a:lnTo>
                  <a:lnTo>
                    <a:pt x="1356" y="84"/>
                  </a:lnTo>
                  <a:lnTo>
                    <a:pt x="1336" y="76"/>
                  </a:lnTo>
                  <a:lnTo>
                    <a:pt x="1316" y="64"/>
                  </a:lnTo>
                  <a:lnTo>
                    <a:pt x="1252" y="48"/>
                  </a:lnTo>
                  <a:lnTo>
                    <a:pt x="1167" y="32"/>
                  </a:lnTo>
                  <a:lnTo>
                    <a:pt x="1067" y="20"/>
                  </a:lnTo>
                  <a:lnTo>
                    <a:pt x="950" y="8"/>
                  </a:lnTo>
                  <a:lnTo>
                    <a:pt x="821" y="4"/>
                  </a:lnTo>
                  <a:lnTo>
                    <a:pt x="684" y="0"/>
                  </a:lnTo>
                  <a:lnTo>
                    <a:pt x="684" y="0"/>
                  </a:lnTo>
                  <a:lnTo>
                    <a:pt x="547" y="4"/>
                  </a:lnTo>
                  <a:lnTo>
                    <a:pt x="418" y="8"/>
                  </a:lnTo>
                  <a:lnTo>
                    <a:pt x="302" y="20"/>
                  </a:lnTo>
                  <a:lnTo>
                    <a:pt x="201" y="32"/>
                  </a:lnTo>
                  <a:lnTo>
                    <a:pt x="117" y="48"/>
                  </a:lnTo>
                  <a:lnTo>
                    <a:pt x="52" y="64"/>
                  </a:lnTo>
                  <a:lnTo>
                    <a:pt x="28" y="76"/>
                  </a:lnTo>
                  <a:lnTo>
                    <a:pt x="12" y="84"/>
                  </a:lnTo>
                  <a:lnTo>
                    <a:pt x="4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4" y="116"/>
                  </a:lnTo>
                  <a:lnTo>
                    <a:pt x="12" y="124"/>
                  </a:lnTo>
                  <a:lnTo>
                    <a:pt x="28" y="137"/>
                  </a:lnTo>
                  <a:lnTo>
                    <a:pt x="52" y="145"/>
                  </a:lnTo>
                  <a:lnTo>
                    <a:pt x="117" y="165"/>
                  </a:lnTo>
                  <a:lnTo>
                    <a:pt x="201" y="181"/>
                  </a:lnTo>
                  <a:lnTo>
                    <a:pt x="302" y="193"/>
                  </a:lnTo>
                  <a:lnTo>
                    <a:pt x="418" y="201"/>
                  </a:lnTo>
                  <a:lnTo>
                    <a:pt x="547" y="209"/>
                  </a:lnTo>
                  <a:lnTo>
                    <a:pt x="684" y="209"/>
                  </a:lnTo>
                  <a:lnTo>
                    <a:pt x="684" y="209"/>
                  </a:lnTo>
                  <a:lnTo>
                    <a:pt x="821" y="209"/>
                  </a:lnTo>
                  <a:lnTo>
                    <a:pt x="950" y="201"/>
                  </a:lnTo>
                  <a:lnTo>
                    <a:pt x="1067" y="193"/>
                  </a:lnTo>
                  <a:lnTo>
                    <a:pt x="1167" y="181"/>
                  </a:lnTo>
                  <a:lnTo>
                    <a:pt x="1252" y="165"/>
                  </a:lnTo>
                  <a:lnTo>
                    <a:pt x="1316" y="145"/>
                  </a:lnTo>
                  <a:lnTo>
                    <a:pt x="1336" y="137"/>
                  </a:lnTo>
                  <a:lnTo>
                    <a:pt x="1356" y="124"/>
                  </a:lnTo>
                  <a:lnTo>
                    <a:pt x="1364" y="116"/>
                  </a:lnTo>
                  <a:lnTo>
                    <a:pt x="1368" y="104"/>
                  </a:lnTo>
                  <a:lnTo>
                    <a:pt x="1368" y="104"/>
                  </a:lnTo>
                  <a:close/>
                </a:path>
              </a:pathLst>
            </a:custGeom>
            <a:solidFill>
              <a:srgbClr val="EF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9" name="Freeform 33"/>
            <p:cNvSpPr>
              <a:spLocks/>
            </p:cNvSpPr>
            <p:nvPr/>
          </p:nvSpPr>
          <p:spPr bwMode="auto">
            <a:xfrm>
              <a:off x="-2013" y="2401"/>
              <a:ext cx="998" cy="934"/>
            </a:xfrm>
            <a:custGeom>
              <a:avLst/>
              <a:gdLst>
                <a:gd name="T0" fmla="*/ 926 w 998"/>
                <a:gd name="T1" fmla="*/ 379 h 934"/>
                <a:gd name="T2" fmla="*/ 930 w 998"/>
                <a:gd name="T3" fmla="*/ 359 h 934"/>
                <a:gd name="T4" fmla="*/ 946 w 998"/>
                <a:gd name="T5" fmla="*/ 338 h 934"/>
                <a:gd name="T6" fmla="*/ 970 w 998"/>
                <a:gd name="T7" fmla="*/ 318 h 934"/>
                <a:gd name="T8" fmla="*/ 994 w 998"/>
                <a:gd name="T9" fmla="*/ 270 h 934"/>
                <a:gd name="T10" fmla="*/ 998 w 998"/>
                <a:gd name="T11" fmla="*/ 250 h 934"/>
                <a:gd name="T12" fmla="*/ 998 w 998"/>
                <a:gd name="T13" fmla="*/ 250 h 934"/>
                <a:gd name="T14" fmla="*/ 994 w 998"/>
                <a:gd name="T15" fmla="*/ 218 h 934"/>
                <a:gd name="T16" fmla="*/ 986 w 998"/>
                <a:gd name="T17" fmla="*/ 202 h 934"/>
                <a:gd name="T18" fmla="*/ 958 w 998"/>
                <a:gd name="T19" fmla="*/ 137 h 934"/>
                <a:gd name="T20" fmla="*/ 938 w 998"/>
                <a:gd name="T21" fmla="*/ 105 h 934"/>
                <a:gd name="T22" fmla="*/ 873 w 998"/>
                <a:gd name="T23" fmla="*/ 37 h 934"/>
                <a:gd name="T24" fmla="*/ 833 w 998"/>
                <a:gd name="T25" fmla="*/ 13 h 934"/>
                <a:gd name="T26" fmla="*/ 789 w 998"/>
                <a:gd name="T27" fmla="*/ 0 h 934"/>
                <a:gd name="T28" fmla="*/ 765 w 998"/>
                <a:gd name="T29" fmla="*/ 4 h 934"/>
                <a:gd name="T30" fmla="*/ 740 w 998"/>
                <a:gd name="T31" fmla="*/ 13 h 934"/>
                <a:gd name="T32" fmla="*/ 664 w 998"/>
                <a:gd name="T33" fmla="*/ 53 h 934"/>
                <a:gd name="T34" fmla="*/ 604 w 998"/>
                <a:gd name="T35" fmla="*/ 89 h 934"/>
                <a:gd name="T36" fmla="*/ 535 w 998"/>
                <a:gd name="T37" fmla="*/ 117 h 934"/>
                <a:gd name="T38" fmla="*/ 430 w 998"/>
                <a:gd name="T39" fmla="*/ 129 h 934"/>
                <a:gd name="T40" fmla="*/ 342 w 998"/>
                <a:gd name="T41" fmla="*/ 121 h 934"/>
                <a:gd name="T42" fmla="*/ 294 w 998"/>
                <a:gd name="T43" fmla="*/ 121 h 934"/>
                <a:gd name="T44" fmla="*/ 294 w 998"/>
                <a:gd name="T45" fmla="*/ 121 h 934"/>
                <a:gd name="T46" fmla="*/ 294 w 998"/>
                <a:gd name="T47" fmla="*/ 121 h 934"/>
                <a:gd name="T48" fmla="*/ 294 w 998"/>
                <a:gd name="T49" fmla="*/ 121 h 934"/>
                <a:gd name="T50" fmla="*/ 217 w 998"/>
                <a:gd name="T51" fmla="*/ 129 h 934"/>
                <a:gd name="T52" fmla="*/ 153 w 998"/>
                <a:gd name="T53" fmla="*/ 149 h 934"/>
                <a:gd name="T54" fmla="*/ 104 w 998"/>
                <a:gd name="T55" fmla="*/ 178 h 934"/>
                <a:gd name="T56" fmla="*/ 64 w 998"/>
                <a:gd name="T57" fmla="*/ 218 h 934"/>
                <a:gd name="T58" fmla="*/ 48 w 998"/>
                <a:gd name="T59" fmla="*/ 238 h 934"/>
                <a:gd name="T60" fmla="*/ 16 w 998"/>
                <a:gd name="T61" fmla="*/ 302 h 934"/>
                <a:gd name="T62" fmla="*/ 0 w 998"/>
                <a:gd name="T63" fmla="*/ 387 h 934"/>
                <a:gd name="T64" fmla="*/ 0 w 998"/>
                <a:gd name="T65" fmla="*/ 407 h 934"/>
                <a:gd name="T66" fmla="*/ 8 w 998"/>
                <a:gd name="T67" fmla="*/ 451 h 934"/>
                <a:gd name="T68" fmla="*/ 40 w 998"/>
                <a:gd name="T69" fmla="*/ 568 h 934"/>
                <a:gd name="T70" fmla="*/ 100 w 998"/>
                <a:gd name="T71" fmla="*/ 709 h 934"/>
                <a:gd name="T72" fmla="*/ 161 w 998"/>
                <a:gd name="T73" fmla="*/ 809 h 934"/>
                <a:gd name="T74" fmla="*/ 213 w 998"/>
                <a:gd name="T75" fmla="*/ 866 h 934"/>
                <a:gd name="T76" fmla="*/ 249 w 998"/>
                <a:gd name="T77" fmla="*/ 878 h 934"/>
                <a:gd name="T78" fmla="*/ 241 w 998"/>
                <a:gd name="T79" fmla="*/ 890 h 934"/>
                <a:gd name="T80" fmla="*/ 306 w 998"/>
                <a:gd name="T81" fmla="*/ 922 h 934"/>
                <a:gd name="T82" fmla="*/ 374 w 998"/>
                <a:gd name="T83" fmla="*/ 934 h 934"/>
                <a:gd name="T84" fmla="*/ 374 w 998"/>
                <a:gd name="T85" fmla="*/ 934 h 934"/>
                <a:gd name="T86" fmla="*/ 374 w 998"/>
                <a:gd name="T87" fmla="*/ 934 h 934"/>
                <a:gd name="T88" fmla="*/ 467 w 998"/>
                <a:gd name="T89" fmla="*/ 918 h 934"/>
                <a:gd name="T90" fmla="*/ 547 w 998"/>
                <a:gd name="T91" fmla="*/ 874 h 934"/>
                <a:gd name="T92" fmla="*/ 624 w 998"/>
                <a:gd name="T93" fmla="*/ 813 h 934"/>
                <a:gd name="T94" fmla="*/ 684 w 998"/>
                <a:gd name="T95" fmla="*/ 745 h 934"/>
                <a:gd name="T96" fmla="*/ 720 w 998"/>
                <a:gd name="T97" fmla="*/ 705 h 934"/>
                <a:gd name="T98" fmla="*/ 789 w 998"/>
                <a:gd name="T99" fmla="*/ 652 h 934"/>
                <a:gd name="T100" fmla="*/ 853 w 998"/>
                <a:gd name="T101" fmla="*/ 620 h 934"/>
                <a:gd name="T102" fmla="*/ 926 w 998"/>
                <a:gd name="T103" fmla="*/ 596 h 934"/>
                <a:gd name="T104" fmla="*/ 950 w 998"/>
                <a:gd name="T105" fmla="*/ 584 h 934"/>
                <a:gd name="T106" fmla="*/ 974 w 998"/>
                <a:gd name="T107" fmla="*/ 544 h 934"/>
                <a:gd name="T108" fmla="*/ 974 w 998"/>
                <a:gd name="T109" fmla="*/ 520 h 934"/>
                <a:gd name="T110" fmla="*/ 974 w 998"/>
                <a:gd name="T111" fmla="*/ 520 h 934"/>
                <a:gd name="T112" fmla="*/ 962 w 998"/>
                <a:gd name="T113" fmla="*/ 463 h 934"/>
                <a:gd name="T114" fmla="*/ 938 w 998"/>
                <a:gd name="T115" fmla="*/ 427 h 934"/>
                <a:gd name="T116" fmla="*/ 926 w 998"/>
                <a:gd name="T117" fmla="*/ 383 h 934"/>
                <a:gd name="T118" fmla="*/ 926 w 998"/>
                <a:gd name="T119" fmla="*/ 379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8" h="934">
                  <a:moveTo>
                    <a:pt x="926" y="379"/>
                  </a:moveTo>
                  <a:lnTo>
                    <a:pt x="926" y="379"/>
                  </a:lnTo>
                  <a:lnTo>
                    <a:pt x="926" y="371"/>
                  </a:lnTo>
                  <a:lnTo>
                    <a:pt x="930" y="359"/>
                  </a:lnTo>
                  <a:lnTo>
                    <a:pt x="938" y="351"/>
                  </a:lnTo>
                  <a:lnTo>
                    <a:pt x="946" y="338"/>
                  </a:lnTo>
                  <a:lnTo>
                    <a:pt x="946" y="338"/>
                  </a:lnTo>
                  <a:lnTo>
                    <a:pt x="970" y="318"/>
                  </a:lnTo>
                  <a:lnTo>
                    <a:pt x="986" y="294"/>
                  </a:lnTo>
                  <a:lnTo>
                    <a:pt x="994" y="270"/>
                  </a:lnTo>
                  <a:lnTo>
                    <a:pt x="998" y="250"/>
                  </a:lnTo>
                  <a:lnTo>
                    <a:pt x="998" y="250"/>
                  </a:lnTo>
                  <a:lnTo>
                    <a:pt x="998" y="250"/>
                  </a:lnTo>
                  <a:lnTo>
                    <a:pt x="998" y="250"/>
                  </a:lnTo>
                  <a:lnTo>
                    <a:pt x="994" y="230"/>
                  </a:lnTo>
                  <a:lnTo>
                    <a:pt x="994" y="218"/>
                  </a:lnTo>
                  <a:lnTo>
                    <a:pt x="986" y="202"/>
                  </a:lnTo>
                  <a:lnTo>
                    <a:pt x="986" y="202"/>
                  </a:lnTo>
                  <a:lnTo>
                    <a:pt x="974" y="169"/>
                  </a:lnTo>
                  <a:lnTo>
                    <a:pt x="958" y="137"/>
                  </a:lnTo>
                  <a:lnTo>
                    <a:pt x="938" y="105"/>
                  </a:lnTo>
                  <a:lnTo>
                    <a:pt x="938" y="105"/>
                  </a:lnTo>
                  <a:lnTo>
                    <a:pt x="909" y="69"/>
                  </a:lnTo>
                  <a:lnTo>
                    <a:pt x="873" y="37"/>
                  </a:lnTo>
                  <a:lnTo>
                    <a:pt x="857" y="21"/>
                  </a:lnTo>
                  <a:lnTo>
                    <a:pt x="833" y="13"/>
                  </a:lnTo>
                  <a:lnTo>
                    <a:pt x="813" y="4"/>
                  </a:lnTo>
                  <a:lnTo>
                    <a:pt x="789" y="0"/>
                  </a:lnTo>
                  <a:lnTo>
                    <a:pt x="789" y="0"/>
                  </a:lnTo>
                  <a:lnTo>
                    <a:pt x="765" y="4"/>
                  </a:lnTo>
                  <a:lnTo>
                    <a:pt x="740" y="13"/>
                  </a:lnTo>
                  <a:lnTo>
                    <a:pt x="740" y="13"/>
                  </a:lnTo>
                  <a:lnTo>
                    <a:pt x="700" y="33"/>
                  </a:lnTo>
                  <a:lnTo>
                    <a:pt x="664" y="53"/>
                  </a:lnTo>
                  <a:lnTo>
                    <a:pt x="604" y="89"/>
                  </a:lnTo>
                  <a:lnTo>
                    <a:pt x="604" y="89"/>
                  </a:lnTo>
                  <a:lnTo>
                    <a:pt x="571" y="105"/>
                  </a:lnTo>
                  <a:lnTo>
                    <a:pt x="535" y="117"/>
                  </a:lnTo>
                  <a:lnTo>
                    <a:pt x="487" y="125"/>
                  </a:lnTo>
                  <a:lnTo>
                    <a:pt x="430" y="129"/>
                  </a:lnTo>
                  <a:lnTo>
                    <a:pt x="430" y="129"/>
                  </a:lnTo>
                  <a:lnTo>
                    <a:pt x="342" y="121"/>
                  </a:lnTo>
                  <a:lnTo>
                    <a:pt x="342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53" y="121"/>
                  </a:lnTo>
                  <a:lnTo>
                    <a:pt x="217" y="129"/>
                  </a:lnTo>
                  <a:lnTo>
                    <a:pt x="185" y="137"/>
                  </a:lnTo>
                  <a:lnTo>
                    <a:pt x="153" y="149"/>
                  </a:lnTo>
                  <a:lnTo>
                    <a:pt x="129" y="161"/>
                  </a:lnTo>
                  <a:lnTo>
                    <a:pt x="104" y="178"/>
                  </a:lnTo>
                  <a:lnTo>
                    <a:pt x="80" y="198"/>
                  </a:lnTo>
                  <a:lnTo>
                    <a:pt x="64" y="218"/>
                  </a:lnTo>
                  <a:lnTo>
                    <a:pt x="64" y="218"/>
                  </a:lnTo>
                  <a:lnTo>
                    <a:pt x="48" y="238"/>
                  </a:lnTo>
                  <a:lnTo>
                    <a:pt x="32" y="258"/>
                  </a:lnTo>
                  <a:lnTo>
                    <a:pt x="16" y="302"/>
                  </a:lnTo>
                  <a:lnTo>
                    <a:pt x="4" y="347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8" y="451"/>
                  </a:lnTo>
                  <a:lnTo>
                    <a:pt x="24" y="503"/>
                  </a:lnTo>
                  <a:lnTo>
                    <a:pt x="40" y="568"/>
                  </a:lnTo>
                  <a:lnTo>
                    <a:pt x="68" y="640"/>
                  </a:lnTo>
                  <a:lnTo>
                    <a:pt x="100" y="709"/>
                  </a:lnTo>
                  <a:lnTo>
                    <a:pt x="137" y="777"/>
                  </a:lnTo>
                  <a:lnTo>
                    <a:pt x="161" y="809"/>
                  </a:lnTo>
                  <a:lnTo>
                    <a:pt x="185" y="837"/>
                  </a:lnTo>
                  <a:lnTo>
                    <a:pt x="213" y="866"/>
                  </a:lnTo>
                  <a:lnTo>
                    <a:pt x="241" y="890"/>
                  </a:lnTo>
                  <a:lnTo>
                    <a:pt x="249" y="878"/>
                  </a:lnTo>
                  <a:lnTo>
                    <a:pt x="241" y="890"/>
                  </a:lnTo>
                  <a:lnTo>
                    <a:pt x="241" y="890"/>
                  </a:lnTo>
                  <a:lnTo>
                    <a:pt x="273" y="910"/>
                  </a:lnTo>
                  <a:lnTo>
                    <a:pt x="306" y="922"/>
                  </a:lnTo>
                  <a:lnTo>
                    <a:pt x="342" y="930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422" y="930"/>
                  </a:lnTo>
                  <a:lnTo>
                    <a:pt x="467" y="918"/>
                  </a:lnTo>
                  <a:lnTo>
                    <a:pt x="507" y="898"/>
                  </a:lnTo>
                  <a:lnTo>
                    <a:pt x="547" y="874"/>
                  </a:lnTo>
                  <a:lnTo>
                    <a:pt x="587" y="845"/>
                  </a:lnTo>
                  <a:lnTo>
                    <a:pt x="624" y="813"/>
                  </a:lnTo>
                  <a:lnTo>
                    <a:pt x="656" y="781"/>
                  </a:lnTo>
                  <a:lnTo>
                    <a:pt x="684" y="745"/>
                  </a:lnTo>
                  <a:lnTo>
                    <a:pt x="684" y="745"/>
                  </a:lnTo>
                  <a:lnTo>
                    <a:pt x="720" y="705"/>
                  </a:lnTo>
                  <a:lnTo>
                    <a:pt x="757" y="672"/>
                  </a:lnTo>
                  <a:lnTo>
                    <a:pt x="789" y="652"/>
                  </a:lnTo>
                  <a:lnTo>
                    <a:pt x="821" y="632"/>
                  </a:lnTo>
                  <a:lnTo>
                    <a:pt x="853" y="620"/>
                  </a:lnTo>
                  <a:lnTo>
                    <a:pt x="881" y="612"/>
                  </a:lnTo>
                  <a:lnTo>
                    <a:pt x="926" y="596"/>
                  </a:lnTo>
                  <a:lnTo>
                    <a:pt x="926" y="596"/>
                  </a:lnTo>
                  <a:lnTo>
                    <a:pt x="950" y="584"/>
                  </a:lnTo>
                  <a:lnTo>
                    <a:pt x="962" y="564"/>
                  </a:lnTo>
                  <a:lnTo>
                    <a:pt x="974" y="544"/>
                  </a:lnTo>
                  <a:lnTo>
                    <a:pt x="974" y="520"/>
                  </a:lnTo>
                  <a:lnTo>
                    <a:pt x="974" y="520"/>
                  </a:lnTo>
                  <a:lnTo>
                    <a:pt x="974" y="520"/>
                  </a:lnTo>
                  <a:lnTo>
                    <a:pt x="974" y="520"/>
                  </a:lnTo>
                  <a:lnTo>
                    <a:pt x="970" y="491"/>
                  </a:lnTo>
                  <a:lnTo>
                    <a:pt x="962" y="463"/>
                  </a:lnTo>
                  <a:lnTo>
                    <a:pt x="962" y="463"/>
                  </a:lnTo>
                  <a:lnTo>
                    <a:pt x="938" y="427"/>
                  </a:lnTo>
                  <a:lnTo>
                    <a:pt x="930" y="403"/>
                  </a:lnTo>
                  <a:lnTo>
                    <a:pt x="926" y="383"/>
                  </a:lnTo>
                  <a:lnTo>
                    <a:pt x="926" y="379"/>
                  </a:lnTo>
                  <a:lnTo>
                    <a:pt x="926" y="37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0" name="Freeform 34"/>
            <p:cNvSpPr>
              <a:spLocks noEditPoints="1"/>
            </p:cNvSpPr>
            <p:nvPr/>
          </p:nvSpPr>
          <p:spPr bwMode="auto">
            <a:xfrm>
              <a:off x="-2291" y="1480"/>
              <a:ext cx="1759" cy="1610"/>
            </a:xfrm>
            <a:custGeom>
              <a:avLst/>
              <a:gdLst>
                <a:gd name="T0" fmla="*/ 1703 w 1759"/>
                <a:gd name="T1" fmla="*/ 777 h 1610"/>
                <a:gd name="T2" fmla="*/ 1699 w 1759"/>
                <a:gd name="T3" fmla="*/ 777 h 1610"/>
                <a:gd name="T4" fmla="*/ 1699 w 1759"/>
                <a:gd name="T5" fmla="*/ 704 h 1610"/>
                <a:gd name="T6" fmla="*/ 1731 w 1759"/>
                <a:gd name="T7" fmla="*/ 551 h 1610"/>
                <a:gd name="T8" fmla="*/ 1711 w 1759"/>
                <a:gd name="T9" fmla="*/ 459 h 1610"/>
                <a:gd name="T10" fmla="*/ 1626 w 1759"/>
                <a:gd name="T11" fmla="*/ 350 h 1610"/>
                <a:gd name="T12" fmla="*/ 1538 w 1759"/>
                <a:gd name="T13" fmla="*/ 290 h 1610"/>
                <a:gd name="T14" fmla="*/ 1465 w 1759"/>
                <a:gd name="T15" fmla="*/ 193 h 1610"/>
                <a:gd name="T16" fmla="*/ 1248 w 1759"/>
                <a:gd name="T17" fmla="*/ 89 h 1610"/>
                <a:gd name="T18" fmla="*/ 978 w 1759"/>
                <a:gd name="T19" fmla="*/ 12 h 1610"/>
                <a:gd name="T20" fmla="*/ 773 w 1759"/>
                <a:gd name="T21" fmla="*/ 4 h 1610"/>
                <a:gd name="T22" fmla="*/ 523 w 1759"/>
                <a:gd name="T23" fmla="*/ 64 h 1610"/>
                <a:gd name="T24" fmla="*/ 326 w 1759"/>
                <a:gd name="T25" fmla="*/ 173 h 1610"/>
                <a:gd name="T26" fmla="*/ 157 w 1759"/>
                <a:gd name="T27" fmla="*/ 330 h 1610"/>
                <a:gd name="T28" fmla="*/ 40 w 1759"/>
                <a:gd name="T29" fmla="*/ 523 h 1610"/>
                <a:gd name="T30" fmla="*/ 64 w 1759"/>
                <a:gd name="T31" fmla="*/ 612 h 1610"/>
                <a:gd name="T32" fmla="*/ 72 w 1759"/>
                <a:gd name="T33" fmla="*/ 728 h 1610"/>
                <a:gd name="T34" fmla="*/ 133 w 1759"/>
                <a:gd name="T35" fmla="*/ 857 h 1610"/>
                <a:gd name="T36" fmla="*/ 145 w 1759"/>
                <a:gd name="T37" fmla="*/ 905 h 1610"/>
                <a:gd name="T38" fmla="*/ 101 w 1759"/>
                <a:gd name="T39" fmla="*/ 1002 h 1610"/>
                <a:gd name="T40" fmla="*/ 60 w 1759"/>
                <a:gd name="T41" fmla="*/ 1042 h 1610"/>
                <a:gd name="T42" fmla="*/ 56 w 1759"/>
                <a:gd name="T43" fmla="*/ 1094 h 1610"/>
                <a:gd name="T44" fmla="*/ 101 w 1759"/>
                <a:gd name="T45" fmla="*/ 1107 h 1610"/>
                <a:gd name="T46" fmla="*/ 153 w 1759"/>
                <a:gd name="T47" fmla="*/ 1094 h 1610"/>
                <a:gd name="T48" fmla="*/ 213 w 1759"/>
                <a:gd name="T49" fmla="*/ 1251 h 1610"/>
                <a:gd name="T50" fmla="*/ 334 w 1759"/>
                <a:gd name="T51" fmla="*/ 1412 h 1610"/>
                <a:gd name="T52" fmla="*/ 326 w 1759"/>
                <a:gd name="T53" fmla="*/ 1316 h 1610"/>
                <a:gd name="T54" fmla="*/ 354 w 1759"/>
                <a:gd name="T55" fmla="*/ 1264 h 1610"/>
                <a:gd name="T56" fmla="*/ 471 w 1759"/>
                <a:gd name="T57" fmla="*/ 1247 h 1610"/>
                <a:gd name="T58" fmla="*/ 753 w 1759"/>
                <a:gd name="T59" fmla="*/ 1292 h 1610"/>
                <a:gd name="T60" fmla="*/ 958 w 1759"/>
                <a:gd name="T61" fmla="*/ 1368 h 1610"/>
                <a:gd name="T62" fmla="*/ 1031 w 1759"/>
                <a:gd name="T63" fmla="*/ 1437 h 1610"/>
                <a:gd name="T64" fmla="*/ 1079 w 1759"/>
                <a:gd name="T65" fmla="*/ 1513 h 1610"/>
                <a:gd name="T66" fmla="*/ 1196 w 1759"/>
                <a:gd name="T67" fmla="*/ 1585 h 1610"/>
                <a:gd name="T68" fmla="*/ 1357 w 1759"/>
                <a:gd name="T69" fmla="*/ 1610 h 1610"/>
                <a:gd name="T70" fmla="*/ 1369 w 1759"/>
                <a:gd name="T71" fmla="*/ 1569 h 1610"/>
                <a:gd name="T72" fmla="*/ 1340 w 1759"/>
                <a:gd name="T73" fmla="*/ 1461 h 1610"/>
                <a:gd name="T74" fmla="*/ 1365 w 1759"/>
                <a:gd name="T75" fmla="*/ 1428 h 1610"/>
                <a:gd name="T76" fmla="*/ 1413 w 1759"/>
                <a:gd name="T77" fmla="*/ 1392 h 1610"/>
                <a:gd name="T78" fmla="*/ 1409 w 1759"/>
                <a:gd name="T79" fmla="*/ 1340 h 1610"/>
                <a:gd name="T80" fmla="*/ 1445 w 1759"/>
                <a:gd name="T81" fmla="*/ 1352 h 1610"/>
                <a:gd name="T82" fmla="*/ 1606 w 1759"/>
                <a:gd name="T83" fmla="*/ 1404 h 1610"/>
                <a:gd name="T84" fmla="*/ 1530 w 1759"/>
                <a:gd name="T85" fmla="*/ 1300 h 1610"/>
                <a:gd name="T86" fmla="*/ 1566 w 1759"/>
                <a:gd name="T87" fmla="*/ 1219 h 1610"/>
                <a:gd name="T88" fmla="*/ 1638 w 1759"/>
                <a:gd name="T89" fmla="*/ 1147 h 1610"/>
                <a:gd name="T90" fmla="*/ 1671 w 1759"/>
                <a:gd name="T91" fmla="*/ 1006 h 1610"/>
                <a:gd name="T92" fmla="*/ 1654 w 1759"/>
                <a:gd name="T93" fmla="*/ 873 h 1610"/>
                <a:gd name="T94" fmla="*/ 1671 w 1759"/>
                <a:gd name="T95" fmla="*/ 873 h 1610"/>
                <a:gd name="T96" fmla="*/ 1727 w 1759"/>
                <a:gd name="T97" fmla="*/ 845 h 1610"/>
                <a:gd name="T98" fmla="*/ 1759 w 1759"/>
                <a:gd name="T99" fmla="*/ 777 h 1610"/>
                <a:gd name="T100" fmla="*/ 1473 w 1759"/>
                <a:gd name="T101" fmla="*/ 1259 h 1610"/>
                <a:gd name="T102" fmla="*/ 1461 w 1759"/>
                <a:gd name="T103" fmla="*/ 1284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9" h="1610">
                  <a:moveTo>
                    <a:pt x="1715" y="777"/>
                  </a:moveTo>
                  <a:lnTo>
                    <a:pt x="1715" y="777"/>
                  </a:lnTo>
                  <a:lnTo>
                    <a:pt x="1703" y="777"/>
                  </a:lnTo>
                  <a:lnTo>
                    <a:pt x="1703" y="777"/>
                  </a:lnTo>
                  <a:lnTo>
                    <a:pt x="1699" y="777"/>
                  </a:lnTo>
                  <a:lnTo>
                    <a:pt x="1699" y="777"/>
                  </a:lnTo>
                  <a:lnTo>
                    <a:pt x="1699" y="777"/>
                  </a:lnTo>
                  <a:lnTo>
                    <a:pt x="1699" y="777"/>
                  </a:lnTo>
                  <a:lnTo>
                    <a:pt x="1695" y="769"/>
                  </a:lnTo>
                  <a:lnTo>
                    <a:pt x="1695" y="752"/>
                  </a:lnTo>
                  <a:lnTo>
                    <a:pt x="1695" y="752"/>
                  </a:lnTo>
                  <a:lnTo>
                    <a:pt x="1699" y="704"/>
                  </a:lnTo>
                  <a:lnTo>
                    <a:pt x="1719" y="628"/>
                  </a:lnTo>
                  <a:lnTo>
                    <a:pt x="1719" y="628"/>
                  </a:lnTo>
                  <a:lnTo>
                    <a:pt x="1727" y="587"/>
                  </a:lnTo>
                  <a:lnTo>
                    <a:pt x="1731" y="551"/>
                  </a:lnTo>
                  <a:lnTo>
                    <a:pt x="1731" y="551"/>
                  </a:lnTo>
                  <a:lnTo>
                    <a:pt x="1727" y="519"/>
                  </a:lnTo>
                  <a:lnTo>
                    <a:pt x="1723" y="487"/>
                  </a:lnTo>
                  <a:lnTo>
                    <a:pt x="1711" y="459"/>
                  </a:lnTo>
                  <a:lnTo>
                    <a:pt x="1699" y="435"/>
                  </a:lnTo>
                  <a:lnTo>
                    <a:pt x="1683" y="410"/>
                  </a:lnTo>
                  <a:lnTo>
                    <a:pt x="1662" y="386"/>
                  </a:lnTo>
                  <a:lnTo>
                    <a:pt x="1626" y="350"/>
                  </a:lnTo>
                  <a:lnTo>
                    <a:pt x="1626" y="350"/>
                  </a:lnTo>
                  <a:lnTo>
                    <a:pt x="1578" y="310"/>
                  </a:lnTo>
                  <a:lnTo>
                    <a:pt x="1538" y="290"/>
                  </a:lnTo>
                  <a:lnTo>
                    <a:pt x="1538" y="290"/>
                  </a:lnTo>
                  <a:lnTo>
                    <a:pt x="1534" y="266"/>
                  </a:lnTo>
                  <a:lnTo>
                    <a:pt x="1522" y="241"/>
                  </a:lnTo>
                  <a:lnTo>
                    <a:pt x="1497" y="217"/>
                  </a:lnTo>
                  <a:lnTo>
                    <a:pt x="1465" y="193"/>
                  </a:lnTo>
                  <a:lnTo>
                    <a:pt x="1465" y="193"/>
                  </a:lnTo>
                  <a:lnTo>
                    <a:pt x="1413" y="161"/>
                  </a:lnTo>
                  <a:lnTo>
                    <a:pt x="1340" y="129"/>
                  </a:lnTo>
                  <a:lnTo>
                    <a:pt x="1248" y="89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051" y="28"/>
                  </a:lnTo>
                  <a:lnTo>
                    <a:pt x="978" y="12"/>
                  </a:lnTo>
                  <a:lnTo>
                    <a:pt x="910" y="4"/>
                  </a:lnTo>
                  <a:lnTo>
                    <a:pt x="841" y="0"/>
                  </a:lnTo>
                  <a:lnTo>
                    <a:pt x="841" y="0"/>
                  </a:lnTo>
                  <a:lnTo>
                    <a:pt x="773" y="4"/>
                  </a:lnTo>
                  <a:lnTo>
                    <a:pt x="704" y="12"/>
                  </a:lnTo>
                  <a:lnTo>
                    <a:pt x="644" y="24"/>
                  </a:lnTo>
                  <a:lnTo>
                    <a:pt x="580" y="44"/>
                  </a:lnTo>
                  <a:lnTo>
                    <a:pt x="523" y="64"/>
                  </a:lnTo>
                  <a:lnTo>
                    <a:pt x="471" y="89"/>
                  </a:lnTo>
                  <a:lnTo>
                    <a:pt x="419" y="113"/>
                  </a:lnTo>
                  <a:lnTo>
                    <a:pt x="370" y="141"/>
                  </a:lnTo>
                  <a:lnTo>
                    <a:pt x="326" y="173"/>
                  </a:lnTo>
                  <a:lnTo>
                    <a:pt x="286" y="205"/>
                  </a:lnTo>
                  <a:lnTo>
                    <a:pt x="246" y="237"/>
                  </a:lnTo>
                  <a:lnTo>
                    <a:pt x="213" y="270"/>
                  </a:lnTo>
                  <a:lnTo>
                    <a:pt x="157" y="330"/>
                  </a:lnTo>
                  <a:lnTo>
                    <a:pt x="117" y="386"/>
                  </a:lnTo>
                  <a:lnTo>
                    <a:pt x="117" y="386"/>
                  </a:lnTo>
                  <a:lnTo>
                    <a:pt x="72" y="463"/>
                  </a:lnTo>
                  <a:lnTo>
                    <a:pt x="40" y="523"/>
                  </a:lnTo>
                  <a:lnTo>
                    <a:pt x="0" y="600"/>
                  </a:lnTo>
                  <a:lnTo>
                    <a:pt x="72" y="567"/>
                  </a:lnTo>
                  <a:lnTo>
                    <a:pt x="72" y="567"/>
                  </a:lnTo>
                  <a:lnTo>
                    <a:pt x="64" y="612"/>
                  </a:lnTo>
                  <a:lnTo>
                    <a:pt x="64" y="652"/>
                  </a:lnTo>
                  <a:lnTo>
                    <a:pt x="64" y="652"/>
                  </a:lnTo>
                  <a:lnTo>
                    <a:pt x="64" y="692"/>
                  </a:lnTo>
                  <a:lnTo>
                    <a:pt x="72" y="728"/>
                  </a:lnTo>
                  <a:lnTo>
                    <a:pt x="81" y="761"/>
                  </a:lnTo>
                  <a:lnTo>
                    <a:pt x="93" y="789"/>
                  </a:lnTo>
                  <a:lnTo>
                    <a:pt x="117" y="833"/>
                  </a:lnTo>
                  <a:lnTo>
                    <a:pt x="133" y="857"/>
                  </a:lnTo>
                  <a:lnTo>
                    <a:pt x="133" y="857"/>
                  </a:lnTo>
                  <a:lnTo>
                    <a:pt x="141" y="881"/>
                  </a:lnTo>
                  <a:lnTo>
                    <a:pt x="145" y="905"/>
                  </a:lnTo>
                  <a:lnTo>
                    <a:pt x="145" y="905"/>
                  </a:lnTo>
                  <a:lnTo>
                    <a:pt x="141" y="930"/>
                  </a:lnTo>
                  <a:lnTo>
                    <a:pt x="133" y="958"/>
                  </a:lnTo>
                  <a:lnTo>
                    <a:pt x="117" y="982"/>
                  </a:lnTo>
                  <a:lnTo>
                    <a:pt x="101" y="1002"/>
                  </a:lnTo>
                  <a:lnTo>
                    <a:pt x="101" y="1002"/>
                  </a:lnTo>
                  <a:lnTo>
                    <a:pt x="68" y="1034"/>
                  </a:lnTo>
                  <a:lnTo>
                    <a:pt x="68" y="1034"/>
                  </a:lnTo>
                  <a:lnTo>
                    <a:pt x="60" y="1042"/>
                  </a:lnTo>
                  <a:lnTo>
                    <a:pt x="60" y="1042"/>
                  </a:lnTo>
                  <a:lnTo>
                    <a:pt x="56" y="1042"/>
                  </a:lnTo>
                  <a:lnTo>
                    <a:pt x="20" y="1066"/>
                  </a:lnTo>
                  <a:lnTo>
                    <a:pt x="56" y="1094"/>
                  </a:lnTo>
                  <a:lnTo>
                    <a:pt x="56" y="1094"/>
                  </a:lnTo>
                  <a:lnTo>
                    <a:pt x="68" y="1099"/>
                  </a:lnTo>
                  <a:lnTo>
                    <a:pt x="76" y="1103"/>
                  </a:lnTo>
                  <a:lnTo>
                    <a:pt x="101" y="1107"/>
                  </a:lnTo>
                  <a:lnTo>
                    <a:pt x="101" y="1107"/>
                  </a:lnTo>
                  <a:lnTo>
                    <a:pt x="129" y="1103"/>
                  </a:lnTo>
                  <a:lnTo>
                    <a:pt x="153" y="1094"/>
                  </a:lnTo>
                  <a:lnTo>
                    <a:pt x="153" y="1094"/>
                  </a:lnTo>
                  <a:lnTo>
                    <a:pt x="165" y="1139"/>
                  </a:lnTo>
                  <a:lnTo>
                    <a:pt x="177" y="1179"/>
                  </a:lnTo>
                  <a:lnTo>
                    <a:pt x="193" y="1215"/>
                  </a:lnTo>
                  <a:lnTo>
                    <a:pt x="213" y="1251"/>
                  </a:lnTo>
                  <a:lnTo>
                    <a:pt x="213" y="1251"/>
                  </a:lnTo>
                  <a:lnTo>
                    <a:pt x="254" y="1312"/>
                  </a:lnTo>
                  <a:lnTo>
                    <a:pt x="274" y="1336"/>
                  </a:lnTo>
                  <a:lnTo>
                    <a:pt x="334" y="1412"/>
                  </a:lnTo>
                  <a:lnTo>
                    <a:pt x="326" y="1316"/>
                  </a:lnTo>
                  <a:lnTo>
                    <a:pt x="326" y="1316"/>
                  </a:lnTo>
                  <a:lnTo>
                    <a:pt x="326" y="1316"/>
                  </a:lnTo>
                  <a:lnTo>
                    <a:pt x="326" y="1316"/>
                  </a:lnTo>
                  <a:lnTo>
                    <a:pt x="330" y="1296"/>
                  </a:lnTo>
                  <a:lnTo>
                    <a:pt x="350" y="1272"/>
                  </a:lnTo>
                  <a:lnTo>
                    <a:pt x="350" y="1272"/>
                  </a:lnTo>
                  <a:lnTo>
                    <a:pt x="354" y="1264"/>
                  </a:lnTo>
                  <a:lnTo>
                    <a:pt x="366" y="1259"/>
                  </a:lnTo>
                  <a:lnTo>
                    <a:pt x="390" y="1251"/>
                  </a:lnTo>
                  <a:lnTo>
                    <a:pt x="427" y="1247"/>
                  </a:lnTo>
                  <a:lnTo>
                    <a:pt x="471" y="1247"/>
                  </a:lnTo>
                  <a:lnTo>
                    <a:pt x="523" y="1251"/>
                  </a:lnTo>
                  <a:lnTo>
                    <a:pt x="576" y="1259"/>
                  </a:lnTo>
                  <a:lnTo>
                    <a:pt x="696" y="1280"/>
                  </a:lnTo>
                  <a:lnTo>
                    <a:pt x="753" y="1292"/>
                  </a:lnTo>
                  <a:lnTo>
                    <a:pt x="809" y="1308"/>
                  </a:lnTo>
                  <a:lnTo>
                    <a:pt x="865" y="1328"/>
                  </a:lnTo>
                  <a:lnTo>
                    <a:pt x="914" y="1348"/>
                  </a:lnTo>
                  <a:lnTo>
                    <a:pt x="958" y="1368"/>
                  </a:lnTo>
                  <a:lnTo>
                    <a:pt x="990" y="1388"/>
                  </a:lnTo>
                  <a:lnTo>
                    <a:pt x="1014" y="1412"/>
                  </a:lnTo>
                  <a:lnTo>
                    <a:pt x="1026" y="1424"/>
                  </a:lnTo>
                  <a:lnTo>
                    <a:pt x="1031" y="1437"/>
                  </a:lnTo>
                  <a:lnTo>
                    <a:pt x="1031" y="1437"/>
                  </a:lnTo>
                  <a:lnTo>
                    <a:pt x="1043" y="1465"/>
                  </a:lnTo>
                  <a:lnTo>
                    <a:pt x="1059" y="1493"/>
                  </a:lnTo>
                  <a:lnTo>
                    <a:pt x="1079" y="1513"/>
                  </a:lnTo>
                  <a:lnTo>
                    <a:pt x="1099" y="1533"/>
                  </a:lnTo>
                  <a:lnTo>
                    <a:pt x="1123" y="1549"/>
                  </a:lnTo>
                  <a:lnTo>
                    <a:pt x="1147" y="1565"/>
                  </a:lnTo>
                  <a:lnTo>
                    <a:pt x="1196" y="1585"/>
                  </a:lnTo>
                  <a:lnTo>
                    <a:pt x="1196" y="1585"/>
                  </a:lnTo>
                  <a:lnTo>
                    <a:pt x="1248" y="1597"/>
                  </a:lnTo>
                  <a:lnTo>
                    <a:pt x="1304" y="1606"/>
                  </a:lnTo>
                  <a:lnTo>
                    <a:pt x="1357" y="1610"/>
                  </a:lnTo>
                  <a:lnTo>
                    <a:pt x="1397" y="1610"/>
                  </a:lnTo>
                  <a:lnTo>
                    <a:pt x="1397" y="1610"/>
                  </a:lnTo>
                  <a:lnTo>
                    <a:pt x="1389" y="1597"/>
                  </a:lnTo>
                  <a:lnTo>
                    <a:pt x="1369" y="1569"/>
                  </a:lnTo>
                  <a:lnTo>
                    <a:pt x="1361" y="1545"/>
                  </a:lnTo>
                  <a:lnTo>
                    <a:pt x="1349" y="1521"/>
                  </a:lnTo>
                  <a:lnTo>
                    <a:pt x="1340" y="1493"/>
                  </a:lnTo>
                  <a:lnTo>
                    <a:pt x="1340" y="1461"/>
                  </a:lnTo>
                  <a:lnTo>
                    <a:pt x="1340" y="1461"/>
                  </a:lnTo>
                  <a:lnTo>
                    <a:pt x="1336" y="1420"/>
                  </a:lnTo>
                  <a:lnTo>
                    <a:pt x="1336" y="1420"/>
                  </a:lnTo>
                  <a:lnTo>
                    <a:pt x="1365" y="1428"/>
                  </a:lnTo>
                  <a:lnTo>
                    <a:pt x="1381" y="1433"/>
                  </a:lnTo>
                  <a:lnTo>
                    <a:pt x="1433" y="1441"/>
                  </a:lnTo>
                  <a:lnTo>
                    <a:pt x="1413" y="1392"/>
                  </a:lnTo>
                  <a:lnTo>
                    <a:pt x="1413" y="1392"/>
                  </a:lnTo>
                  <a:lnTo>
                    <a:pt x="1409" y="1376"/>
                  </a:lnTo>
                  <a:lnTo>
                    <a:pt x="1409" y="1360"/>
                  </a:lnTo>
                  <a:lnTo>
                    <a:pt x="1409" y="1360"/>
                  </a:lnTo>
                  <a:lnTo>
                    <a:pt x="1409" y="1340"/>
                  </a:lnTo>
                  <a:lnTo>
                    <a:pt x="1417" y="1324"/>
                  </a:lnTo>
                  <a:lnTo>
                    <a:pt x="1417" y="1324"/>
                  </a:lnTo>
                  <a:lnTo>
                    <a:pt x="1429" y="1340"/>
                  </a:lnTo>
                  <a:lnTo>
                    <a:pt x="1445" y="1352"/>
                  </a:lnTo>
                  <a:lnTo>
                    <a:pt x="1477" y="1372"/>
                  </a:lnTo>
                  <a:lnTo>
                    <a:pt x="1497" y="1380"/>
                  </a:lnTo>
                  <a:lnTo>
                    <a:pt x="1510" y="1384"/>
                  </a:lnTo>
                  <a:lnTo>
                    <a:pt x="1606" y="1404"/>
                  </a:lnTo>
                  <a:lnTo>
                    <a:pt x="1538" y="1332"/>
                  </a:lnTo>
                  <a:lnTo>
                    <a:pt x="1538" y="1332"/>
                  </a:lnTo>
                  <a:lnTo>
                    <a:pt x="1530" y="1320"/>
                  </a:lnTo>
                  <a:lnTo>
                    <a:pt x="1530" y="1300"/>
                  </a:lnTo>
                  <a:lnTo>
                    <a:pt x="1530" y="1300"/>
                  </a:lnTo>
                  <a:lnTo>
                    <a:pt x="1530" y="1280"/>
                  </a:lnTo>
                  <a:lnTo>
                    <a:pt x="1542" y="1251"/>
                  </a:lnTo>
                  <a:lnTo>
                    <a:pt x="1566" y="1219"/>
                  </a:lnTo>
                  <a:lnTo>
                    <a:pt x="1606" y="1187"/>
                  </a:lnTo>
                  <a:lnTo>
                    <a:pt x="1606" y="1187"/>
                  </a:lnTo>
                  <a:lnTo>
                    <a:pt x="1622" y="1167"/>
                  </a:lnTo>
                  <a:lnTo>
                    <a:pt x="1638" y="1147"/>
                  </a:lnTo>
                  <a:lnTo>
                    <a:pt x="1650" y="1127"/>
                  </a:lnTo>
                  <a:lnTo>
                    <a:pt x="1658" y="1103"/>
                  </a:lnTo>
                  <a:lnTo>
                    <a:pt x="1671" y="1054"/>
                  </a:lnTo>
                  <a:lnTo>
                    <a:pt x="1671" y="1006"/>
                  </a:lnTo>
                  <a:lnTo>
                    <a:pt x="1671" y="1006"/>
                  </a:lnTo>
                  <a:lnTo>
                    <a:pt x="1671" y="970"/>
                  </a:lnTo>
                  <a:lnTo>
                    <a:pt x="1667" y="934"/>
                  </a:lnTo>
                  <a:lnTo>
                    <a:pt x="1654" y="873"/>
                  </a:lnTo>
                  <a:lnTo>
                    <a:pt x="1654" y="873"/>
                  </a:lnTo>
                  <a:lnTo>
                    <a:pt x="1654" y="873"/>
                  </a:lnTo>
                  <a:lnTo>
                    <a:pt x="1671" y="873"/>
                  </a:lnTo>
                  <a:lnTo>
                    <a:pt x="1671" y="873"/>
                  </a:lnTo>
                  <a:lnTo>
                    <a:pt x="1687" y="869"/>
                  </a:lnTo>
                  <a:lnTo>
                    <a:pt x="1703" y="865"/>
                  </a:lnTo>
                  <a:lnTo>
                    <a:pt x="1719" y="853"/>
                  </a:lnTo>
                  <a:lnTo>
                    <a:pt x="1727" y="845"/>
                  </a:lnTo>
                  <a:lnTo>
                    <a:pt x="1727" y="845"/>
                  </a:lnTo>
                  <a:lnTo>
                    <a:pt x="1739" y="829"/>
                  </a:lnTo>
                  <a:lnTo>
                    <a:pt x="1743" y="821"/>
                  </a:lnTo>
                  <a:lnTo>
                    <a:pt x="1759" y="777"/>
                  </a:lnTo>
                  <a:lnTo>
                    <a:pt x="1715" y="777"/>
                  </a:lnTo>
                  <a:close/>
                  <a:moveTo>
                    <a:pt x="1457" y="1276"/>
                  </a:moveTo>
                  <a:lnTo>
                    <a:pt x="1473" y="1259"/>
                  </a:lnTo>
                  <a:lnTo>
                    <a:pt x="1473" y="1259"/>
                  </a:lnTo>
                  <a:lnTo>
                    <a:pt x="1469" y="1292"/>
                  </a:lnTo>
                  <a:lnTo>
                    <a:pt x="1469" y="1292"/>
                  </a:lnTo>
                  <a:lnTo>
                    <a:pt x="1461" y="1284"/>
                  </a:lnTo>
                  <a:lnTo>
                    <a:pt x="1461" y="1284"/>
                  </a:lnTo>
                  <a:lnTo>
                    <a:pt x="1457" y="1276"/>
                  </a:lnTo>
                  <a:lnTo>
                    <a:pt x="1457" y="12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1" name="Freeform 35"/>
            <p:cNvSpPr>
              <a:spLocks/>
            </p:cNvSpPr>
            <p:nvPr/>
          </p:nvSpPr>
          <p:spPr bwMode="auto">
            <a:xfrm>
              <a:off x="-431" y="2168"/>
              <a:ext cx="358" cy="250"/>
            </a:xfrm>
            <a:custGeom>
              <a:avLst/>
              <a:gdLst>
                <a:gd name="T0" fmla="*/ 4 w 358"/>
                <a:gd name="T1" fmla="*/ 153 h 250"/>
                <a:gd name="T2" fmla="*/ 8 w 358"/>
                <a:gd name="T3" fmla="*/ 149 h 250"/>
                <a:gd name="T4" fmla="*/ 8 w 358"/>
                <a:gd name="T5" fmla="*/ 149 h 250"/>
                <a:gd name="T6" fmla="*/ 24 w 358"/>
                <a:gd name="T7" fmla="*/ 141 h 250"/>
                <a:gd name="T8" fmla="*/ 36 w 358"/>
                <a:gd name="T9" fmla="*/ 133 h 250"/>
                <a:gd name="T10" fmla="*/ 48 w 358"/>
                <a:gd name="T11" fmla="*/ 121 h 250"/>
                <a:gd name="T12" fmla="*/ 48 w 358"/>
                <a:gd name="T13" fmla="*/ 121 h 250"/>
                <a:gd name="T14" fmla="*/ 48 w 358"/>
                <a:gd name="T15" fmla="*/ 121 h 250"/>
                <a:gd name="T16" fmla="*/ 56 w 358"/>
                <a:gd name="T17" fmla="*/ 109 h 250"/>
                <a:gd name="T18" fmla="*/ 60 w 358"/>
                <a:gd name="T19" fmla="*/ 105 h 250"/>
                <a:gd name="T20" fmla="*/ 60 w 358"/>
                <a:gd name="T21" fmla="*/ 105 h 250"/>
                <a:gd name="T22" fmla="*/ 60 w 358"/>
                <a:gd name="T23" fmla="*/ 105 h 250"/>
                <a:gd name="T24" fmla="*/ 282 w 358"/>
                <a:gd name="T25" fmla="*/ 0 h 250"/>
                <a:gd name="T26" fmla="*/ 286 w 358"/>
                <a:gd name="T27" fmla="*/ 4 h 250"/>
                <a:gd name="T28" fmla="*/ 286 w 358"/>
                <a:gd name="T29" fmla="*/ 4 h 250"/>
                <a:gd name="T30" fmla="*/ 302 w 358"/>
                <a:gd name="T31" fmla="*/ 32 h 250"/>
                <a:gd name="T32" fmla="*/ 302 w 358"/>
                <a:gd name="T33" fmla="*/ 32 h 250"/>
                <a:gd name="T34" fmla="*/ 302 w 358"/>
                <a:gd name="T35" fmla="*/ 32 h 250"/>
                <a:gd name="T36" fmla="*/ 306 w 358"/>
                <a:gd name="T37" fmla="*/ 32 h 250"/>
                <a:gd name="T38" fmla="*/ 306 w 358"/>
                <a:gd name="T39" fmla="*/ 32 h 250"/>
                <a:gd name="T40" fmla="*/ 306 w 358"/>
                <a:gd name="T41" fmla="*/ 32 h 250"/>
                <a:gd name="T42" fmla="*/ 326 w 358"/>
                <a:gd name="T43" fmla="*/ 36 h 250"/>
                <a:gd name="T44" fmla="*/ 342 w 358"/>
                <a:gd name="T45" fmla="*/ 48 h 250"/>
                <a:gd name="T46" fmla="*/ 354 w 358"/>
                <a:gd name="T47" fmla="*/ 64 h 250"/>
                <a:gd name="T48" fmla="*/ 358 w 358"/>
                <a:gd name="T49" fmla="*/ 85 h 250"/>
                <a:gd name="T50" fmla="*/ 358 w 358"/>
                <a:gd name="T51" fmla="*/ 85 h 250"/>
                <a:gd name="T52" fmla="*/ 358 w 358"/>
                <a:gd name="T53" fmla="*/ 85 h 250"/>
                <a:gd name="T54" fmla="*/ 354 w 358"/>
                <a:gd name="T55" fmla="*/ 105 h 250"/>
                <a:gd name="T56" fmla="*/ 342 w 358"/>
                <a:gd name="T57" fmla="*/ 121 h 250"/>
                <a:gd name="T58" fmla="*/ 342 w 358"/>
                <a:gd name="T59" fmla="*/ 121 h 250"/>
                <a:gd name="T60" fmla="*/ 342 w 358"/>
                <a:gd name="T61" fmla="*/ 121 h 250"/>
                <a:gd name="T62" fmla="*/ 354 w 358"/>
                <a:gd name="T63" fmla="*/ 149 h 250"/>
                <a:gd name="T64" fmla="*/ 354 w 358"/>
                <a:gd name="T65" fmla="*/ 149 h 250"/>
                <a:gd name="T66" fmla="*/ 358 w 358"/>
                <a:gd name="T67" fmla="*/ 157 h 250"/>
                <a:gd name="T68" fmla="*/ 125 w 358"/>
                <a:gd name="T69" fmla="*/ 250 h 250"/>
                <a:gd name="T70" fmla="*/ 125 w 358"/>
                <a:gd name="T71" fmla="*/ 246 h 250"/>
                <a:gd name="T72" fmla="*/ 125 w 358"/>
                <a:gd name="T73" fmla="*/ 246 h 250"/>
                <a:gd name="T74" fmla="*/ 112 w 358"/>
                <a:gd name="T75" fmla="*/ 237 h 250"/>
                <a:gd name="T76" fmla="*/ 96 w 358"/>
                <a:gd name="T77" fmla="*/ 237 h 250"/>
                <a:gd name="T78" fmla="*/ 96 w 358"/>
                <a:gd name="T79" fmla="*/ 237 h 250"/>
                <a:gd name="T80" fmla="*/ 96 w 358"/>
                <a:gd name="T81" fmla="*/ 237 h 250"/>
                <a:gd name="T82" fmla="*/ 84 w 358"/>
                <a:gd name="T83" fmla="*/ 237 h 250"/>
                <a:gd name="T84" fmla="*/ 72 w 358"/>
                <a:gd name="T85" fmla="*/ 242 h 250"/>
                <a:gd name="T86" fmla="*/ 60 w 358"/>
                <a:gd name="T87" fmla="*/ 250 h 250"/>
                <a:gd name="T88" fmla="*/ 52 w 358"/>
                <a:gd name="T89" fmla="*/ 246 h 250"/>
                <a:gd name="T90" fmla="*/ 48 w 358"/>
                <a:gd name="T91" fmla="*/ 250 h 250"/>
                <a:gd name="T92" fmla="*/ 0 w 358"/>
                <a:gd name="T93" fmla="*/ 157 h 250"/>
                <a:gd name="T94" fmla="*/ 4 w 358"/>
                <a:gd name="T95" fmla="*/ 15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8" h="250">
                  <a:moveTo>
                    <a:pt x="4" y="153"/>
                  </a:moveTo>
                  <a:lnTo>
                    <a:pt x="8" y="149"/>
                  </a:lnTo>
                  <a:lnTo>
                    <a:pt x="8" y="149"/>
                  </a:lnTo>
                  <a:lnTo>
                    <a:pt x="24" y="141"/>
                  </a:lnTo>
                  <a:lnTo>
                    <a:pt x="36" y="133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56" y="109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282" y="0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302" y="32"/>
                  </a:lnTo>
                  <a:lnTo>
                    <a:pt x="302" y="32"/>
                  </a:lnTo>
                  <a:lnTo>
                    <a:pt x="302" y="32"/>
                  </a:lnTo>
                  <a:lnTo>
                    <a:pt x="306" y="32"/>
                  </a:lnTo>
                  <a:lnTo>
                    <a:pt x="306" y="32"/>
                  </a:lnTo>
                  <a:lnTo>
                    <a:pt x="306" y="32"/>
                  </a:lnTo>
                  <a:lnTo>
                    <a:pt x="326" y="36"/>
                  </a:lnTo>
                  <a:lnTo>
                    <a:pt x="342" y="48"/>
                  </a:lnTo>
                  <a:lnTo>
                    <a:pt x="354" y="64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4" y="105"/>
                  </a:lnTo>
                  <a:lnTo>
                    <a:pt x="342" y="121"/>
                  </a:lnTo>
                  <a:lnTo>
                    <a:pt x="342" y="121"/>
                  </a:lnTo>
                  <a:lnTo>
                    <a:pt x="342" y="121"/>
                  </a:lnTo>
                  <a:lnTo>
                    <a:pt x="354" y="149"/>
                  </a:lnTo>
                  <a:lnTo>
                    <a:pt x="354" y="149"/>
                  </a:lnTo>
                  <a:lnTo>
                    <a:pt x="358" y="157"/>
                  </a:lnTo>
                  <a:lnTo>
                    <a:pt x="125" y="250"/>
                  </a:lnTo>
                  <a:lnTo>
                    <a:pt x="125" y="246"/>
                  </a:lnTo>
                  <a:lnTo>
                    <a:pt x="125" y="246"/>
                  </a:lnTo>
                  <a:lnTo>
                    <a:pt x="112" y="237"/>
                  </a:lnTo>
                  <a:lnTo>
                    <a:pt x="96" y="237"/>
                  </a:lnTo>
                  <a:lnTo>
                    <a:pt x="96" y="237"/>
                  </a:lnTo>
                  <a:lnTo>
                    <a:pt x="96" y="237"/>
                  </a:lnTo>
                  <a:lnTo>
                    <a:pt x="84" y="237"/>
                  </a:lnTo>
                  <a:lnTo>
                    <a:pt x="72" y="242"/>
                  </a:lnTo>
                  <a:lnTo>
                    <a:pt x="60" y="250"/>
                  </a:lnTo>
                  <a:lnTo>
                    <a:pt x="52" y="246"/>
                  </a:lnTo>
                  <a:lnTo>
                    <a:pt x="48" y="250"/>
                  </a:lnTo>
                  <a:lnTo>
                    <a:pt x="0" y="157"/>
                  </a:lnTo>
                  <a:lnTo>
                    <a:pt x="4" y="15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2" name="Freeform 36"/>
            <p:cNvSpPr>
              <a:spLocks/>
            </p:cNvSpPr>
            <p:nvPr/>
          </p:nvSpPr>
          <p:spPr bwMode="auto">
            <a:xfrm>
              <a:off x="-411" y="2184"/>
              <a:ext cx="326" cy="221"/>
            </a:xfrm>
            <a:custGeom>
              <a:avLst/>
              <a:gdLst>
                <a:gd name="T0" fmla="*/ 109 w 326"/>
                <a:gd name="T1" fmla="*/ 221 h 221"/>
                <a:gd name="T2" fmla="*/ 322 w 326"/>
                <a:gd name="T3" fmla="*/ 133 h 221"/>
                <a:gd name="T4" fmla="*/ 322 w 326"/>
                <a:gd name="T5" fmla="*/ 133 h 221"/>
                <a:gd name="T6" fmla="*/ 310 w 326"/>
                <a:gd name="T7" fmla="*/ 105 h 221"/>
                <a:gd name="T8" fmla="*/ 310 w 326"/>
                <a:gd name="T9" fmla="*/ 105 h 221"/>
                <a:gd name="T10" fmla="*/ 306 w 326"/>
                <a:gd name="T11" fmla="*/ 101 h 221"/>
                <a:gd name="T12" fmla="*/ 310 w 326"/>
                <a:gd name="T13" fmla="*/ 97 h 221"/>
                <a:gd name="T14" fmla="*/ 310 w 326"/>
                <a:gd name="T15" fmla="*/ 97 h 221"/>
                <a:gd name="T16" fmla="*/ 322 w 326"/>
                <a:gd name="T17" fmla="*/ 85 h 221"/>
                <a:gd name="T18" fmla="*/ 326 w 326"/>
                <a:gd name="T19" fmla="*/ 69 h 221"/>
                <a:gd name="T20" fmla="*/ 326 w 326"/>
                <a:gd name="T21" fmla="*/ 69 h 221"/>
                <a:gd name="T22" fmla="*/ 326 w 326"/>
                <a:gd name="T23" fmla="*/ 69 h 221"/>
                <a:gd name="T24" fmla="*/ 322 w 326"/>
                <a:gd name="T25" fmla="*/ 52 h 221"/>
                <a:gd name="T26" fmla="*/ 314 w 326"/>
                <a:gd name="T27" fmla="*/ 40 h 221"/>
                <a:gd name="T28" fmla="*/ 302 w 326"/>
                <a:gd name="T29" fmla="*/ 32 h 221"/>
                <a:gd name="T30" fmla="*/ 286 w 326"/>
                <a:gd name="T31" fmla="*/ 28 h 221"/>
                <a:gd name="T32" fmla="*/ 286 w 326"/>
                <a:gd name="T33" fmla="*/ 28 h 221"/>
                <a:gd name="T34" fmla="*/ 286 w 326"/>
                <a:gd name="T35" fmla="*/ 28 h 221"/>
                <a:gd name="T36" fmla="*/ 278 w 326"/>
                <a:gd name="T37" fmla="*/ 28 h 221"/>
                <a:gd name="T38" fmla="*/ 278 w 326"/>
                <a:gd name="T39" fmla="*/ 28 h 221"/>
                <a:gd name="T40" fmla="*/ 274 w 326"/>
                <a:gd name="T41" fmla="*/ 28 h 221"/>
                <a:gd name="T42" fmla="*/ 274 w 326"/>
                <a:gd name="T43" fmla="*/ 28 h 221"/>
                <a:gd name="T44" fmla="*/ 274 w 326"/>
                <a:gd name="T45" fmla="*/ 28 h 221"/>
                <a:gd name="T46" fmla="*/ 257 w 326"/>
                <a:gd name="T47" fmla="*/ 0 h 221"/>
                <a:gd name="T48" fmla="*/ 257 w 326"/>
                <a:gd name="T49" fmla="*/ 0 h 221"/>
                <a:gd name="T50" fmla="*/ 48 w 326"/>
                <a:gd name="T51" fmla="*/ 97 h 221"/>
                <a:gd name="T52" fmla="*/ 48 w 326"/>
                <a:gd name="T53" fmla="*/ 97 h 221"/>
                <a:gd name="T54" fmla="*/ 44 w 326"/>
                <a:gd name="T55" fmla="*/ 105 h 221"/>
                <a:gd name="T56" fmla="*/ 36 w 326"/>
                <a:gd name="T57" fmla="*/ 117 h 221"/>
                <a:gd name="T58" fmla="*/ 20 w 326"/>
                <a:gd name="T59" fmla="*/ 129 h 221"/>
                <a:gd name="T60" fmla="*/ 0 w 326"/>
                <a:gd name="T61" fmla="*/ 141 h 221"/>
                <a:gd name="T62" fmla="*/ 0 w 326"/>
                <a:gd name="T63" fmla="*/ 141 h 221"/>
                <a:gd name="T64" fmla="*/ 36 w 326"/>
                <a:gd name="T65" fmla="*/ 217 h 221"/>
                <a:gd name="T66" fmla="*/ 36 w 326"/>
                <a:gd name="T67" fmla="*/ 217 h 221"/>
                <a:gd name="T68" fmla="*/ 52 w 326"/>
                <a:gd name="T69" fmla="*/ 213 h 221"/>
                <a:gd name="T70" fmla="*/ 76 w 326"/>
                <a:gd name="T71" fmla="*/ 209 h 221"/>
                <a:gd name="T72" fmla="*/ 76 w 326"/>
                <a:gd name="T73" fmla="*/ 209 h 221"/>
                <a:gd name="T74" fmla="*/ 76 w 326"/>
                <a:gd name="T75" fmla="*/ 209 h 221"/>
                <a:gd name="T76" fmla="*/ 76 w 326"/>
                <a:gd name="T77" fmla="*/ 209 h 221"/>
                <a:gd name="T78" fmla="*/ 76 w 326"/>
                <a:gd name="T79" fmla="*/ 209 h 221"/>
                <a:gd name="T80" fmla="*/ 76 w 326"/>
                <a:gd name="T81" fmla="*/ 209 h 221"/>
                <a:gd name="T82" fmla="*/ 92 w 326"/>
                <a:gd name="T83" fmla="*/ 209 h 221"/>
                <a:gd name="T84" fmla="*/ 109 w 326"/>
                <a:gd name="T85" fmla="*/ 221 h 221"/>
                <a:gd name="T86" fmla="*/ 109 w 326"/>
                <a:gd name="T8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6" h="221">
                  <a:moveTo>
                    <a:pt x="109" y="221"/>
                  </a:moveTo>
                  <a:lnTo>
                    <a:pt x="322" y="133"/>
                  </a:lnTo>
                  <a:lnTo>
                    <a:pt x="322" y="133"/>
                  </a:lnTo>
                  <a:lnTo>
                    <a:pt x="310" y="105"/>
                  </a:lnTo>
                  <a:lnTo>
                    <a:pt x="310" y="105"/>
                  </a:lnTo>
                  <a:lnTo>
                    <a:pt x="306" y="101"/>
                  </a:lnTo>
                  <a:lnTo>
                    <a:pt x="310" y="97"/>
                  </a:lnTo>
                  <a:lnTo>
                    <a:pt x="310" y="97"/>
                  </a:lnTo>
                  <a:lnTo>
                    <a:pt x="322" y="85"/>
                  </a:lnTo>
                  <a:lnTo>
                    <a:pt x="326" y="69"/>
                  </a:lnTo>
                  <a:lnTo>
                    <a:pt x="326" y="69"/>
                  </a:lnTo>
                  <a:lnTo>
                    <a:pt x="326" y="69"/>
                  </a:lnTo>
                  <a:lnTo>
                    <a:pt x="322" y="52"/>
                  </a:lnTo>
                  <a:lnTo>
                    <a:pt x="314" y="40"/>
                  </a:lnTo>
                  <a:lnTo>
                    <a:pt x="302" y="32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78" y="28"/>
                  </a:lnTo>
                  <a:lnTo>
                    <a:pt x="278" y="28"/>
                  </a:lnTo>
                  <a:lnTo>
                    <a:pt x="274" y="28"/>
                  </a:lnTo>
                  <a:lnTo>
                    <a:pt x="274" y="28"/>
                  </a:lnTo>
                  <a:lnTo>
                    <a:pt x="274" y="28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4" y="105"/>
                  </a:lnTo>
                  <a:lnTo>
                    <a:pt x="36" y="117"/>
                  </a:lnTo>
                  <a:lnTo>
                    <a:pt x="20" y="129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6" y="217"/>
                  </a:lnTo>
                  <a:lnTo>
                    <a:pt x="36" y="217"/>
                  </a:lnTo>
                  <a:lnTo>
                    <a:pt x="52" y="213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92" y="209"/>
                  </a:lnTo>
                  <a:lnTo>
                    <a:pt x="109" y="221"/>
                  </a:lnTo>
                  <a:lnTo>
                    <a:pt x="109" y="221"/>
                  </a:lnTo>
                  <a:close/>
                </a:path>
              </a:pathLst>
            </a:custGeom>
            <a:solidFill>
              <a:srgbClr val="CF8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3" name="Freeform 37"/>
            <p:cNvSpPr>
              <a:spLocks/>
            </p:cNvSpPr>
            <p:nvPr/>
          </p:nvSpPr>
          <p:spPr bwMode="auto">
            <a:xfrm>
              <a:off x="-238" y="2144"/>
              <a:ext cx="52" cy="64"/>
            </a:xfrm>
            <a:custGeom>
              <a:avLst/>
              <a:gdLst>
                <a:gd name="T0" fmla="*/ 0 w 52"/>
                <a:gd name="T1" fmla="*/ 36 h 64"/>
                <a:gd name="T2" fmla="*/ 0 w 52"/>
                <a:gd name="T3" fmla="*/ 36 h 64"/>
                <a:gd name="T4" fmla="*/ 8 w 52"/>
                <a:gd name="T5" fmla="*/ 44 h 64"/>
                <a:gd name="T6" fmla="*/ 20 w 52"/>
                <a:gd name="T7" fmla="*/ 48 h 64"/>
                <a:gd name="T8" fmla="*/ 24 w 52"/>
                <a:gd name="T9" fmla="*/ 64 h 64"/>
                <a:gd name="T10" fmla="*/ 52 w 52"/>
                <a:gd name="T11" fmla="*/ 48 h 64"/>
                <a:gd name="T12" fmla="*/ 44 w 52"/>
                <a:gd name="T13" fmla="*/ 32 h 64"/>
                <a:gd name="T14" fmla="*/ 44 w 52"/>
                <a:gd name="T15" fmla="*/ 32 h 64"/>
                <a:gd name="T16" fmla="*/ 48 w 52"/>
                <a:gd name="T17" fmla="*/ 24 h 64"/>
                <a:gd name="T18" fmla="*/ 48 w 52"/>
                <a:gd name="T19" fmla="*/ 24 h 64"/>
                <a:gd name="T20" fmla="*/ 44 w 52"/>
                <a:gd name="T21" fmla="*/ 16 h 64"/>
                <a:gd name="T22" fmla="*/ 44 w 52"/>
                <a:gd name="T23" fmla="*/ 16 h 64"/>
                <a:gd name="T24" fmla="*/ 36 w 52"/>
                <a:gd name="T25" fmla="*/ 4 h 64"/>
                <a:gd name="T26" fmla="*/ 24 w 52"/>
                <a:gd name="T27" fmla="*/ 0 h 64"/>
                <a:gd name="T28" fmla="*/ 24 w 52"/>
                <a:gd name="T29" fmla="*/ 0 h 64"/>
                <a:gd name="T30" fmla="*/ 12 w 52"/>
                <a:gd name="T31" fmla="*/ 4 h 64"/>
                <a:gd name="T32" fmla="*/ 12 w 52"/>
                <a:gd name="T33" fmla="*/ 4 h 64"/>
                <a:gd name="T34" fmla="*/ 4 w 52"/>
                <a:gd name="T35" fmla="*/ 12 h 64"/>
                <a:gd name="T36" fmla="*/ 0 w 52"/>
                <a:gd name="T37" fmla="*/ 24 h 64"/>
                <a:gd name="T38" fmla="*/ 0 w 52"/>
                <a:gd name="T39" fmla="*/ 24 h 64"/>
                <a:gd name="T40" fmla="*/ 0 w 52"/>
                <a:gd name="T41" fmla="*/ 36 h 64"/>
                <a:gd name="T42" fmla="*/ 0 w 52"/>
                <a:gd name="T43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4">
                  <a:moveTo>
                    <a:pt x="0" y="36"/>
                  </a:moveTo>
                  <a:lnTo>
                    <a:pt x="0" y="36"/>
                  </a:lnTo>
                  <a:lnTo>
                    <a:pt x="8" y="44"/>
                  </a:lnTo>
                  <a:lnTo>
                    <a:pt x="20" y="48"/>
                  </a:lnTo>
                  <a:lnTo>
                    <a:pt x="24" y="64"/>
                  </a:lnTo>
                  <a:lnTo>
                    <a:pt x="52" y="48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36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4" name="Freeform 38"/>
            <p:cNvSpPr>
              <a:spLocks/>
            </p:cNvSpPr>
            <p:nvPr/>
          </p:nvSpPr>
          <p:spPr bwMode="auto">
            <a:xfrm>
              <a:off x="-306" y="2176"/>
              <a:ext cx="56" cy="60"/>
            </a:xfrm>
            <a:custGeom>
              <a:avLst/>
              <a:gdLst>
                <a:gd name="T0" fmla="*/ 4 w 56"/>
                <a:gd name="T1" fmla="*/ 32 h 60"/>
                <a:gd name="T2" fmla="*/ 4 w 56"/>
                <a:gd name="T3" fmla="*/ 32 h 60"/>
                <a:gd name="T4" fmla="*/ 12 w 56"/>
                <a:gd name="T5" fmla="*/ 40 h 60"/>
                <a:gd name="T6" fmla="*/ 20 w 56"/>
                <a:gd name="T7" fmla="*/ 44 h 60"/>
                <a:gd name="T8" fmla="*/ 28 w 56"/>
                <a:gd name="T9" fmla="*/ 60 h 60"/>
                <a:gd name="T10" fmla="*/ 56 w 56"/>
                <a:gd name="T11" fmla="*/ 48 h 60"/>
                <a:gd name="T12" fmla="*/ 48 w 56"/>
                <a:gd name="T13" fmla="*/ 32 h 60"/>
                <a:gd name="T14" fmla="*/ 48 w 56"/>
                <a:gd name="T15" fmla="*/ 32 h 60"/>
                <a:gd name="T16" fmla="*/ 48 w 56"/>
                <a:gd name="T17" fmla="*/ 20 h 60"/>
                <a:gd name="T18" fmla="*/ 48 w 56"/>
                <a:gd name="T19" fmla="*/ 20 h 60"/>
                <a:gd name="T20" fmla="*/ 44 w 56"/>
                <a:gd name="T21" fmla="*/ 12 h 60"/>
                <a:gd name="T22" fmla="*/ 44 w 56"/>
                <a:gd name="T23" fmla="*/ 12 h 60"/>
                <a:gd name="T24" fmla="*/ 36 w 56"/>
                <a:gd name="T25" fmla="*/ 4 h 60"/>
                <a:gd name="T26" fmla="*/ 24 w 56"/>
                <a:gd name="T27" fmla="*/ 0 h 60"/>
                <a:gd name="T28" fmla="*/ 24 w 56"/>
                <a:gd name="T29" fmla="*/ 0 h 60"/>
                <a:gd name="T30" fmla="*/ 16 w 56"/>
                <a:gd name="T31" fmla="*/ 0 h 60"/>
                <a:gd name="T32" fmla="*/ 16 w 56"/>
                <a:gd name="T33" fmla="*/ 0 h 60"/>
                <a:gd name="T34" fmla="*/ 4 w 56"/>
                <a:gd name="T35" fmla="*/ 12 h 60"/>
                <a:gd name="T36" fmla="*/ 0 w 56"/>
                <a:gd name="T37" fmla="*/ 24 h 60"/>
                <a:gd name="T38" fmla="*/ 0 w 56"/>
                <a:gd name="T39" fmla="*/ 24 h 60"/>
                <a:gd name="T40" fmla="*/ 4 w 56"/>
                <a:gd name="T41" fmla="*/ 32 h 60"/>
                <a:gd name="T42" fmla="*/ 4 w 56"/>
                <a:gd name="T43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60">
                  <a:moveTo>
                    <a:pt x="4" y="32"/>
                  </a:moveTo>
                  <a:lnTo>
                    <a:pt x="4" y="32"/>
                  </a:lnTo>
                  <a:lnTo>
                    <a:pt x="12" y="40"/>
                  </a:lnTo>
                  <a:lnTo>
                    <a:pt x="20" y="44"/>
                  </a:lnTo>
                  <a:lnTo>
                    <a:pt x="28" y="60"/>
                  </a:lnTo>
                  <a:lnTo>
                    <a:pt x="56" y="48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5" name="Freeform 39"/>
            <p:cNvSpPr>
              <a:spLocks/>
            </p:cNvSpPr>
            <p:nvPr/>
          </p:nvSpPr>
          <p:spPr bwMode="auto">
            <a:xfrm>
              <a:off x="-375" y="2204"/>
              <a:ext cx="52" cy="65"/>
            </a:xfrm>
            <a:custGeom>
              <a:avLst/>
              <a:gdLst>
                <a:gd name="T0" fmla="*/ 0 w 52"/>
                <a:gd name="T1" fmla="*/ 37 h 65"/>
                <a:gd name="T2" fmla="*/ 0 w 52"/>
                <a:gd name="T3" fmla="*/ 37 h 65"/>
                <a:gd name="T4" fmla="*/ 8 w 52"/>
                <a:gd name="T5" fmla="*/ 45 h 65"/>
                <a:gd name="T6" fmla="*/ 20 w 52"/>
                <a:gd name="T7" fmla="*/ 49 h 65"/>
                <a:gd name="T8" fmla="*/ 24 w 52"/>
                <a:gd name="T9" fmla="*/ 65 h 65"/>
                <a:gd name="T10" fmla="*/ 52 w 52"/>
                <a:gd name="T11" fmla="*/ 49 h 65"/>
                <a:gd name="T12" fmla="*/ 44 w 52"/>
                <a:gd name="T13" fmla="*/ 32 h 65"/>
                <a:gd name="T14" fmla="*/ 44 w 52"/>
                <a:gd name="T15" fmla="*/ 32 h 65"/>
                <a:gd name="T16" fmla="*/ 48 w 52"/>
                <a:gd name="T17" fmla="*/ 24 h 65"/>
                <a:gd name="T18" fmla="*/ 48 w 52"/>
                <a:gd name="T19" fmla="*/ 24 h 65"/>
                <a:gd name="T20" fmla="*/ 44 w 52"/>
                <a:gd name="T21" fmla="*/ 16 h 65"/>
                <a:gd name="T22" fmla="*/ 44 w 52"/>
                <a:gd name="T23" fmla="*/ 16 h 65"/>
                <a:gd name="T24" fmla="*/ 36 w 52"/>
                <a:gd name="T25" fmla="*/ 4 h 65"/>
                <a:gd name="T26" fmla="*/ 24 w 52"/>
                <a:gd name="T27" fmla="*/ 0 h 65"/>
                <a:gd name="T28" fmla="*/ 24 w 52"/>
                <a:gd name="T29" fmla="*/ 0 h 65"/>
                <a:gd name="T30" fmla="*/ 12 w 52"/>
                <a:gd name="T31" fmla="*/ 4 h 65"/>
                <a:gd name="T32" fmla="*/ 12 w 52"/>
                <a:gd name="T33" fmla="*/ 4 h 65"/>
                <a:gd name="T34" fmla="*/ 4 w 52"/>
                <a:gd name="T35" fmla="*/ 12 h 65"/>
                <a:gd name="T36" fmla="*/ 0 w 52"/>
                <a:gd name="T37" fmla="*/ 24 h 65"/>
                <a:gd name="T38" fmla="*/ 0 w 52"/>
                <a:gd name="T39" fmla="*/ 24 h 65"/>
                <a:gd name="T40" fmla="*/ 0 w 52"/>
                <a:gd name="T41" fmla="*/ 37 h 65"/>
                <a:gd name="T42" fmla="*/ 0 w 52"/>
                <a:gd name="T43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5">
                  <a:moveTo>
                    <a:pt x="0" y="37"/>
                  </a:moveTo>
                  <a:lnTo>
                    <a:pt x="0" y="37"/>
                  </a:lnTo>
                  <a:lnTo>
                    <a:pt x="8" y="45"/>
                  </a:lnTo>
                  <a:lnTo>
                    <a:pt x="20" y="49"/>
                  </a:lnTo>
                  <a:lnTo>
                    <a:pt x="24" y="65"/>
                  </a:lnTo>
                  <a:lnTo>
                    <a:pt x="52" y="49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36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6" name="Freeform 40"/>
            <p:cNvSpPr>
              <a:spLocks noEditPoints="1"/>
            </p:cNvSpPr>
            <p:nvPr/>
          </p:nvSpPr>
          <p:spPr bwMode="auto">
            <a:xfrm>
              <a:off x="-1772" y="2921"/>
              <a:ext cx="721" cy="869"/>
            </a:xfrm>
            <a:custGeom>
              <a:avLst/>
              <a:gdLst>
                <a:gd name="T0" fmla="*/ 685 w 721"/>
                <a:gd name="T1" fmla="*/ 792 h 869"/>
                <a:gd name="T2" fmla="*/ 685 w 721"/>
                <a:gd name="T3" fmla="*/ 792 h 869"/>
                <a:gd name="T4" fmla="*/ 664 w 721"/>
                <a:gd name="T5" fmla="*/ 776 h 869"/>
                <a:gd name="T6" fmla="*/ 632 w 721"/>
                <a:gd name="T7" fmla="*/ 756 h 869"/>
                <a:gd name="T8" fmla="*/ 556 w 721"/>
                <a:gd name="T9" fmla="*/ 720 h 869"/>
                <a:gd name="T10" fmla="*/ 556 w 721"/>
                <a:gd name="T11" fmla="*/ 720 h 869"/>
                <a:gd name="T12" fmla="*/ 572 w 721"/>
                <a:gd name="T13" fmla="*/ 603 h 869"/>
                <a:gd name="T14" fmla="*/ 584 w 721"/>
                <a:gd name="T15" fmla="*/ 482 h 869"/>
                <a:gd name="T16" fmla="*/ 604 w 721"/>
                <a:gd name="T17" fmla="*/ 253 h 869"/>
                <a:gd name="T18" fmla="*/ 620 w 721"/>
                <a:gd name="T19" fmla="*/ 16 h 869"/>
                <a:gd name="T20" fmla="*/ 387 w 721"/>
                <a:gd name="T21" fmla="*/ 40 h 869"/>
                <a:gd name="T22" fmla="*/ 387 w 721"/>
                <a:gd name="T23" fmla="*/ 40 h 869"/>
                <a:gd name="T24" fmla="*/ 391 w 721"/>
                <a:gd name="T25" fmla="*/ 112 h 869"/>
                <a:gd name="T26" fmla="*/ 403 w 721"/>
                <a:gd name="T27" fmla="*/ 221 h 869"/>
                <a:gd name="T28" fmla="*/ 435 w 721"/>
                <a:gd name="T29" fmla="*/ 490 h 869"/>
                <a:gd name="T30" fmla="*/ 483 w 721"/>
                <a:gd name="T31" fmla="*/ 845 h 869"/>
                <a:gd name="T32" fmla="*/ 483 w 721"/>
                <a:gd name="T33" fmla="*/ 845 h 869"/>
                <a:gd name="T34" fmla="*/ 524 w 721"/>
                <a:gd name="T35" fmla="*/ 857 h 869"/>
                <a:gd name="T36" fmla="*/ 560 w 721"/>
                <a:gd name="T37" fmla="*/ 865 h 869"/>
                <a:gd name="T38" fmla="*/ 596 w 721"/>
                <a:gd name="T39" fmla="*/ 869 h 869"/>
                <a:gd name="T40" fmla="*/ 628 w 721"/>
                <a:gd name="T41" fmla="*/ 869 h 869"/>
                <a:gd name="T42" fmla="*/ 656 w 721"/>
                <a:gd name="T43" fmla="*/ 865 h 869"/>
                <a:gd name="T44" fmla="*/ 681 w 721"/>
                <a:gd name="T45" fmla="*/ 861 h 869"/>
                <a:gd name="T46" fmla="*/ 709 w 721"/>
                <a:gd name="T47" fmla="*/ 853 h 869"/>
                <a:gd name="T48" fmla="*/ 709 w 721"/>
                <a:gd name="T49" fmla="*/ 853 h 869"/>
                <a:gd name="T50" fmla="*/ 721 w 721"/>
                <a:gd name="T51" fmla="*/ 845 h 869"/>
                <a:gd name="T52" fmla="*/ 721 w 721"/>
                <a:gd name="T53" fmla="*/ 837 h 869"/>
                <a:gd name="T54" fmla="*/ 721 w 721"/>
                <a:gd name="T55" fmla="*/ 832 h 869"/>
                <a:gd name="T56" fmla="*/ 709 w 721"/>
                <a:gd name="T57" fmla="*/ 816 h 869"/>
                <a:gd name="T58" fmla="*/ 685 w 721"/>
                <a:gd name="T59" fmla="*/ 792 h 869"/>
                <a:gd name="T60" fmla="*/ 685 w 721"/>
                <a:gd name="T61" fmla="*/ 792 h 869"/>
                <a:gd name="T62" fmla="*/ 169 w 721"/>
                <a:gd name="T63" fmla="*/ 720 h 869"/>
                <a:gd name="T64" fmla="*/ 169 w 721"/>
                <a:gd name="T65" fmla="*/ 720 h 869"/>
                <a:gd name="T66" fmla="*/ 93 w 721"/>
                <a:gd name="T67" fmla="*/ 756 h 869"/>
                <a:gd name="T68" fmla="*/ 57 w 721"/>
                <a:gd name="T69" fmla="*/ 776 h 869"/>
                <a:gd name="T70" fmla="*/ 37 w 721"/>
                <a:gd name="T71" fmla="*/ 792 h 869"/>
                <a:gd name="T72" fmla="*/ 37 w 721"/>
                <a:gd name="T73" fmla="*/ 792 h 869"/>
                <a:gd name="T74" fmla="*/ 16 w 721"/>
                <a:gd name="T75" fmla="*/ 816 h 869"/>
                <a:gd name="T76" fmla="*/ 4 w 721"/>
                <a:gd name="T77" fmla="*/ 832 h 869"/>
                <a:gd name="T78" fmla="*/ 0 w 721"/>
                <a:gd name="T79" fmla="*/ 837 h 869"/>
                <a:gd name="T80" fmla="*/ 4 w 721"/>
                <a:gd name="T81" fmla="*/ 845 h 869"/>
                <a:gd name="T82" fmla="*/ 12 w 721"/>
                <a:gd name="T83" fmla="*/ 853 h 869"/>
                <a:gd name="T84" fmla="*/ 12 w 721"/>
                <a:gd name="T85" fmla="*/ 853 h 869"/>
                <a:gd name="T86" fmla="*/ 45 w 721"/>
                <a:gd name="T87" fmla="*/ 861 h 869"/>
                <a:gd name="T88" fmla="*/ 69 w 721"/>
                <a:gd name="T89" fmla="*/ 865 h 869"/>
                <a:gd name="T90" fmla="*/ 97 w 721"/>
                <a:gd name="T91" fmla="*/ 869 h 869"/>
                <a:gd name="T92" fmla="*/ 129 w 721"/>
                <a:gd name="T93" fmla="*/ 869 h 869"/>
                <a:gd name="T94" fmla="*/ 161 w 721"/>
                <a:gd name="T95" fmla="*/ 865 h 869"/>
                <a:gd name="T96" fmla="*/ 202 w 721"/>
                <a:gd name="T97" fmla="*/ 857 h 869"/>
                <a:gd name="T98" fmla="*/ 238 w 721"/>
                <a:gd name="T99" fmla="*/ 845 h 869"/>
                <a:gd name="T100" fmla="*/ 238 w 721"/>
                <a:gd name="T101" fmla="*/ 845 h 869"/>
                <a:gd name="T102" fmla="*/ 286 w 721"/>
                <a:gd name="T103" fmla="*/ 486 h 869"/>
                <a:gd name="T104" fmla="*/ 318 w 721"/>
                <a:gd name="T105" fmla="*/ 213 h 869"/>
                <a:gd name="T106" fmla="*/ 330 w 721"/>
                <a:gd name="T107" fmla="*/ 104 h 869"/>
                <a:gd name="T108" fmla="*/ 338 w 721"/>
                <a:gd name="T109" fmla="*/ 32 h 869"/>
                <a:gd name="T110" fmla="*/ 93 w 721"/>
                <a:gd name="T111" fmla="*/ 0 h 869"/>
                <a:gd name="T112" fmla="*/ 93 w 721"/>
                <a:gd name="T113" fmla="*/ 0 h 869"/>
                <a:gd name="T114" fmla="*/ 113 w 721"/>
                <a:gd name="T115" fmla="*/ 245 h 869"/>
                <a:gd name="T116" fmla="*/ 137 w 721"/>
                <a:gd name="T117" fmla="*/ 478 h 869"/>
                <a:gd name="T118" fmla="*/ 169 w 721"/>
                <a:gd name="T119" fmla="*/ 720 h 869"/>
                <a:gd name="T120" fmla="*/ 169 w 721"/>
                <a:gd name="T121" fmla="*/ 72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1" h="869">
                  <a:moveTo>
                    <a:pt x="685" y="792"/>
                  </a:moveTo>
                  <a:lnTo>
                    <a:pt x="685" y="792"/>
                  </a:lnTo>
                  <a:lnTo>
                    <a:pt x="664" y="776"/>
                  </a:lnTo>
                  <a:lnTo>
                    <a:pt x="632" y="756"/>
                  </a:lnTo>
                  <a:lnTo>
                    <a:pt x="556" y="720"/>
                  </a:lnTo>
                  <a:lnTo>
                    <a:pt x="556" y="720"/>
                  </a:lnTo>
                  <a:lnTo>
                    <a:pt x="572" y="603"/>
                  </a:lnTo>
                  <a:lnTo>
                    <a:pt x="584" y="482"/>
                  </a:lnTo>
                  <a:lnTo>
                    <a:pt x="604" y="253"/>
                  </a:lnTo>
                  <a:lnTo>
                    <a:pt x="620" y="16"/>
                  </a:lnTo>
                  <a:lnTo>
                    <a:pt x="387" y="40"/>
                  </a:lnTo>
                  <a:lnTo>
                    <a:pt x="387" y="40"/>
                  </a:lnTo>
                  <a:lnTo>
                    <a:pt x="391" y="112"/>
                  </a:lnTo>
                  <a:lnTo>
                    <a:pt x="403" y="221"/>
                  </a:lnTo>
                  <a:lnTo>
                    <a:pt x="435" y="490"/>
                  </a:lnTo>
                  <a:lnTo>
                    <a:pt x="483" y="845"/>
                  </a:lnTo>
                  <a:lnTo>
                    <a:pt x="483" y="845"/>
                  </a:lnTo>
                  <a:lnTo>
                    <a:pt x="524" y="857"/>
                  </a:lnTo>
                  <a:lnTo>
                    <a:pt x="560" y="865"/>
                  </a:lnTo>
                  <a:lnTo>
                    <a:pt x="596" y="869"/>
                  </a:lnTo>
                  <a:lnTo>
                    <a:pt x="628" y="869"/>
                  </a:lnTo>
                  <a:lnTo>
                    <a:pt x="656" y="865"/>
                  </a:lnTo>
                  <a:lnTo>
                    <a:pt x="681" y="861"/>
                  </a:lnTo>
                  <a:lnTo>
                    <a:pt x="709" y="853"/>
                  </a:lnTo>
                  <a:lnTo>
                    <a:pt x="709" y="853"/>
                  </a:lnTo>
                  <a:lnTo>
                    <a:pt x="721" y="845"/>
                  </a:lnTo>
                  <a:lnTo>
                    <a:pt x="721" y="837"/>
                  </a:lnTo>
                  <a:lnTo>
                    <a:pt x="721" y="832"/>
                  </a:lnTo>
                  <a:lnTo>
                    <a:pt x="709" y="816"/>
                  </a:lnTo>
                  <a:lnTo>
                    <a:pt x="685" y="792"/>
                  </a:lnTo>
                  <a:lnTo>
                    <a:pt x="685" y="792"/>
                  </a:lnTo>
                  <a:close/>
                  <a:moveTo>
                    <a:pt x="169" y="720"/>
                  </a:moveTo>
                  <a:lnTo>
                    <a:pt x="169" y="720"/>
                  </a:lnTo>
                  <a:lnTo>
                    <a:pt x="93" y="756"/>
                  </a:lnTo>
                  <a:lnTo>
                    <a:pt x="57" y="776"/>
                  </a:lnTo>
                  <a:lnTo>
                    <a:pt x="37" y="792"/>
                  </a:lnTo>
                  <a:lnTo>
                    <a:pt x="37" y="792"/>
                  </a:lnTo>
                  <a:lnTo>
                    <a:pt x="16" y="816"/>
                  </a:lnTo>
                  <a:lnTo>
                    <a:pt x="4" y="832"/>
                  </a:lnTo>
                  <a:lnTo>
                    <a:pt x="0" y="837"/>
                  </a:lnTo>
                  <a:lnTo>
                    <a:pt x="4" y="845"/>
                  </a:lnTo>
                  <a:lnTo>
                    <a:pt x="12" y="853"/>
                  </a:lnTo>
                  <a:lnTo>
                    <a:pt x="12" y="853"/>
                  </a:lnTo>
                  <a:lnTo>
                    <a:pt x="45" y="861"/>
                  </a:lnTo>
                  <a:lnTo>
                    <a:pt x="69" y="865"/>
                  </a:lnTo>
                  <a:lnTo>
                    <a:pt x="97" y="869"/>
                  </a:lnTo>
                  <a:lnTo>
                    <a:pt x="129" y="869"/>
                  </a:lnTo>
                  <a:lnTo>
                    <a:pt x="161" y="865"/>
                  </a:lnTo>
                  <a:lnTo>
                    <a:pt x="202" y="857"/>
                  </a:lnTo>
                  <a:lnTo>
                    <a:pt x="238" y="845"/>
                  </a:lnTo>
                  <a:lnTo>
                    <a:pt x="238" y="845"/>
                  </a:lnTo>
                  <a:lnTo>
                    <a:pt x="286" y="486"/>
                  </a:lnTo>
                  <a:lnTo>
                    <a:pt x="318" y="213"/>
                  </a:lnTo>
                  <a:lnTo>
                    <a:pt x="330" y="104"/>
                  </a:lnTo>
                  <a:lnTo>
                    <a:pt x="338" y="32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13" y="245"/>
                  </a:lnTo>
                  <a:lnTo>
                    <a:pt x="137" y="478"/>
                  </a:lnTo>
                  <a:lnTo>
                    <a:pt x="169" y="720"/>
                  </a:lnTo>
                  <a:lnTo>
                    <a:pt x="169" y="72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7" name="Freeform 41"/>
            <p:cNvSpPr>
              <a:spLocks/>
            </p:cNvSpPr>
            <p:nvPr/>
          </p:nvSpPr>
          <p:spPr bwMode="auto">
            <a:xfrm>
              <a:off x="-2223" y="1512"/>
              <a:ext cx="1647" cy="1545"/>
            </a:xfrm>
            <a:custGeom>
              <a:avLst/>
              <a:gdLst>
                <a:gd name="T0" fmla="*/ 1619 w 1647"/>
                <a:gd name="T1" fmla="*/ 773 h 1545"/>
                <a:gd name="T2" fmla="*/ 1594 w 1647"/>
                <a:gd name="T3" fmla="*/ 733 h 1545"/>
                <a:gd name="T4" fmla="*/ 1623 w 1647"/>
                <a:gd name="T5" fmla="*/ 588 h 1545"/>
                <a:gd name="T6" fmla="*/ 1631 w 1647"/>
                <a:gd name="T7" fmla="*/ 515 h 1545"/>
                <a:gd name="T8" fmla="*/ 1607 w 1647"/>
                <a:gd name="T9" fmla="*/ 427 h 1545"/>
                <a:gd name="T10" fmla="*/ 1558 w 1647"/>
                <a:gd name="T11" fmla="*/ 358 h 1545"/>
                <a:gd name="T12" fmla="*/ 1446 w 1647"/>
                <a:gd name="T13" fmla="*/ 278 h 1545"/>
                <a:gd name="T14" fmla="*/ 1442 w 1647"/>
                <a:gd name="T15" fmla="*/ 274 h 1545"/>
                <a:gd name="T16" fmla="*/ 1433 w 1647"/>
                <a:gd name="T17" fmla="*/ 238 h 1545"/>
                <a:gd name="T18" fmla="*/ 1389 w 1647"/>
                <a:gd name="T19" fmla="*/ 193 h 1545"/>
                <a:gd name="T20" fmla="*/ 1272 w 1647"/>
                <a:gd name="T21" fmla="*/ 129 h 1545"/>
                <a:gd name="T22" fmla="*/ 1047 w 1647"/>
                <a:gd name="T23" fmla="*/ 44 h 1545"/>
                <a:gd name="T24" fmla="*/ 954 w 1647"/>
                <a:gd name="T25" fmla="*/ 20 h 1545"/>
                <a:gd name="T26" fmla="*/ 697 w 1647"/>
                <a:gd name="T27" fmla="*/ 4 h 1545"/>
                <a:gd name="T28" fmla="*/ 475 w 1647"/>
                <a:gd name="T29" fmla="*/ 57 h 1545"/>
                <a:gd name="T30" fmla="*/ 294 w 1647"/>
                <a:gd name="T31" fmla="*/ 153 h 1545"/>
                <a:gd name="T32" fmla="*/ 157 w 1647"/>
                <a:gd name="T33" fmla="*/ 266 h 1545"/>
                <a:gd name="T34" fmla="*/ 73 w 1647"/>
                <a:gd name="T35" fmla="*/ 370 h 1545"/>
                <a:gd name="T36" fmla="*/ 0 w 1647"/>
                <a:gd name="T37" fmla="*/ 507 h 1545"/>
                <a:gd name="T38" fmla="*/ 53 w 1647"/>
                <a:gd name="T39" fmla="*/ 471 h 1545"/>
                <a:gd name="T40" fmla="*/ 57 w 1647"/>
                <a:gd name="T41" fmla="*/ 487 h 1545"/>
                <a:gd name="T42" fmla="*/ 29 w 1647"/>
                <a:gd name="T43" fmla="*/ 592 h 1545"/>
                <a:gd name="T44" fmla="*/ 33 w 1647"/>
                <a:gd name="T45" fmla="*/ 680 h 1545"/>
                <a:gd name="T46" fmla="*/ 73 w 1647"/>
                <a:gd name="T47" fmla="*/ 781 h 1545"/>
                <a:gd name="T48" fmla="*/ 101 w 1647"/>
                <a:gd name="T49" fmla="*/ 833 h 1545"/>
                <a:gd name="T50" fmla="*/ 105 w 1647"/>
                <a:gd name="T51" fmla="*/ 898 h 1545"/>
                <a:gd name="T52" fmla="*/ 73 w 1647"/>
                <a:gd name="T53" fmla="*/ 970 h 1545"/>
                <a:gd name="T54" fmla="*/ 4 w 1647"/>
                <a:gd name="T55" fmla="*/ 1038 h 1545"/>
                <a:gd name="T56" fmla="*/ 37 w 1647"/>
                <a:gd name="T57" fmla="*/ 1046 h 1545"/>
                <a:gd name="T58" fmla="*/ 101 w 1647"/>
                <a:gd name="T59" fmla="*/ 1022 h 1545"/>
                <a:gd name="T60" fmla="*/ 113 w 1647"/>
                <a:gd name="T61" fmla="*/ 1038 h 1545"/>
                <a:gd name="T62" fmla="*/ 145 w 1647"/>
                <a:gd name="T63" fmla="*/ 1155 h 1545"/>
                <a:gd name="T64" fmla="*/ 210 w 1647"/>
                <a:gd name="T65" fmla="*/ 1260 h 1545"/>
                <a:gd name="T66" fmla="*/ 230 w 1647"/>
                <a:gd name="T67" fmla="*/ 1272 h 1545"/>
                <a:gd name="T68" fmla="*/ 286 w 1647"/>
                <a:gd name="T69" fmla="*/ 1187 h 1545"/>
                <a:gd name="T70" fmla="*/ 427 w 1647"/>
                <a:gd name="T71" fmla="*/ 1071 h 1545"/>
                <a:gd name="T72" fmla="*/ 773 w 1647"/>
                <a:gd name="T73" fmla="*/ 869 h 1545"/>
                <a:gd name="T74" fmla="*/ 914 w 1647"/>
                <a:gd name="T75" fmla="*/ 1046 h 1545"/>
                <a:gd name="T76" fmla="*/ 991 w 1647"/>
                <a:gd name="T77" fmla="*/ 1392 h 1545"/>
                <a:gd name="T78" fmla="*/ 1019 w 1647"/>
                <a:gd name="T79" fmla="*/ 1445 h 1545"/>
                <a:gd name="T80" fmla="*/ 1083 w 1647"/>
                <a:gd name="T81" fmla="*/ 1501 h 1545"/>
                <a:gd name="T82" fmla="*/ 1204 w 1647"/>
                <a:gd name="T83" fmla="*/ 1537 h 1545"/>
                <a:gd name="T84" fmla="*/ 1285 w 1647"/>
                <a:gd name="T85" fmla="*/ 1545 h 1545"/>
                <a:gd name="T86" fmla="*/ 1256 w 1647"/>
                <a:gd name="T87" fmla="*/ 1497 h 1545"/>
                <a:gd name="T88" fmla="*/ 1236 w 1647"/>
                <a:gd name="T89" fmla="*/ 1340 h 1545"/>
                <a:gd name="T90" fmla="*/ 1240 w 1647"/>
                <a:gd name="T91" fmla="*/ 1324 h 1545"/>
                <a:gd name="T92" fmla="*/ 1276 w 1647"/>
                <a:gd name="T93" fmla="*/ 1360 h 1545"/>
                <a:gd name="T94" fmla="*/ 1317 w 1647"/>
                <a:gd name="T95" fmla="*/ 1372 h 1545"/>
                <a:gd name="T96" fmla="*/ 1313 w 1647"/>
                <a:gd name="T97" fmla="*/ 1296 h 1545"/>
                <a:gd name="T98" fmla="*/ 1349 w 1647"/>
                <a:gd name="T99" fmla="*/ 1240 h 1545"/>
                <a:gd name="T100" fmla="*/ 1369 w 1647"/>
                <a:gd name="T101" fmla="*/ 1268 h 1545"/>
                <a:gd name="T102" fmla="*/ 1417 w 1647"/>
                <a:gd name="T103" fmla="*/ 1312 h 1545"/>
                <a:gd name="T104" fmla="*/ 1446 w 1647"/>
                <a:gd name="T105" fmla="*/ 1320 h 1545"/>
                <a:gd name="T106" fmla="*/ 1429 w 1647"/>
                <a:gd name="T107" fmla="*/ 1280 h 1545"/>
                <a:gd name="T108" fmla="*/ 1454 w 1647"/>
                <a:gd name="T109" fmla="*/ 1199 h 1545"/>
                <a:gd name="T110" fmla="*/ 1518 w 1647"/>
                <a:gd name="T111" fmla="*/ 1131 h 1545"/>
                <a:gd name="T112" fmla="*/ 1558 w 1647"/>
                <a:gd name="T113" fmla="*/ 1071 h 1545"/>
                <a:gd name="T114" fmla="*/ 1574 w 1647"/>
                <a:gd name="T115" fmla="*/ 994 h 1545"/>
                <a:gd name="T116" fmla="*/ 1558 w 1647"/>
                <a:gd name="T117" fmla="*/ 853 h 1545"/>
                <a:gd name="T118" fmla="*/ 1594 w 1647"/>
                <a:gd name="T119" fmla="*/ 809 h 1545"/>
                <a:gd name="T120" fmla="*/ 1619 w 1647"/>
                <a:gd name="T121" fmla="*/ 809 h 1545"/>
                <a:gd name="T122" fmla="*/ 1643 w 1647"/>
                <a:gd name="T123" fmla="*/ 781 h 1545"/>
                <a:gd name="T124" fmla="*/ 1635 w 1647"/>
                <a:gd name="T125" fmla="*/ 777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47" h="1545">
                  <a:moveTo>
                    <a:pt x="1635" y="777"/>
                  </a:moveTo>
                  <a:lnTo>
                    <a:pt x="1635" y="777"/>
                  </a:lnTo>
                  <a:lnTo>
                    <a:pt x="1619" y="773"/>
                  </a:lnTo>
                  <a:lnTo>
                    <a:pt x="1611" y="769"/>
                  </a:lnTo>
                  <a:lnTo>
                    <a:pt x="1603" y="757"/>
                  </a:lnTo>
                  <a:lnTo>
                    <a:pt x="1594" y="733"/>
                  </a:lnTo>
                  <a:lnTo>
                    <a:pt x="1594" y="700"/>
                  </a:lnTo>
                  <a:lnTo>
                    <a:pt x="1607" y="652"/>
                  </a:lnTo>
                  <a:lnTo>
                    <a:pt x="1623" y="588"/>
                  </a:lnTo>
                  <a:lnTo>
                    <a:pt x="1623" y="588"/>
                  </a:lnTo>
                  <a:lnTo>
                    <a:pt x="1631" y="547"/>
                  </a:lnTo>
                  <a:lnTo>
                    <a:pt x="1631" y="515"/>
                  </a:lnTo>
                  <a:lnTo>
                    <a:pt x="1627" y="483"/>
                  </a:lnTo>
                  <a:lnTo>
                    <a:pt x="1619" y="455"/>
                  </a:lnTo>
                  <a:lnTo>
                    <a:pt x="1607" y="427"/>
                  </a:lnTo>
                  <a:lnTo>
                    <a:pt x="1594" y="399"/>
                  </a:lnTo>
                  <a:lnTo>
                    <a:pt x="1574" y="378"/>
                  </a:lnTo>
                  <a:lnTo>
                    <a:pt x="1558" y="358"/>
                  </a:lnTo>
                  <a:lnTo>
                    <a:pt x="1518" y="322"/>
                  </a:lnTo>
                  <a:lnTo>
                    <a:pt x="1482" y="298"/>
                  </a:lnTo>
                  <a:lnTo>
                    <a:pt x="1446" y="278"/>
                  </a:lnTo>
                  <a:lnTo>
                    <a:pt x="1446" y="278"/>
                  </a:lnTo>
                  <a:lnTo>
                    <a:pt x="1442" y="278"/>
                  </a:lnTo>
                  <a:lnTo>
                    <a:pt x="1442" y="274"/>
                  </a:lnTo>
                  <a:lnTo>
                    <a:pt x="1442" y="266"/>
                  </a:lnTo>
                  <a:lnTo>
                    <a:pt x="1442" y="250"/>
                  </a:lnTo>
                  <a:lnTo>
                    <a:pt x="1433" y="238"/>
                  </a:lnTo>
                  <a:lnTo>
                    <a:pt x="1425" y="226"/>
                  </a:lnTo>
                  <a:lnTo>
                    <a:pt x="1409" y="209"/>
                  </a:lnTo>
                  <a:lnTo>
                    <a:pt x="1389" y="193"/>
                  </a:lnTo>
                  <a:lnTo>
                    <a:pt x="1361" y="173"/>
                  </a:lnTo>
                  <a:lnTo>
                    <a:pt x="1321" y="153"/>
                  </a:lnTo>
                  <a:lnTo>
                    <a:pt x="1272" y="129"/>
                  </a:lnTo>
                  <a:lnTo>
                    <a:pt x="1212" y="101"/>
                  </a:lnTo>
                  <a:lnTo>
                    <a:pt x="1136" y="73"/>
                  </a:lnTo>
                  <a:lnTo>
                    <a:pt x="1047" y="44"/>
                  </a:lnTo>
                  <a:lnTo>
                    <a:pt x="1047" y="44"/>
                  </a:lnTo>
                  <a:lnTo>
                    <a:pt x="1003" y="32"/>
                  </a:lnTo>
                  <a:lnTo>
                    <a:pt x="954" y="20"/>
                  </a:lnTo>
                  <a:lnTo>
                    <a:pt x="866" y="4"/>
                  </a:lnTo>
                  <a:lnTo>
                    <a:pt x="777" y="0"/>
                  </a:lnTo>
                  <a:lnTo>
                    <a:pt x="697" y="4"/>
                  </a:lnTo>
                  <a:lnTo>
                    <a:pt x="616" y="16"/>
                  </a:lnTo>
                  <a:lnTo>
                    <a:pt x="544" y="32"/>
                  </a:lnTo>
                  <a:lnTo>
                    <a:pt x="475" y="57"/>
                  </a:lnTo>
                  <a:lnTo>
                    <a:pt x="407" y="85"/>
                  </a:lnTo>
                  <a:lnTo>
                    <a:pt x="347" y="117"/>
                  </a:lnTo>
                  <a:lnTo>
                    <a:pt x="294" y="153"/>
                  </a:lnTo>
                  <a:lnTo>
                    <a:pt x="242" y="189"/>
                  </a:lnTo>
                  <a:lnTo>
                    <a:pt x="198" y="230"/>
                  </a:lnTo>
                  <a:lnTo>
                    <a:pt x="157" y="266"/>
                  </a:lnTo>
                  <a:lnTo>
                    <a:pt x="121" y="302"/>
                  </a:lnTo>
                  <a:lnTo>
                    <a:pt x="93" y="338"/>
                  </a:lnTo>
                  <a:lnTo>
                    <a:pt x="73" y="370"/>
                  </a:lnTo>
                  <a:lnTo>
                    <a:pt x="73" y="370"/>
                  </a:lnTo>
                  <a:lnTo>
                    <a:pt x="29" y="447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29" y="491"/>
                  </a:lnTo>
                  <a:lnTo>
                    <a:pt x="53" y="471"/>
                  </a:lnTo>
                  <a:lnTo>
                    <a:pt x="77" y="451"/>
                  </a:lnTo>
                  <a:lnTo>
                    <a:pt x="77" y="451"/>
                  </a:lnTo>
                  <a:lnTo>
                    <a:pt x="57" y="487"/>
                  </a:lnTo>
                  <a:lnTo>
                    <a:pt x="41" y="523"/>
                  </a:lnTo>
                  <a:lnTo>
                    <a:pt x="33" y="560"/>
                  </a:lnTo>
                  <a:lnTo>
                    <a:pt x="29" y="592"/>
                  </a:lnTo>
                  <a:lnTo>
                    <a:pt x="25" y="624"/>
                  </a:lnTo>
                  <a:lnTo>
                    <a:pt x="29" y="652"/>
                  </a:lnTo>
                  <a:lnTo>
                    <a:pt x="33" y="680"/>
                  </a:lnTo>
                  <a:lnTo>
                    <a:pt x="37" y="704"/>
                  </a:lnTo>
                  <a:lnTo>
                    <a:pt x="53" y="749"/>
                  </a:lnTo>
                  <a:lnTo>
                    <a:pt x="73" y="781"/>
                  </a:lnTo>
                  <a:lnTo>
                    <a:pt x="93" y="809"/>
                  </a:lnTo>
                  <a:lnTo>
                    <a:pt x="93" y="809"/>
                  </a:lnTo>
                  <a:lnTo>
                    <a:pt x="101" y="833"/>
                  </a:lnTo>
                  <a:lnTo>
                    <a:pt x="105" y="853"/>
                  </a:lnTo>
                  <a:lnTo>
                    <a:pt x="105" y="877"/>
                  </a:lnTo>
                  <a:lnTo>
                    <a:pt x="105" y="898"/>
                  </a:lnTo>
                  <a:lnTo>
                    <a:pt x="101" y="918"/>
                  </a:lnTo>
                  <a:lnTo>
                    <a:pt x="93" y="938"/>
                  </a:lnTo>
                  <a:lnTo>
                    <a:pt x="73" y="970"/>
                  </a:lnTo>
                  <a:lnTo>
                    <a:pt x="49" y="998"/>
                  </a:lnTo>
                  <a:lnTo>
                    <a:pt x="29" y="1018"/>
                  </a:lnTo>
                  <a:lnTo>
                    <a:pt x="4" y="1038"/>
                  </a:lnTo>
                  <a:lnTo>
                    <a:pt x="4" y="1038"/>
                  </a:lnTo>
                  <a:lnTo>
                    <a:pt x="21" y="1042"/>
                  </a:lnTo>
                  <a:lnTo>
                    <a:pt x="37" y="1046"/>
                  </a:lnTo>
                  <a:lnTo>
                    <a:pt x="57" y="1042"/>
                  </a:lnTo>
                  <a:lnTo>
                    <a:pt x="73" y="1038"/>
                  </a:lnTo>
                  <a:lnTo>
                    <a:pt x="101" y="1022"/>
                  </a:lnTo>
                  <a:lnTo>
                    <a:pt x="113" y="1018"/>
                  </a:lnTo>
                  <a:lnTo>
                    <a:pt x="113" y="1018"/>
                  </a:lnTo>
                  <a:lnTo>
                    <a:pt x="113" y="1038"/>
                  </a:lnTo>
                  <a:lnTo>
                    <a:pt x="117" y="1062"/>
                  </a:lnTo>
                  <a:lnTo>
                    <a:pt x="129" y="1111"/>
                  </a:lnTo>
                  <a:lnTo>
                    <a:pt x="145" y="1155"/>
                  </a:lnTo>
                  <a:lnTo>
                    <a:pt x="169" y="1195"/>
                  </a:lnTo>
                  <a:lnTo>
                    <a:pt x="190" y="1232"/>
                  </a:lnTo>
                  <a:lnTo>
                    <a:pt x="210" y="1260"/>
                  </a:lnTo>
                  <a:lnTo>
                    <a:pt x="230" y="1288"/>
                  </a:lnTo>
                  <a:lnTo>
                    <a:pt x="230" y="1288"/>
                  </a:lnTo>
                  <a:lnTo>
                    <a:pt x="230" y="1272"/>
                  </a:lnTo>
                  <a:lnTo>
                    <a:pt x="234" y="1256"/>
                  </a:lnTo>
                  <a:lnTo>
                    <a:pt x="254" y="1223"/>
                  </a:lnTo>
                  <a:lnTo>
                    <a:pt x="286" y="1187"/>
                  </a:lnTo>
                  <a:lnTo>
                    <a:pt x="326" y="1151"/>
                  </a:lnTo>
                  <a:lnTo>
                    <a:pt x="375" y="1111"/>
                  </a:lnTo>
                  <a:lnTo>
                    <a:pt x="427" y="1071"/>
                  </a:lnTo>
                  <a:lnTo>
                    <a:pt x="548" y="994"/>
                  </a:lnTo>
                  <a:lnTo>
                    <a:pt x="669" y="926"/>
                  </a:lnTo>
                  <a:lnTo>
                    <a:pt x="773" y="869"/>
                  </a:lnTo>
                  <a:lnTo>
                    <a:pt x="874" y="813"/>
                  </a:lnTo>
                  <a:lnTo>
                    <a:pt x="874" y="813"/>
                  </a:lnTo>
                  <a:lnTo>
                    <a:pt x="914" y="1046"/>
                  </a:lnTo>
                  <a:lnTo>
                    <a:pt x="950" y="1240"/>
                  </a:lnTo>
                  <a:lnTo>
                    <a:pt x="971" y="1328"/>
                  </a:lnTo>
                  <a:lnTo>
                    <a:pt x="991" y="1392"/>
                  </a:lnTo>
                  <a:lnTo>
                    <a:pt x="991" y="1392"/>
                  </a:lnTo>
                  <a:lnTo>
                    <a:pt x="1003" y="1421"/>
                  </a:lnTo>
                  <a:lnTo>
                    <a:pt x="1019" y="1445"/>
                  </a:lnTo>
                  <a:lnTo>
                    <a:pt x="1039" y="1469"/>
                  </a:lnTo>
                  <a:lnTo>
                    <a:pt x="1059" y="1485"/>
                  </a:lnTo>
                  <a:lnTo>
                    <a:pt x="1083" y="1501"/>
                  </a:lnTo>
                  <a:lnTo>
                    <a:pt x="1107" y="1513"/>
                  </a:lnTo>
                  <a:lnTo>
                    <a:pt x="1156" y="1529"/>
                  </a:lnTo>
                  <a:lnTo>
                    <a:pt x="1204" y="1537"/>
                  </a:lnTo>
                  <a:lnTo>
                    <a:pt x="1248" y="1545"/>
                  </a:lnTo>
                  <a:lnTo>
                    <a:pt x="1285" y="1545"/>
                  </a:lnTo>
                  <a:lnTo>
                    <a:pt x="1285" y="1545"/>
                  </a:lnTo>
                  <a:lnTo>
                    <a:pt x="1276" y="1537"/>
                  </a:lnTo>
                  <a:lnTo>
                    <a:pt x="1268" y="1529"/>
                  </a:lnTo>
                  <a:lnTo>
                    <a:pt x="1256" y="1497"/>
                  </a:lnTo>
                  <a:lnTo>
                    <a:pt x="1244" y="1461"/>
                  </a:lnTo>
                  <a:lnTo>
                    <a:pt x="1240" y="1417"/>
                  </a:lnTo>
                  <a:lnTo>
                    <a:pt x="1236" y="1340"/>
                  </a:lnTo>
                  <a:lnTo>
                    <a:pt x="1236" y="1308"/>
                  </a:lnTo>
                  <a:lnTo>
                    <a:pt x="1236" y="1308"/>
                  </a:lnTo>
                  <a:lnTo>
                    <a:pt x="1240" y="1324"/>
                  </a:lnTo>
                  <a:lnTo>
                    <a:pt x="1248" y="1340"/>
                  </a:lnTo>
                  <a:lnTo>
                    <a:pt x="1264" y="1348"/>
                  </a:lnTo>
                  <a:lnTo>
                    <a:pt x="1276" y="1360"/>
                  </a:lnTo>
                  <a:lnTo>
                    <a:pt x="1305" y="1368"/>
                  </a:lnTo>
                  <a:lnTo>
                    <a:pt x="1317" y="1372"/>
                  </a:lnTo>
                  <a:lnTo>
                    <a:pt x="1317" y="1372"/>
                  </a:lnTo>
                  <a:lnTo>
                    <a:pt x="1313" y="1344"/>
                  </a:lnTo>
                  <a:lnTo>
                    <a:pt x="1309" y="1320"/>
                  </a:lnTo>
                  <a:lnTo>
                    <a:pt x="1313" y="1296"/>
                  </a:lnTo>
                  <a:lnTo>
                    <a:pt x="1321" y="1276"/>
                  </a:lnTo>
                  <a:lnTo>
                    <a:pt x="1341" y="1248"/>
                  </a:lnTo>
                  <a:lnTo>
                    <a:pt x="1349" y="1240"/>
                  </a:lnTo>
                  <a:lnTo>
                    <a:pt x="1349" y="1240"/>
                  </a:lnTo>
                  <a:lnTo>
                    <a:pt x="1369" y="1268"/>
                  </a:lnTo>
                  <a:lnTo>
                    <a:pt x="1369" y="1268"/>
                  </a:lnTo>
                  <a:lnTo>
                    <a:pt x="1381" y="1284"/>
                  </a:lnTo>
                  <a:lnTo>
                    <a:pt x="1393" y="1296"/>
                  </a:lnTo>
                  <a:lnTo>
                    <a:pt x="1417" y="1312"/>
                  </a:lnTo>
                  <a:lnTo>
                    <a:pt x="1438" y="1320"/>
                  </a:lnTo>
                  <a:lnTo>
                    <a:pt x="1446" y="1320"/>
                  </a:lnTo>
                  <a:lnTo>
                    <a:pt x="1446" y="1320"/>
                  </a:lnTo>
                  <a:lnTo>
                    <a:pt x="1442" y="1312"/>
                  </a:lnTo>
                  <a:lnTo>
                    <a:pt x="1433" y="1300"/>
                  </a:lnTo>
                  <a:lnTo>
                    <a:pt x="1429" y="1280"/>
                  </a:lnTo>
                  <a:lnTo>
                    <a:pt x="1429" y="1256"/>
                  </a:lnTo>
                  <a:lnTo>
                    <a:pt x="1438" y="1227"/>
                  </a:lnTo>
                  <a:lnTo>
                    <a:pt x="1454" y="1199"/>
                  </a:lnTo>
                  <a:lnTo>
                    <a:pt x="1478" y="1163"/>
                  </a:lnTo>
                  <a:lnTo>
                    <a:pt x="1518" y="1131"/>
                  </a:lnTo>
                  <a:lnTo>
                    <a:pt x="1518" y="1131"/>
                  </a:lnTo>
                  <a:lnTo>
                    <a:pt x="1534" y="1111"/>
                  </a:lnTo>
                  <a:lnTo>
                    <a:pt x="1550" y="1095"/>
                  </a:lnTo>
                  <a:lnTo>
                    <a:pt x="1558" y="1071"/>
                  </a:lnTo>
                  <a:lnTo>
                    <a:pt x="1566" y="1046"/>
                  </a:lnTo>
                  <a:lnTo>
                    <a:pt x="1570" y="1022"/>
                  </a:lnTo>
                  <a:lnTo>
                    <a:pt x="1574" y="994"/>
                  </a:lnTo>
                  <a:lnTo>
                    <a:pt x="1570" y="942"/>
                  </a:lnTo>
                  <a:lnTo>
                    <a:pt x="1566" y="893"/>
                  </a:lnTo>
                  <a:lnTo>
                    <a:pt x="1558" y="853"/>
                  </a:lnTo>
                  <a:lnTo>
                    <a:pt x="1550" y="817"/>
                  </a:lnTo>
                  <a:lnTo>
                    <a:pt x="1538" y="801"/>
                  </a:lnTo>
                  <a:lnTo>
                    <a:pt x="1594" y="809"/>
                  </a:lnTo>
                  <a:lnTo>
                    <a:pt x="1594" y="809"/>
                  </a:lnTo>
                  <a:lnTo>
                    <a:pt x="1607" y="809"/>
                  </a:lnTo>
                  <a:lnTo>
                    <a:pt x="1619" y="809"/>
                  </a:lnTo>
                  <a:lnTo>
                    <a:pt x="1627" y="801"/>
                  </a:lnTo>
                  <a:lnTo>
                    <a:pt x="1635" y="797"/>
                  </a:lnTo>
                  <a:lnTo>
                    <a:pt x="1643" y="781"/>
                  </a:lnTo>
                  <a:lnTo>
                    <a:pt x="1647" y="777"/>
                  </a:lnTo>
                  <a:lnTo>
                    <a:pt x="1647" y="777"/>
                  </a:lnTo>
                  <a:lnTo>
                    <a:pt x="1635" y="777"/>
                  </a:lnTo>
                  <a:lnTo>
                    <a:pt x="1635" y="77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8" name="Freeform 42"/>
            <p:cNvSpPr>
              <a:spLocks/>
            </p:cNvSpPr>
            <p:nvPr/>
          </p:nvSpPr>
          <p:spPr bwMode="auto">
            <a:xfrm>
              <a:off x="-1236" y="2305"/>
              <a:ext cx="390" cy="334"/>
            </a:xfrm>
            <a:custGeom>
              <a:avLst/>
              <a:gdLst>
                <a:gd name="T0" fmla="*/ 0 w 390"/>
                <a:gd name="T1" fmla="*/ 0 h 334"/>
                <a:gd name="T2" fmla="*/ 0 w 390"/>
                <a:gd name="T3" fmla="*/ 0 h 334"/>
                <a:gd name="T4" fmla="*/ 36 w 390"/>
                <a:gd name="T5" fmla="*/ 4 h 334"/>
                <a:gd name="T6" fmla="*/ 76 w 390"/>
                <a:gd name="T7" fmla="*/ 16 h 334"/>
                <a:gd name="T8" fmla="*/ 124 w 390"/>
                <a:gd name="T9" fmla="*/ 36 h 334"/>
                <a:gd name="T10" fmla="*/ 185 w 390"/>
                <a:gd name="T11" fmla="*/ 68 h 334"/>
                <a:gd name="T12" fmla="*/ 249 w 390"/>
                <a:gd name="T13" fmla="*/ 113 h 334"/>
                <a:gd name="T14" fmla="*/ 281 w 390"/>
                <a:gd name="T15" fmla="*/ 141 h 334"/>
                <a:gd name="T16" fmla="*/ 318 w 390"/>
                <a:gd name="T17" fmla="*/ 173 h 334"/>
                <a:gd name="T18" fmla="*/ 354 w 390"/>
                <a:gd name="T19" fmla="*/ 209 h 334"/>
                <a:gd name="T20" fmla="*/ 390 w 390"/>
                <a:gd name="T21" fmla="*/ 249 h 334"/>
                <a:gd name="T22" fmla="*/ 338 w 390"/>
                <a:gd name="T23" fmla="*/ 334 h 334"/>
                <a:gd name="T24" fmla="*/ 338 w 390"/>
                <a:gd name="T25" fmla="*/ 334 h 334"/>
                <a:gd name="T26" fmla="*/ 217 w 390"/>
                <a:gd name="T27" fmla="*/ 245 h 334"/>
                <a:gd name="T28" fmla="*/ 124 w 390"/>
                <a:gd name="T29" fmla="*/ 185 h 334"/>
                <a:gd name="T30" fmla="*/ 88 w 390"/>
                <a:gd name="T31" fmla="*/ 161 h 334"/>
                <a:gd name="T32" fmla="*/ 60 w 390"/>
                <a:gd name="T33" fmla="*/ 149 h 334"/>
                <a:gd name="T34" fmla="*/ 0 w 390"/>
                <a:gd name="T35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4">
                  <a:moveTo>
                    <a:pt x="0" y="0"/>
                  </a:moveTo>
                  <a:lnTo>
                    <a:pt x="0" y="0"/>
                  </a:lnTo>
                  <a:lnTo>
                    <a:pt x="36" y="4"/>
                  </a:lnTo>
                  <a:lnTo>
                    <a:pt x="76" y="16"/>
                  </a:lnTo>
                  <a:lnTo>
                    <a:pt x="124" y="36"/>
                  </a:lnTo>
                  <a:lnTo>
                    <a:pt x="185" y="68"/>
                  </a:lnTo>
                  <a:lnTo>
                    <a:pt x="249" y="113"/>
                  </a:lnTo>
                  <a:lnTo>
                    <a:pt x="281" y="141"/>
                  </a:lnTo>
                  <a:lnTo>
                    <a:pt x="318" y="173"/>
                  </a:lnTo>
                  <a:lnTo>
                    <a:pt x="354" y="209"/>
                  </a:lnTo>
                  <a:lnTo>
                    <a:pt x="390" y="249"/>
                  </a:lnTo>
                  <a:lnTo>
                    <a:pt x="338" y="334"/>
                  </a:lnTo>
                  <a:lnTo>
                    <a:pt x="338" y="334"/>
                  </a:lnTo>
                  <a:lnTo>
                    <a:pt x="217" y="245"/>
                  </a:lnTo>
                  <a:lnTo>
                    <a:pt x="124" y="185"/>
                  </a:lnTo>
                  <a:lnTo>
                    <a:pt x="88" y="161"/>
                  </a:lnTo>
                  <a:lnTo>
                    <a:pt x="6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9" name="Freeform 43"/>
            <p:cNvSpPr>
              <a:spLocks noEditPoints="1"/>
            </p:cNvSpPr>
            <p:nvPr/>
          </p:nvSpPr>
          <p:spPr bwMode="auto">
            <a:xfrm>
              <a:off x="-1244" y="2297"/>
              <a:ext cx="402" cy="350"/>
            </a:xfrm>
            <a:custGeom>
              <a:avLst/>
              <a:gdLst>
                <a:gd name="T0" fmla="*/ 342 w 402"/>
                <a:gd name="T1" fmla="*/ 346 h 350"/>
                <a:gd name="T2" fmla="*/ 342 w 402"/>
                <a:gd name="T3" fmla="*/ 346 h 350"/>
                <a:gd name="T4" fmla="*/ 221 w 402"/>
                <a:gd name="T5" fmla="*/ 257 h 350"/>
                <a:gd name="T6" fmla="*/ 221 w 402"/>
                <a:gd name="T7" fmla="*/ 257 h 350"/>
                <a:gd name="T8" fmla="*/ 221 w 402"/>
                <a:gd name="T9" fmla="*/ 257 h 350"/>
                <a:gd name="T10" fmla="*/ 128 w 402"/>
                <a:gd name="T11" fmla="*/ 197 h 350"/>
                <a:gd name="T12" fmla="*/ 92 w 402"/>
                <a:gd name="T13" fmla="*/ 173 h 350"/>
                <a:gd name="T14" fmla="*/ 68 w 402"/>
                <a:gd name="T15" fmla="*/ 161 h 350"/>
                <a:gd name="T16" fmla="*/ 68 w 402"/>
                <a:gd name="T17" fmla="*/ 161 h 350"/>
                <a:gd name="T18" fmla="*/ 64 w 402"/>
                <a:gd name="T19" fmla="*/ 161 h 350"/>
                <a:gd name="T20" fmla="*/ 4 w 402"/>
                <a:gd name="T21" fmla="*/ 8 h 350"/>
                <a:gd name="T22" fmla="*/ 8 w 402"/>
                <a:gd name="T23" fmla="*/ 8 h 350"/>
                <a:gd name="T24" fmla="*/ 4 w 402"/>
                <a:gd name="T25" fmla="*/ 8 h 350"/>
                <a:gd name="T26" fmla="*/ 0 w 402"/>
                <a:gd name="T27" fmla="*/ 0 h 350"/>
                <a:gd name="T28" fmla="*/ 8 w 402"/>
                <a:gd name="T29" fmla="*/ 0 h 350"/>
                <a:gd name="T30" fmla="*/ 8 w 402"/>
                <a:gd name="T31" fmla="*/ 0 h 350"/>
                <a:gd name="T32" fmla="*/ 44 w 402"/>
                <a:gd name="T33" fmla="*/ 8 h 350"/>
                <a:gd name="T34" fmla="*/ 84 w 402"/>
                <a:gd name="T35" fmla="*/ 20 h 350"/>
                <a:gd name="T36" fmla="*/ 136 w 402"/>
                <a:gd name="T37" fmla="*/ 40 h 350"/>
                <a:gd name="T38" fmla="*/ 193 w 402"/>
                <a:gd name="T39" fmla="*/ 72 h 350"/>
                <a:gd name="T40" fmla="*/ 261 w 402"/>
                <a:gd name="T41" fmla="*/ 117 h 350"/>
                <a:gd name="T42" fmla="*/ 293 w 402"/>
                <a:gd name="T43" fmla="*/ 145 h 350"/>
                <a:gd name="T44" fmla="*/ 330 w 402"/>
                <a:gd name="T45" fmla="*/ 177 h 350"/>
                <a:gd name="T46" fmla="*/ 366 w 402"/>
                <a:gd name="T47" fmla="*/ 213 h 350"/>
                <a:gd name="T48" fmla="*/ 402 w 402"/>
                <a:gd name="T49" fmla="*/ 253 h 350"/>
                <a:gd name="T50" fmla="*/ 402 w 402"/>
                <a:gd name="T51" fmla="*/ 253 h 350"/>
                <a:gd name="T52" fmla="*/ 402 w 402"/>
                <a:gd name="T53" fmla="*/ 257 h 350"/>
                <a:gd name="T54" fmla="*/ 346 w 402"/>
                <a:gd name="T55" fmla="*/ 350 h 350"/>
                <a:gd name="T56" fmla="*/ 342 w 402"/>
                <a:gd name="T57" fmla="*/ 346 h 350"/>
                <a:gd name="T58" fmla="*/ 342 w 402"/>
                <a:gd name="T59" fmla="*/ 346 h 350"/>
                <a:gd name="T60" fmla="*/ 346 w 402"/>
                <a:gd name="T61" fmla="*/ 334 h 350"/>
                <a:gd name="T62" fmla="*/ 390 w 402"/>
                <a:gd name="T63" fmla="*/ 257 h 350"/>
                <a:gd name="T64" fmla="*/ 390 w 402"/>
                <a:gd name="T65" fmla="*/ 257 h 350"/>
                <a:gd name="T66" fmla="*/ 330 w 402"/>
                <a:gd name="T67" fmla="*/ 189 h 350"/>
                <a:gd name="T68" fmla="*/ 265 w 402"/>
                <a:gd name="T69" fmla="*/ 137 h 350"/>
                <a:gd name="T70" fmla="*/ 209 w 402"/>
                <a:gd name="T71" fmla="*/ 92 h 350"/>
                <a:gd name="T72" fmla="*/ 157 w 402"/>
                <a:gd name="T73" fmla="*/ 64 h 350"/>
                <a:gd name="T74" fmla="*/ 108 w 402"/>
                <a:gd name="T75" fmla="*/ 40 h 350"/>
                <a:gd name="T76" fmla="*/ 68 w 402"/>
                <a:gd name="T77" fmla="*/ 24 h 350"/>
                <a:gd name="T78" fmla="*/ 36 w 402"/>
                <a:gd name="T79" fmla="*/ 16 h 350"/>
                <a:gd name="T80" fmla="*/ 16 w 402"/>
                <a:gd name="T81" fmla="*/ 12 h 350"/>
                <a:gd name="T82" fmla="*/ 16 w 402"/>
                <a:gd name="T83" fmla="*/ 12 h 350"/>
                <a:gd name="T84" fmla="*/ 72 w 402"/>
                <a:gd name="T85" fmla="*/ 153 h 350"/>
                <a:gd name="T86" fmla="*/ 72 w 402"/>
                <a:gd name="T87" fmla="*/ 153 h 350"/>
                <a:gd name="T88" fmla="*/ 100 w 402"/>
                <a:gd name="T89" fmla="*/ 165 h 350"/>
                <a:gd name="T90" fmla="*/ 132 w 402"/>
                <a:gd name="T91" fmla="*/ 185 h 350"/>
                <a:gd name="T92" fmla="*/ 217 w 402"/>
                <a:gd name="T93" fmla="*/ 241 h 350"/>
                <a:gd name="T94" fmla="*/ 346 w 402"/>
                <a:gd name="T95" fmla="*/ 334 h 350"/>
                <a:gd name="T96" fmla="*/ 346 w 402"/>
                <a:gd name="T97" fmla="*/ 33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2" h="350">
                  <a:moveTo>
                    <a:pt x="342" y="346"/>
                  </a:moveTo>
                  <a:lnTo>
                    <a:pt x="342" y="346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128" y="197"/>
                  </a:lnTo>
                  <a:lnTo>
                    <a:pt x="92" y="173"/>
                  </a:lnTo>
                  <a:lnTo>
                    <a:pt x="68" y="161"/>
                  </a:lnTo>
                  <a:lnTo>
                    <a:pt x="68" y="161"/>
                  </a:lnTo>
                  <a:lnTo>
                    <a:pt x="64" y="161"/>
                  </a:lnTo>
                  <a:lnTo>
                    <a:pt x="4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4" y="8"/>
                  </a:lnTo>
                  <a:lnTo>
                    <a:pt x="84" y="20"/>
                  </a:lnTo>
                  <a:lnTo>
                    <a:pt x="136" y="40"/>
                  </a:lnTo>
                  <a:lnTo>
                    <a:pt x="193" y="72"/>
                  </a:lnTo>
                  <a:lnTo>
                    <a:pt x="261" y="117"/>
                  </a:lnTo>
                  <a:lnTo>
                    <a:pt x="293" y="145"/>
                  </a:lnTo>
                  <a:lnTo>
                    <a:pt x="330" y="177"/>
                  </a:lnTo>
                  <a:lnTo>
                    <a:pt x="366" y="213"/>
                  </a:lnTo>
                  <a:lnTo>
                    <a:pt x="402" y="253"/>
                  </a:lnTo>
                  <a:lnTo>
                    <a:pt x="402" y="253"/>
                  </a:lnTo>
                  <a:lnTo>
                    <a:pt x="402" y="257"/>
                  </a:lnTo>
                  <a:lnTo>
                    <a:pt x="346" y="350"/>
                  </a:lnTo>
                  <a:lnTo>
                    <a:pt x="342" y="346"/>
                  </a:lnTo>
                  <a:lnTo>
                    <a:pt x="342" y="346"/>
                  </a:lnTo>
                  <a:close/>
                  <a:moveTo>
                    <a:pt x="346" y="334"/>
                  </a:moveTo>
                  <a:lnTo>
                    <a:pt x="390" y="257"/>
                  </a:lnTo>
                  <a:lnTo>
                    <a:pt x="390" y="257"/>
                  </a:lnTo>
                  <a:lnTo>
                    <a:pt x="330" y="189"/>
                  </a:lnTo>
                  <a:lnTo>
                    <a:pt x="265" y="137"/>
                  </a:lnTo>
                  <a:lnTo>
                    <a:pt x="209" y="92"/>
                  </a:lnTo>
                  <a:lnTo>
                    <a:pt x="157" y="64"/>
                  </a:lnTo>
                  <a:lnTo>
                    <a:pt x="108" y="40"/>
                  </a:lnTo>
                  <a:lnTo>
                    <a:pt x="68" y="24"/>
                  </a:lnTo>
                  <a:lnTo>
                    <a:pt x="36" y="16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72" y="153"/>
                  </a:lnTo>
                  <a:lnTo>
                    <a:pt x="72" y="153"/>
                  </a:lnTo>
                  <a:lnTo>
                    <a:pt x="100" y="165"/>
                  </a:lnTo>
                  <a:lnTo>
                    <a:pt x="132" y="185"/>
                  </a:lnTo>
                  <a:lnTo>
                    <a:pt x="217" y="241"/>
                  </a:lnTo>
                  <a:lnTo>
                    <a:pt x="346" y="334"/>
                  </a:lnTo>
                  <a:lnTo>
                    <a:pt x="346" y="33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0" name="Line 44"/>
            <p:cNvSpPr>
              <a:spLocks noChangeShapeType="1"/>
            </p:cNvSpPr>
            <p:nvPr/>
          </p:nvSpPr>
          <p:spPr bwMode="auto">
            <a:xfrm>
              <a:off x="-2066" y="179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1" name="Line 45"/>
            <p:cNvSpPr>
              <a:spLocks noChangeShapeType="1"/>
            </p:cNvSpPr>
            <p:nvPr/>
          </p:nvSpPr>
          <p:spPr bwMode="auto">
            <a:xfrm>
              <a:off x="-2066" y="179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2" name="Freeform 46"/>
            <p:cNvSpPr>
              <a:spLocks/>
            </p:cNvSpPr>
            <p:nvPr/>
          </p:nvSpPr>
          <p:spPr bwMode="auto">
            <a:xfrm>
              <a:off x="-1727" y="2329"/>
              <a:ext cx="611" cy="696"/>
            </a:xfrm>
            <a:custGeom>
              <a:avLst/>
              <a:gdLst>
                <a:gd name="T0" fmla="*/ 32 w 611"/>
                <a:gd name="T1" fmla="*/ 0 h 696"/>
                <a:gd name="T2" fmla="*/ 32 w 611"/>
                <a:gd name="T3" fmla="*/ 0 h 696"/>
                <a:gd name="T4" fmla="*/ 16 w 611"/>
                <a:gd name="T5" fmla="*/ 237 h 696"/>
                <a:gd name="T6" fmla="*/ 4 w 611"/>
                <a:gd name="T7" fmla="*/ 406 h 696"/>
                <a:gd name="T8" fmla="*/ 0 w 611"/>
                <a:gd name="T9" fmla="*/ 592 h 696"/>
                <a:gd name="T10" fmla="*/ 0 w 611"/>
                <a:gd name="T11" fmla="*/ 592 h 696"/>
                <a:gd name="T12" fmla="*/ 8 w 611"/>
                <a:gd name="T13" fmla="*/ 600 h 696"/>
                <a:gd name="T14" fmla="*/ 28 w 611"/>
                <a:gd name="T15" fmla="*/ 620 h 696"/>
                <a:gd name="T16" fmla="*/ 72 w 611"/>
                <a:gd name="T17" fmla="*/ 648 h 696"/>
                <a:gd name="T18" fmla="*/ 100 w 611"/>
                <a:gd name="T19" fmla="*/ 664 h 696"/>
                <a:gd name="T20" fmla="*/ 132 w 611"/>
                <a:gd name="T21" fmla="*/ 676 h 696"/>
                <a:gd name="T22" fmla="*/ 173 w 611"/>
                <a:gd name="T23" fmla="*/ 684 h 696"/>
                <a:gd name="T24" fmla="*/ 217 w 611"/>
                <a:gd name="T25" fmla="*/ 692 h 696"/>
                <a:gd name="T26" fmla="*/ 265 w 611"/>
                <a:gd name="T27" fmla="*/ 696 h 696"/>
                <a:gd name="T28" fmla="*/ 322 w 611"/>
                <a:gd name="T29" fmla="*/ 696 h 696"/>
                <a:gd name="T30" fmla="*/ 386 w 611"/>
                <a:gd name="T31" fmla="*/ 692 h 696"/>
                <a:gd name="T32" fmla="*/ 454 w 611"/>
                <a:gd name="T33" fmla="*/ 680 h 696"/>
                <a:gd name="T34" fmla="*/ 531 w 611"/>
                <a:gd name="T35" fmla="*/ 660 h 696"/>
                <a:gd name="T36" fmla="*/ 611 w 611"/>
                <a:gd name="T37" fmla="*/ 636 h 696"/>
                <a:gd name="T38" fmla="*/ 611 w 611"/>
                <a:gd name="T39" fmla="*/ 636 h 696"/>
                <a:gd name="T40" fmla="*/ 611 w 611"/>
                <a:gd name="T41" fmla="*/ 600 h 696"/>
                <a:gd name="T42" fmla="*/ 611 w 611"/>
                <a:gd name="T43" fmla="*/ 491 h 696"/>
                <a:gd name="T44" fmla="*/ 599 w 611"/>
                <a:gd name="T45" fmla="*/ 294 h 696"/>
                <a:gd name="T46" fmla="*/ 583 w 611"/>
                <a:gd name="T47" fmla="*/ 161 h 696"/>
                <a:gd name="T48" fmla="*/ 567 w 611"/>
                <a:gd name="T49" fmla="*/ 0 h 696"/>
                <a:gd name="T50" fmla="*/ 32 w 611"/>
                <a:gd name="T5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11" h="696">
                  <a:moveTo>
                    <a:pt x="32" y="0"/>
                  </a:moveTo>
                  <a:lnTo>
                    <a:pt x="32" y="0"/>
                  </a:lnTo>
                  <a:lnTo>
                    <a:pt x="16" y="237"/>
                  </a:lnTo>
                  <a:lnTo>
                    <a:pt x="4" y="406"/>
                  </a:lnTo>
                  <a:lnTo>
                    <a:pt x="0" y="592"/>
                  </a:lnTo>
                  <a:lnTo>
                    <a:pt x="0" y="592"/>
                  </a:lnTo>
                  <a:lnTo>
                    <a:pt x="8" y="600"/>
                  </a:lnTo>
                  <a:lnTo>
                    <a:pt x="28" y="620"/>
                  </a:lnTo>
                  <a:lnTo>
                    <a:pt x="72" y="648"/>
                  </a:lnTo>
                  <a:lnTo>
                    <a:pt x="100" y="664"/>
                  </a:lnTo>
                  <a:lnTo>
                    <a:pt x="132" y="676"/>
                  </a:lnTo>
                  <a:lnTo>
                    <a:pt x="173" y="684"/>
                  </a:lnTo>
                  <a:lnTo>
                    <a:pt x="217" y="692"/>
                  </a:lnTo>
                  <a:lnTo>
                    <a:pt x="265" y="696"/>
                  </a:lnTo>
                  <a:lnTo>
                    <a:pt x="322" y="696"/>
                  </a:lnTo>
                  <a:lnTo>
                    <a:pt x="386" y="692"/>
                  </a:lnTo>
                  <a:lnTo>
                    <a:pt x="454" y="680"/>
                  </a:lnTo>
                  <a:lnTo>
                    <a:pt x="531" y="660"/>
                  </a:lnTo>
                  <a:lnTo>
                    <a:pt x="611" y="636"/>
                  </a:lnTo>
                  <a:lnTo>
                    <a:pt x="611" y="636"/>
                  </a:lnTo>
                  <a:lnTo>
                    <a:pt x="611" y="600"/>
                  </a:lnTo>
                  <a:lnTo>
                    <a:pt x="611" y="491"/>
                  </a:lnTo>
                  <a:lnTo>
                    <a:pt x="599" y="294"/>
                  </a:lnTo>
                  <a:lnTo>
                    <a:pt x="583" y="161"/>
                  </a:lnTo>
                  <a:lnTo>
                    <a:pt x="567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3" name="Freeform 47"/>
            <p:cNvSpPr>
              <a:spLocks/>
            </p:cNvSpPr>
            <p:nvPr/>
          </p:nvSpPr>
          <p:spPr bwMode="auto">
            <a:xfrm>
              <a:off x="-1997" y="2418"/>
              <a:ext cx="966" cy="901"/>
            </a:xfrm>
            <a:custGeom>
              <a:avLst/>
              <a:gdLst>
                <a:gd name="T0" fmla="*/ 233 w 966"/>
                <a:gd name="T1" fmla="*/ 861 h 901"/>
                <a:gd name="T2" fmla="*/ 181 w 966"/>
                <a:gd name="T3" fmla="*/ 812 h 901"/>
                <a:gd name="T4" fmla="*/ 137 w 966"/>
                <a:gd name="T5" fmla="*/ 752 h 901"/>
                <a:gd name="T6" fmla="*/ 64 w 966"/>
                <a:gd name="T7" fmla="*/ 615 h 901"/>
                <a:gd name="T8" fmla="*/ 20 w 966"/>
                <a:gd name="T9" fmla="*/ 482 h 901"/>
                <a:gd name="T10" fmla="*/ 0 w 966"/>
                <a:gd name="T11" fmla="*/ 390 h 901"/>
                <a:gd name="T12" fmla="*/ 0 w 966"/>
                <a:gd name="T13" fmla="*/ 390 h 901"/>
                <a:gd name="T14" fmla="*/ 0 w 966"/>
                <a:gd name="T15" fmla="*/ 370 h 901"/>
                <a:gd name="T16" fmla="*/ 4 w 966"/>
                <a:gd name="T17" fmla="*/ 330 h 901"/>
                <a:gd name="T18" fmla="*/ 32 w 966"/>
                <a:gd name="T19" fmla="*/ 249 h 901"/>
                <a:gd name="T20" fmla="*/ 60 w 966"/>
                <a:gd name="T21" fmla="*/ 209 h 901"/>
                <a:gd name="T22" fmla="*/ 60 w 966"/>
                <a:gd name="T23" fmla="*/ 209 h 901"/>
                <a:gd name="T24" fmla="*/ 96 w 966"/>
                <a:gd name="T25" fmla="*/ 173 h 901"/>
                <a:gd name="T26" fmla="*/ 145 w 966"/>
                <a:gd name="T27" fmla="*/ 144 h 901"/>
                <a:gd name="T28" fmla="*/ 205 w 966"/>
                <a:gd name="T29" fmla="*/ 124 h 901"/>
                <a:gd name="T30" fmla="*/ 278 w 966"/>
                <a:gd name="T31" fmla="*/ 116 h 901"/>
                <a:gd name="T32" fmla="*/ 278 w 966"/>
                <a:gd name="T33" fmla="*/ 116 h 901"/>
                <a:gd name="T34" fmla="*/ 322 w 966"/>
                <a:gd name="T35" fmla="*/ 120 h 901"/>
                <a:gd name="T36" fmla="*/ 374 w 966"/>
                <a:gd name="T37" fmla="*/ 124 h 901"/>
                <a:gd name="T38" fmla="*/ 414 w 966"/>
                <a:gd name="T39" fmla="*/ 124 h 901"/>
                <a:gd name="T40" fmla="*/ 475 w 966"/>
                <a:gd name="T41" fmla="*/ 124 h 901"/>
                <a:gd name="T42" fmla="*/ 563 w 966"/>
                <a:gd name="T43" fmla="*/ 100 h 901"/>
                <a:gd name="T44" fmla="*/ 656 w 966"/>
                <a:gd name="T45" fmla="*/ 48 h 901"/>
                <a:gd name="T46" fmla="*/ 728 w 966"/>
                <a:gd name="T47" fmla="*/ 8 h 901"/>
                <a:gd name="T48" fmla="*/ 728 w 966"/>
                <a:gd name="T49" fmla="*/ 8 h 901"/>
                <a:gd name="T50" fmla="*/ 773 w 966"/>
                <a:gd name="T51" fmla="*/ 0 h 901"/>
                <a:gd name="T52" fmla="*/ 773 w 966"/>
                <a:gd name="T53" fmla="*/ 0 h 901"/>
                <a:gd name="T54" fmla="*/ 813 w 966"/>
                <a:gd name="T55" fmla="*/ 8 h 901"/>
                <a:gd name="T56" fmla="*/ 849 w 966"/>
                <a:gd name="T57" fmla="*/ 32 h 901"/>
                <a:gd name="T58" fmla="*/ 906 w 966"/>
                <a:gd name="T59" fmla="*/ 96 h 901"/>
                <a:gd name="T60" fmla="*/ 906 w 966"/>
                <a:gd name="T61" fmla="*/ 96 h 901"/>
                <a:gd name="T62" fmla="*/ 942 w 966"/>
                <a:gd name="T63" fmla="*/ 161 h 901"/>
                <a:gd name="T64" fmla="*/ 958 w 966"/>
                <a:gd name="T65" fmla="*/ 193 h 901"/>
                <a:gd name="T66" fmla="*/ 962 w 966"/>
                <a:gd name="T67" fmla="*/ 205 h 901"/>
                <a:gd name="T68" fmla="*/ 966 w 966"/>
                <a:gd name="T69" fmla="*/ 233 h 901"/>
                <a:gd name="T70" fmla="*/ 962 w 966"/>
                <a:gd name="T71" fmla="*/ 249 h 901"/>
                <a:gd name="T72" fmla="*/ 942 w 966"/>
                <a:gd name="T73" fmla="*/ 289 h 901"/>
                <a:gd name="T74" fmla="*/ 922 w 966"/>
                <a:gd name="T75" fmla="*/ 309 h 901"/>
                <a:gd name="T76" fmla="*/ 910 w 966"/>
                <a:gd name="T77" fmla="*/ 321 h 901"/>
                <a:gd name="T78" fmla="*/ 898 w 966"/>
                <a:gd name="T79" fmla="*/ 350 h 901"/>
                <a:gd name="T80" fmla="*/ 893 w 966"/>
                <a:gd name="T81" fmla="*/ 362 h 901"/>
                <a:gd name="T82" fmla="*/ 898 w 966"/>
                <a:gd name="T83" fmla="*/ 390 h 901"/>
                <a:gd name="T84" fmla="*/ 930 w 966"/>
                <a:gd name="T85" fmla="*/ 454 h 901"/>
                <a:gd name="T86" fmla="*/ 930 w 966"/>
                <a:gd name="T87" fmla="*/ 454 h 901"/>
                <a:gd name="T88" fmla="*/ 942 w 966"/>
                <a:gd name="T89" fmla="*/ 503 h 901"/>
                <a:gd name="T90" fmla="*/ 942 w 966"/>
                <a:gd name="T91" fmla="*/ 503 h 901"/>
                <a:gd name="T92" fmla="*/ 934 w 966"/>
                <a:gd name="T93" fmla="*/ 539 h 901"/>
                <a:gd name="T94" fmla="*/ 906 w 966"/>
                <a:gd name="T95" fmla="*/ 567 h 901"/>
                <a:gd name="T96" fmla="*/ 906 w 966"/>
                <a:gd name="T97" fmla="*/ 567 h 901"/>
                <a:gd name="T98" fmla="*/ 833 w 966"/>
                <a:gd name="T99" fmla="*/ 587 h 901"/>
                <a:gd name="T100" fmla="*/ 765 w 966"/>
                <a:gd name="T101" fmla="*/ 619 h 901"/>
                <a:gd name="T102" fmla="*/ 692 w 966"/>
                <a:gd name="T103" fmla="*/ 680 h 901"/>
                <a:gd name="T104" fmla="*/ 656 w 966"/>
                <a:gd name="T105" fmla="*/ 720 h 901"/>
                <a:gd name="T106" fmla="*/ 628 w 966"/>
                <a:gd name="T107" fmla="*/ 756 h 901"/>
                <a:gd name="T108" fmla="*/ 563 w 966"/>
                <a:gd name="T109" fmla="*/ 816 h 901"/>
                <a:gd name="T110" fmla="*/ 487 w 966"/>
                <a:gd name="T111" fmla="*/ 869 h 901"/>
                <a:gd name="T112" fmla="*/ 402 w 966"/>
                <a:gd name="T113" fmla="*/ 897 h 901"/>
                <a:gd name="T114" fmla="*/ 358 w 966"/>
                <a:gd name="T115" fmla="*/ 901 h 901"/>
                <a:gd name="T116" fmla="*/ 326 w 966"/>
                <a:gd name="T117" fmla="*/ 897 h 901"/>
                <a:gd name="T118" fmla="*/ 262 w 966"/>
                <a:gd name="T119" fmla="*/ 877 h 901"/>
                <a:gd name="T120" fmla="*/ 233 w 966"/>
                <a:gd name="T121" fmla="*/ 86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6" h="901">
                  <a:moveTo>
                    <a:pt x="233" y="861"/>
                  </a:moveTo>
                  <a:lnTo>
                    <a:pt x="233" y="861"/>
                  </a:lnTo>
                  <a:lnTo>
                    <a:pt x="205" y="837"/>
                  </a:lnTo>
                  <a:lnTo>
                    <a:pt x="181" y="812"/>
                  </a:lnTo>
                  <a:lnTo>
                    <a:pt x="157" y="784"/>
                  </a:lnTo>
                  <a:lnTo>
                    <a:pt x="137" y="752"/>
                  </a:lnTo>
                  <a:lnTo>
                    <a:pt x="96" y="688"/>
                  </a:lnTo>
                  <a:lnTo>
                    <a:pt x="64" y="615"/>
                  </a:lnTo>
                  <a:lnTo>
                    <a:pt x="40" y="547"/>
                  </a:lnTo>
                  <a:lnTo>
                    <a:pt x="20" y="482"/>
                  </a:lnTo>
                  <a:lnTo>
                    <a:pt x="8" y="43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4" y="330"/>
                  </a:lnTo>
                  <a:lnTo>
                    <a:pt x="12" y="289"/>
                  </a:lnTo>
                  <a:lnTo>
                    <a:pt x="32" y="249"/>
                  </a:lnTo>
                  <a:lnTo>
                    <a:pt x="44" y="22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76" y="193"/>
                  </a:lnTo>
                  <a:lnTo>
                    <a:pt x="96" y="173"/>
                  </a:lnTo>
                  <a:lnTo>
                    <a:pt x="121" y="156"/>
                  </a:lnTo>
                  <a:lnTo>
                    <a:pt x="145" y="144"/>
                  </a:lnTo>
                  <a:lnTo>
                    <a:pt x="173" y="132"/>
                  </a:lnTo>
                  <a:lnTo>
                    <a:pt x="205" y="124"/>
                  </a:lnTo>
                  <a:lnTo>
                    <a:pt x="237" y="120"/>
                  </a:lnTo>
                  <a:lnTo>
                    <a:pt x="278" y="116"/>
                  </a:lnTo>
                  <a:lnTo>
                    <a:pt x="278" y="116"/>
                  </a:lnTo>
                  <a:lnTo>
                    <a:pt x="278" y="116"/>
                  </a:lnTo>
                  <a:lnTo>
                    <a:pt x="322" y="120"/>
                  </a:lnTo>
                  <a:lnTo>
                    <a:pt x="322" y="120"/>
                  </a:lnTo>
                  <a:lnTo>
                    <a:pt x="322" y="120"/>
                  </a:lnTo>
                  <a:lnTo>
                    <a:pt x="374" y="124"/>
                  </a:lnTo>
                  <a:lnTo>
                    <a:pt x="414" y="124"/>
                  </a:lnTo>
                  <a:lnTo>
                    <a:pt x="414" y="124"/>
                  </a:lnTo>
                  <a:lnTo>
                    <a:pt x="414" y="124"/>
                  </a:lnTo>
                  <a:lnTo>
                    <a:pt x="475" y="124"/>
                  </a:lnTo>
                  <a:lnTo>
                    <a:pt x="523" y="116"/>
                  </a:lnTo>
                  <a:lnTo>
                    <a:pt x="563" y="100"/>
                  </a:lnTo>
                  <a:lnTo>
                    <a:pt x="596" y="84"/>
                  </a:lnTo>
                  <a:lnTo>
                    <a:pt x="656" y="48"/>
                  </a:lnTo>
                  <a:lnTo>
                    <a:pt x="692" y="28"/>
                  </a:lnTo>
                  <a:lnTo>
                    <a:pt x="728" y="8"/>
                  </a:lnTo>
                  <a:lnTo>
                    <a:pt x="728" y="8"/>
                  </a:lnTo>
                  <a:lnTo>
                    <a:pt x="728" y="8"/>
                  </a:lnTo>
                  <a:lnTo>
                    <a:pt x="753" y="4"/>
                  </a:lnTo>
                  <a:lnTo>
                    <a:pt x="773" y="0"/>
                  </a:lnTo>
                  <a:lnTo>
                    <a:pt x="773" y="0"/>
                  </a:lnTo>
                  <a:lnTo>
                    <a:pt x="773" y="0"/>
                  </a:lnTo>
                  <a:lnTo>
                    <a:pt x="793" y="4"/>
                  </a:lnTo>
                  <a:lnTo>
                    <a:pt x="813" y="8"/>
                  </a:lnTo>
                  <a:lnTo>
                    <a:pt x="833" y="20"/>
                  </a:lnTo>
                  <a:lnTo>
                    <a:pt x="849" y="32"/>
                  </a:lnTo>
                  <a:lnTo>
                    <a:pt x="881" y="60"/>
                  </a:lnTo>
                  <a:lnTo>
                    <a:pt x="906" y="96"/>
                  </a:lnTo>
                  <a:lnTo>
                    <a:pt x="906" y="96"/>
                  </a:lnTo>
                  <a:lnTo>
                    <a:pt x="906" y="96"/>
                  </a:lnTo>
                  <a:lnTo>
                    <a:pt x="926" y="128"/>
                  </a:lnTo>
                  <a:lnTo>
                    <a:pt x="942" y="161"/>
                  </a:lnTo>
                  <a:lnTo>
                    <a:pt x="958" y="193"/>
                  </a:lnTo>
                  <a:lnTo>
                    <a:pt x="958" y="193"/>
                  </a:lnTo>
                  <a:lnTo>
                    <a:pt x="958" y="193"/>
                  </a:lnTo>
                  <a:lnTo>
                    <a:pt x="962" y="205"/>
                  </a:lnTo>
                  <a:lnTo>
                    <a:pt x="966" y="233"/>
                  </a:lnTo>
                  <a:lnTo>
                    <a:pt x="966" y="233"/>
                  </a:lnTo>
                  <a:lnTo>
                    <a:pt x="966" y="233"/>
                  </a:lnTo>
                  <a:lnTo>
                    <a:pt x="962" y="249"/>
                  </a:lnTo>
                  <a:lnTo>
                    <a:pt x="958" y="269"/>
                  </a:lnTo>
                  <a:lnTo>
                    <a:pt x="942" y="289"/>
                  </a:lnTo>
                  <a:lnTo>
                    <a:pt x="922" y="309"/>
                  </a:lnTo>
                  <a:lnTo>
                    <a:pt x="922" y="309"/>
                  </a:lnTo>
                  <a:lnTo>
                    <a:pt x="922" y="309"/>
                  </a:lnTo>
                  <a:lnTo>
                    <a:pt x="910" y="321"/>
                  </a:lnTo>
                  <a:lnTo>
                    <a:pt x="902" y="338"/>
                  </a:lnTo>
                  <a:lnTo>
                    <a:pt x="898" y="350"/>
                  </a:lnTo>
                  <a:lnTo>
                    <a:pt x="893" y="362"/>
                  </a:lnTo>
                  <a:lnTo>
                    <a:pt x="893" y="362"/>
                  </a:lnTo>
                  <a:lnTo>
                    <a:pt x="893" y="362"/>
                  </a:lnTo>
                  <a:lnTo>
                    <a:pt x="898" y="390"/>
                  </a:lnTo>
                  <a:lnTo>
                    <a:pt x="910" y="414"/>
                  </a:lnTo>
                  <a:lnTo>
                    <a:pt x="930" y="454"/>
                  </a:lnTo>
                  <a:lnTo>
                    <a:pt x="930" y="454"/>
                  </a:lnTo>
                  <a:lnTo>
                    <a:pt x="930" y="454"/>
                  </a:lnTo>
                  <a:lnTo>
                    <a:pt x="942" y="478"/>
                  </a:lnTo>
                  <a:lnTo>
                    <a:pt x="942" y="503"/>
                  </a:lnTo>
                  <a:lnTo>
                    <a:pt x="942" y="503"/>
                  </a:lnTo>
                  <a:lnTo>
                    <a:pt x="942" y="503"/>
                  </a:lnTo>
                  <a:lnTo>
                    <a:pt x="942" y="523"/>
                  </a:lnTo>
                  <a:lnTo>
                    <a:pt x="934" y="539"/>
                  </a:lnTo>
                  <a:lnTo>
                    <a:pt x="922" y="555"/>
                  </a:lnTo>
                  <a:lnTo>
                    <a:pt x="906" y="567"/>
                  </a:lnTo>
                  <a:lnTo>
                    <a:pt x="906" y="567"/>
                  </a:lnTo>
                  <a:lnTo>
                    <a:pt x="906" y="567"/>
                  </a:lnTo>
                  <a:lnTo>
                    <a:pt x="861" y="579"/>
                  </a:lnTo>
                  <a:lnTo>
                    <a:pt x="833" y="587"/>
                  </a:lnTo>
                  <a:lnTo>
                    <a:pt x="801" y="603"/>
                  </a:lnTo>
                  <a:lnTo>
                    <a:pt x="765" y="619"/>
                  </a:lnTo>
                  <a:lnTo>
                    <a:pt x="728" y="643"/>
                  </a:lnTo>
                  <a:lnTo>
                    <a:pt x="692" y="680"/>
                  </a:lnTo>
                  <a:lnTo>
                    <a:pt x="656" y="720"/>
                  </a:lnTo>
                  <a:lnTo>
                    <a:pt x="656" y="720"/>
                  </a:lnTo>
                  <a:lnTo>
                    <a:pt x="656" y="720"/>
                  </a:lnTo>
                  <a:lnTo>
                    <a:pt x="628" y="756"/>
                  </a:lnTo>
                  <a:lnTo>
                    <a:pt x="596" y="788"/>
                  </a:lnTo>
                  <a:lnTo>
                    <a:pt x="563" y="816"/>
                  </a:lnTo>
                  <a:lnTo>
                    <a:pt x="523" y="845"/>
                  </a:lnTo>
                  <a:lnTo>
                    <a:pt x="487" y="869"/>
                  </a:lnTo>
                  <a:lnTo>
                    <a:pt x="443" y="885"/>
                  </a:lnTo>
                  <a:lnTo>
                    <a:pt x="402" y="897"/>
                  </a:lnTo>
                  <a:lnTo>
                    <a:pt x="358" y="901"/>
                  </a:lnTo>
                  <a:lnTo>
                    <a:pt x="358" y="901"/>
                  </a:lnTo>
                  <a:lnTo>
                    <a:pt x="358" y="901"/>
                  </a:lnTo>
                  <a:lnTo>
                    <a:pt x="326" y="897"/>
                  </a:lnTo>
                  <a:lnTo>
                    <a:pt x="294" y="889"/>
                  </a:lnTo>
                  <a:lnTo>
                    <a:pt x="262" y="877"/>
                  </a:lnTo>
                  <a:lnTo>
                    <a:pt x="233" y="861"/>
                  </a:lnTo>
                  <a:lnTo>
                    <a:pt x="233" y="86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4" name="Freeform 48"/>
            <p:cNvSpPr>
              <a:spLocks/>
            </p:cNvSpPr>
            <p:nvPr/>
          </p:nvSpPr>
          <p:spPr bwMode="auto">
            <a:xfrm>
              <a:off x="-1985" y="2434"/>
              <a:ext cx="938" cy="869"/>
            </a:xfrm>
            <a:custGeom>
              <a:avLst/>
              <a:gdLst>
                <a:gd name="T0" fmla="*/ 0 w 938"/>
                <a:gd name="T1" fmla="*/ 354 h 869"/>
                <a:gd name="T2" fmla="*/ 4 w 938"/>
                <a:gd name="T3" fmla="*/ 370 h 869"/>
                <a:gd name="T4" fmla="*/ 12 w 938"/>
                <a:gd name="T5" fmla="*/ 410 h 869"/>
                <a:gd name="T6" fmla="*/ 40 w 938"/>
                <a:gd name="T7" fmla="*/ 527 h 869"/>
                <a:gd name="T8" fmla="*/ 97 w 938"/>
                <a:gd name="T9" fmla="*/ 664 h 869"/>
                <a:gd name="T10" fmla="*/ 157 w 938"/>
                <a:gd name="T11" fmla="*/ 760 h 869"/>
                <a:gd name="T12" fmla="*/ 205 w 938"/>
                <a:gd name="T13" fmla="*/ 808 h 869"/>
                <a:gd name="T14" fmla="*/ 229 w 938"/>
                <a:gd name="T15" fmla="*/ 833 h 869"/>
                <a:gd name="T16" fmla="*/ 258 w 938"/>
                <a:gd name="T17" fmla="*/ 849 h 869"/>
                <a:gd name="T18" fmla="*/ 318 w 938"/>
                <a:gd name="T19" fmla="*/ 869 h 869"/>
                <a:gd name="T20" fmla="*/ 346 w 938"/>
                <a:gd name="T21" fmla="*/ 869 h 869"/>
                <a:gd name="T22" fmla="*/ 386 w 938"/>
                <a:gd name="T23" fmla="*/ 865 h 869"/>
                <a:gd name="T24" fmla="*/ 467 w 938"/>
                <a:gd name="T25" fmla="*/ 837 h 869"/>
                <a:gd name="T26" fmla="*/ 539 w 938"/>
                <a:gd name="T27" fmla="*/ 788 h 869"/>
                <a:gd name="T28" fmla="*/ 604 w 938"/>
                <a:gd name="T29" fmla="*/ 728 h 869"/>
                <a:gd name="T30" fmla="*/ 632 w 938"/>
                <a:gd name="T31" fmla="*/ 696 h 869"/>
                <a:gd name="T32" fmla="*/ 668 w 938"/>
                <a:gd name="T33" fmla="*/ 652 h 869"/>
                <a:gd name="T34" fmla="*/ 745 w 938"/>
                <a:gd name="T35" fmla="*/ 591 h 869"/>
                <a:gd name="T36" fmla="*/ 813 w 938"/>
                <a:gd name="T37" fmla="*/ 559 h 869"/>
                <a:gd name="T38" fmla="*/ 886 w 938"/>
                <a:gd name="T39" fmla="*/ 535 h 869"/>
                <a:gd name="T40" fmla="*/ 886 w 938"/>
                <a:gd name="T41" fmla="*/ 535 h 869"/>
                <a:gd name="T42" fmla="*/ 910 w 938"/>
                <a:gd name="T43" fmla="*/ 515 h 869"/>
                <a:gd name="T44" fmla="*/ 918 w 938"/>
                <a:gd name="T45" fmla="*/ 487 h 869"/>
                <a:gd name="T46" fmla="*/ 918 w 938"/>
                <a:gd name="T47" fmla="*/ 487 h 869"/>
                <a:gd name="T48" fmla="*/ 906 w 938"/>
                <a:gd name="T49" fmla="*/ 446 h 869"/>
                <a:gd name="T50" fmla="*/ 906 w 938"/>
                <a:gd name="T51" fmla="*/ 446 h 869"/>
                <a:gd name="T52" fmla="*/ 873 w 938"/>
                <a:gd name="T53" fmla="*/ 378 h 869"/>
                <a:gd name="T54" fmla="*/ 869 w 938"/>
                <a:gd name="T55" fmla="*/ 346 h 869"/>
                <a:gd name="T56" fmla="*/ 869 w 938"/>
                <a:gd name="T57" fmla="*/ 330 h 869"/>
                <a:gd name="T58" fmla="*/ 886 w 938"/>
                <a:gd name="T59" fmla="*/ 297 h 869"/>
                <a:gd name="T60" fmla="*/ 902 w 938"/>
                <a:gd name="T61" fmla="*/ 281 h 869"/>
                <a:gd name="T62" fmla="*/ 922 w 938"/>
                <a:gd name="T63" fmla="*/ 265 h 869"/>
                <a:gd name="T64" fmla="*/ 938 w 938"/>
                <a:gd name="T65" fmla="*/ 229 h 869"/>
                <a:gd name="T66" fmla="*/ 938 w 938"/>
                <a:gd name="T67" fmla="*/ 217 h 869"/>
                <a:gd name="T68" fmla="*/ 934 w 938"/>
                <a:gd name="T69" fmla="*/ 189 h 869"/>
                <a:gd name="T70" fmla="*/ 934 w 938"/>
                <a:gd name="T71" fmla="*/ 189 h 869"/>
                <a:gd name="T72" fmla="*/ 930 w 938"/>
                <a:gd name="T73" fmla="*/ 181 h 869"/>
                <a:gd name="T74" fmla="*/ 930 w 938"/>
                <a:gd name="T75" fmla="*/ 181 h 869"/>
                <a:gd name="T76" fmla="*/ 918 w 938"/>
                <a:gd name="T77" fmla="*/ 153 h 869"/>
                <a:gd name="T78" fmla="*/ 881 w 938"/>
                <a:gd name="T79" fmla="*/ 88 h 869"/>
                <a:gd name="T80" fmla="*/ 881 w 938"/>
                <a:gd name="T81" fmla="*/ 88 h 869"/>
                <a:gd name="T82" fmla="*/ 829 w 938"/>
                <a:gd name="T83" fmla="*/ 28 h 869"/>
                <a:gd name="T84" fmla="*/ 797 w 938"/>
                <a:gd name="T85" fmla="*/ 8 h 869"/>
                <a:gd name="T86" fmla="*/ 761 w 938"/>
                <a:gd name="T87" fmla="*/ 0 h 869"/>
                <a:gd name="T88" fmla="*/ 761 w 938"/>
                <a:gd name="T89" fmla="*/ 0 h 869"/>
                <a:gd name="T90" fmla="*/ 725 w 938"/>
                <a:gd name="T91" fmla="*/ 8 h 869"/>
                <a:gd name="T92" fmla="*/ 725 w 938"/>
                <a:gd name="T93" fmla="*/ 8 h 869"/>
                <a:gd name="T94" fmla="*/ 652 w 938"/>
                <a:gd name="T95" fmla="*/ 44 h 869"/>
                <a:gd name="T96" fmla="*/ 555 w 938"/>
                <a:gd name="T97" fmla="*/ 100 h 869"/>
                <a:gd name="T98" fmla="*/ 463 w 938"/>
                <a:gd name="T99" fmla="*/ 120 h 869"/>
                <a:gd name="T100" fmla="*/ 402 w 938"/>
                <a:gd name="T101" fmla="*/ 124 h 869"/>
                <a:gd name="T102" fmla="*/ 358 w 938"/>
                <a:gd name="T103" fmla="*/ 124 h 869"/>
                <a:gd name="T104" fmla="*/ 310 w 938"/>
                <a:gd name="T105" fmla="*/ 120 h 869"/>
                <a:gd name="T106" fmla="*/ 266 w 938"/>
                <a:gd name="T107" fmla="*/ 116 h 869"/>
                <a:gd name="T108" fmla="*/ 266 w 938"/>
                <a:gd name="T109" fmla="*/ 116 h 869"/>
                <a:gd name="T110" fmla="*/ 197 w 938"/>
                <a:gd name="T111" fmla="*/ 124 h 869"/>
                <a:gd name="T112" fmla="*/ 137 w 938"/>
                <a:gd name="T113" fmla="*/ 140 h 869"/>
                <a:gd name="T114" fmla="*/ 93 w 938"/>
                <a:gd name="T115" fmla="*/ 169 h 869"/>
                <a:gd name="T116" fmla="*/ 56 w 938"/>
                <a:gd name="T117" fmla="*/ 205 h 869"/>
                <a:gd name="T118" fmla="*/ 16 w 938"/>
                <a:gd name="T119" fmla="*/ 281 h 869"/>
                <a:gd name="T120" fmla="*/ 0 w 938"/>
                <a:gd name="T121" fmla="*/ 354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8" h="869">
                  <a:moveTo>
                    <a:pt x="0" y="354"/>
                  </a:moveTo>
                  <a:lnTo>
                    <a:pt x="0" y="354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12" y="410"/>
                  </a:lnTo>
                  <a:lnTo>
                    <a:pt x="24" y="462"/>
                  </a:lnTo>
                  <a:lnTo>
                    <a:pt x="40" y="527"/>
                  </a:lnTo>
                  <a:lnTo>
                    <a:pt x="68" y="595"/>
                  </a:lnTo>
                  <a:lnTo>
                    <a:pt x="97" y="664"/>
                  </a:lnTo>
                  <a:lnTo>
                    <a:pt x="137" y="728"/>
                  </a:lnTo>
                  <a:lnTo>
                    <a:pt x="157" y="760"/>
                  </a:lnTo>
                  <a:lnTo>
                    <a:pt x="181" y="784"/>
                  </a:lnTo>
                  <a:lnTo>
                    <a:pt x="205" y="808"/>
                  </a:lnTo>
                  <a:lnTo>
                    <a:pt x="229" y="833"/>
                  </a:lnTo>
                  <a:lnTo>
                    <a:pt x="229" y="833"/>
                  </a:lnTo>
                  <a:lnTo>
                    <a:pt x="229" y="833"/>
                  </a:lnTo>
                  <a:lnTo>
                    <a:pt x="258" y="849"/>
                  </a:lnTo>
                  <a:lnTo>
                    <a:pt x="290" y="861"/>
                  </a:lnTo>
                  <a:lnTo>
                    <a:pt x="318" y="869"/>
                  </a:lnTo>
                  <a:lnTo>
                    <a:pt x="346" y="869"/>
                  </a:lnTo>
                  <a:lnTo>
                    <a:pt x="346" y="869"/>
                  </a:lnTo>
                  <a:lnTo>
                    <a:pt x="346" y="869"/>
                  </a:lnTo>
                  <a:lnTo>
                    <a:pt x="386" y="865"/>
                  </a:lnTo>
                  <a:lnTo>
                    <a:pt x="427" y="857"/>
                  </a:lnTo>
                  <a:lnTo>
                    <a:pt x="467" y="837"/>
                  </a:lnTo>
                  <a:lnTo>
                    <a:pt x="503" y="817"/>
                  </a:lnTo>
                  <a:lnTo>
                    <a:pt x="539" y="788"/>
                  </a:lnTo>
                  <a:lnTo>
                    <a:pt x="576" y="760"/>
                  </a:lnTo>
                  <a:lnTo>
                    <a:pt x="604" y="728"/>
                  </a:lnTo>
                  <a:lnTo>
                    <a:pt x="632" y="696"/>
                  </a:lnTo>
                  <a:lnTo>
                    <a:pt x="632" y="696"/>
                  </a:lnTo>
                  <a:lnTo>
                    <a:pt x="632" y="696"/>
                  </a:lnTo>
                  <a:lnTo>
                    <a:pt x="668" y="652"/>
                  </a:lnTo>
                  <a:lnTo>
                    <a:pt x="708" y="619"/>
                  </a:lnTo>
                  <a:lnTo>
                    <a:pt x="745" y="591"/>
                  </a:lnTo>
                  <a:lnTo>
                    <a:pt x="781" y="571"/>
                  </a:lnTo>
                  <a:lnTo>
                    <a:pt x="813" y="559"/>
                  </a:lnTo>
                  <a:lnTo>
                    <a:pt x="845" y="547"/>
                  </a:lnTo>
                  <a:lnTo>
                    <a:pt x="886" y="535"/>
                  </a:lnTo>
                  <a:lnTo>
                    <a:pt x="886" y="535"/>
                  </a:lnTo>
                  <a:lnTo>
                    <a:pt x="886" y="535"/>
                  </a:lnTo>
                  <a:lnTo>
                    <a:pt x="902" y="527"/>
                  </a:lnTo>
                  <a:lnTo>
                    <a:pt x="910" y="515"/>
                  </a:lnTo>
                  <a:lnTo>
                    <a:pt x="914" y="503"/>
                  </a:lnTo>
                  <a:lnTo>
                    <a:pt x="918" y="487"/>
                  </a:lnTo>
                  <a:lnTo>
                    <a:pt x="918" y="487"/>
                  </a:lnTo>
                  <a:lnTo>
                    <a:pt x="918" y="487"/>
                  </a:lnTo>
                  <a:lnTo>
                    <a:pt x="914" y="466"/>
                  </a:lnTo>
                  <a:lnTo>
                    <a:pt x="906" y="446"/>
                  </a:lnTo>
                  <a:lnTo>
                    <a:pt x="906" y="446"/>
                  </a:lnTo>
                  <a:lnTo>
                    <a:pt x="906" y="446"/>
                  </a:lnTo>
                  <a:lnTo>
                    <a:pt x="881" y="406"/>
                  </a:lnTo>
                  <a:lnTo>
                    <a:pt x="873" y="378"/>
                  </a:lnTo>
                  <a:lnTo>
                    <a:pt x="869" y="346"/>
                  </a:lnTo>
                  <a:lnTo>
                    <a:pt x="869" y="346"/>
                  </a:lnTo>
                  <a:lnTo>
                    <a:pt x="869" y="346"/>
                  </a:lnTo>
                  <a:lnTo>
                    <a:pt x="869" y="330"/>
                  </a:lnTo>
                  <a:lnTo>
                    <a:pt x="873" y="314"/>
                  </a:lnTo>
                  <a:lnTo>
                    <a:pt x="886" y="297"/>
                  </a:lnTo>
                  <a:lnTo>
                    <a:pt x="902" y="281"/>
                  </a:lnTo>
                  <a:lnTo>
                    <a:pt x="902" y="281"/>
                  </a:lnTo>
                  <a:lnTo>
                    <a:pt x="902" y="281"/>
                  </a:lnTo>
                  <a:lnTo>
                    <a:pt x="922" y="265"/>
                  </a:lnTo>
                  <a:lnTo>
                    <a:pt x="930" y="249"/>
                  </a:lnTo>
                  <a:lnTo>
                    <a:pt x="938" y="229"/>
                  </a:lnTo>
                  <a:lnTo>
                    <a:pt x="938" y="217"/>
                  </a:lnTo>
                  <a:lnTo>
                    <a:pt x="938" y="217"/>
                  </a:lnTo>
                  <a:lnTo>
                    <a:pt x="938" y="217"/>
                  </a:lnTo>
                  <a:lnTo>
                    <a:pt x="934" y="189"/>
                  </a:lnTo>
                  <a:lnTo>
                    <a:pt x="934" y="189"/>
                  </a:lnTo>
                  <a:lnTo>
                    <a:pt x="934" y="189"/>
                  </a:lnTo>
                  <a:lnTo>
                    <a:pt x="930" y="181"/>
                  </a:lnTo>
                  <a:lnTo>
                    <a:pt x="930" y="181"/>
                  </a:lnTo>
                  <a:lnTo>
                    <a:pt x="938" y="177"/>
                  </a:lnTo>
                  <a:lnTo>
                    <a:pt x="930" y="181"/>
                  </a:lnTo>
                  <a:lnTo>
                    <a:pt x="930" y="181"/>
                  </a:lnTo>
                  <a:lnTo>
                    <a:pt x="918" y="153"/>
                  </a:lnTo>
                  <a:lnTo>
                    <a:pt x="902" y="124"/>
                  </a:lnTo>
                  <a:lnTo>
                    <a:pt x="881" y="88"/>
                  </a:lnTo>
                  <a:lnTo>
                    <a:pt x="881" y="88"/>
                  </a:lnTo>
                  <a:lnTo>
                    <a:pt x="881" y="88"/>
                  </a:lnTo>
                  <a:lnTo>
                    <a:pt x="857" y="56"/>
                  </a:lnTo>
                  <a:lnTo>
                    <a:pt x="829" y="28"/>
                  </a:lnTo>
                  <a:lnTo>
                    <a:pt x="813" y="16"/>
                  </a:lnTo>
                  <a:lnTo>
                    <a:pt x="797" y="8"/>
                  </a:lnTo>
                  <a:lnTo>
                    <a:pt x="777" y="0"/>
                  </a:lnTo>
                  <a:lnTo>
                    <a:pt x="761" y="0"/>
                  </a:lnTo>
                  <a:lnTo>
                    <a:pt x="761" y="0"/>
                  </a:lnTo>
                  <a:lnTo>
                    <a:pt x="761" y="0"/>
                  </a:lnTo>
                  <a:lnTo>
                    <a:pt x="741" y="0"/>
                  </a:lnTo>
                  <a:lnTo>
                    <a:pt x="725" y="8"/>
                  </a:lnTo>
                  <a:lnTo>
                    <a:pt x="725" y="8"/>
                  </a:lnTo>
                  <a:lnTo>
                    <a:pt x="725" y="8"/>
                  </a:lnTo>
                  <a:lnTo>
                    <a:pt x="688" y="24"/>
                  </a:lnTo>
                  <a:lnTo>
                    <a:pt x="652" y="44"/>
                  </a:lnTo>
                  <a:lnTo>
                    <a:pt x="592" y="84"/>
                  </a:lnTo>
                  <a:lnTo>
                    <a:pt x="555" y="100"/>
                  </a:lnTo>
                  <a:lnTo>
                    <a:pt x="515" y="112"/>
                  </a:lnTo>
                  <a:lnTo>
                    <a:pt x="463" y="120"/>
                  </a:lnTo>
                  <a:lnTo>
                    <a:pt x="402" y="124"/>
                  </a:lnTo>
                  <a:lnTo>
                    <a:pt x="402" y="124"/>
                  </a:lnTo>
                  <a:lnTo>
                    <a:pt x="402" y="124"/>
                  </a:lnTo>
                  <a:lnTo>
                    <a:pt x="358" y="124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29" y="120"/>
                  </a:lnTo>
                  <a:lnTo>
                    <a:pt x="197" y="124"/>
                  </a:lnTo>
                  <a:lnTo>
                    <a:pt x="165" y="132"/>
                  </a:lnTo>
                  <a:lnTo>
                    <a:pt x="137" y="140"/>
                  </a:lnTo>
                  <a:lnTo>
                    <a:pt x="113" y="157"/>
                  </a:lnTo>
                  <a:lnTo>
                    <a:pt x="93" y="169"/>
                  </a:lnTo>
                  <a:lnTo>
                    <a:pt x="72" y="185"/>
                  </a:lnTo>
                  <a:lnTo>
                    <a:pt x="56" y="205"/>
                  </a:lnTo>
                  <a:lnTo>
                    <a:pt x="32" y="241"/>
                  </a:lnTo>
                  <a:lnTo>
                    <a:pt x="16" y="281"/>
                  </a:lnTo>
                  <a:lnTo>
                    <a:pt x="4" y="318"/>
                  </a:lnTo>
                  <a:lnTo>
                    <a:pt x="0" y="35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CF8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5" name="Freeform 49"/>
            <p:cNvSpPr>
              <a:spLocks/>
            </p:cNvSpPr>
            <p:nvPr/>
          </p:nvSpPr>
          <p:spPr bwMode="auto">
            <a:xfrm>
              <a:off x="-1470" y="2804"/>
              <a:ext cx="354" cy="229"/>
            </a:xfrm>
            <a:custGeom>
              <a:avLst/>
              <a:gdLst>
                <a:gd name="T0" fmla="*/ 322 w 354"/>
                <a:gd name="T1" fmla="*/ 0 h 229"/>
                <a:gd name="T2" fmla="*/ 0 w 354"/>
                <a:gd name="T3" fmla="*/ 129 h 229"/>
                <a:gd name="T4" fmla="*/ 0 w 354"/>
                <a:gd name="T5" fmla="*/ 129 h 229"/>
                <a:gd name="T6" fmla="*/ 4 w 354"/>
                <a:gd name="T7" fmla="*/ 157 h 229"/>
                <a:gd name="T8" fmla="*/ 12 w 354"/>
                <a:gd name="T9" fmla="*/ 181 h 229"/>
                <a:gd name="T10" fmla="*/ 24 w 354"/>
                <a:gd name="T11" fmla="*/ 205 h 229"/>
                <a:gd name="T12" fmla="*/ 32 w 354"/>
                <a:gd name="T13" fmla="*/ 213 h 229"/>
                <a:gd name="T14" fmla="*/ 44 w 354"/>
                <a:gd name="T15" fmla="*/ 221 h 229"/>
                <a:gd name="T16" fmla="*/ 61 w 354"/>
                <a:gd name="T17" fmla="*/ 225 h 229"/>
                <a:gd name="T18" fmla="*/ 77 w 354"/>
                <a:gd name="T19" fmla="*/ 229 h 229"/>
                <a:gd name="T20" fmla="*/ 97 w 354"/>
                <a:gd name="T21" fmla="*/ 225 h 229"/>
                <a:gd name="T22" fmla="*/ 121 w 354"/>
                <a:gd name="T23" fmla="*/ 217 h 229"/>
                <a:gd name="T24" fmla="*/ 149 w 354"/>
                <a:gd name="T25" fmla="*/ 205 h 229"/>
                <a:gd name="T26" fmla="*/ 177 w 354"/>
                <a:gd name="T27" fmla="*/ 185 h 229"/>
                <a:gd name="T28" fmla="*/ 177 w 354"/>
                <a:gd name="T29" fmla="*/ 185 h 229"/>
                <a:gd name="T30" fmla="*/ 189 w 354"/>
                <a:gd name="T31" fmla="*/ 173 h 229"/>
                <a:gd name="T32" fmla="*/ 222 w 354"/>
                <a:gd name="T33" fmla="*/ 153 h 229"/>
                <a:gd name="T34" fmla="*/ 242 w 354"/>
                <a:gd name="T35" fmla="*/ 141 h 229"/>
                <a:gd name="T36" fmla="*/ 266 w 354"/>
                <a:gd name="T37" fmla="*/ 133 h 229"/>
                <a:gd name="T38" fmla="*/ 290 w 354"/>
                <a:gd name="T39" fmla="*/ 129 h 229"/>
                <a:gd name="T40" fmla="*/ 318 w 354"/>
                <a:gd name="T41" fmla="*/ 133 h 229"/>
                <a:gd name="T42" fmla="*/ 318 w 354"/>
                <a:gd name="T43" fmla="*/ 133 h 229"/>
                <a:gd name="T44" fmla="*/ 326 w 354"/>
                <a:gd name="T45" fmla="*/ 133 h 229"/>
                <a:gd name="T46" fmla="*/ 342 w 354"/>
                <a:gd name="T47" fmla="*/ 129 h 229"/>
                <a:gd name="T48" fmla="*/ 346 w 354"/>
                <a:gd name="T49" fmla="*/ 125 h 229"/>
                <a:gd name="T50" fmla="*/ 354 w 354"/>
                <a:gd name="T51" fmla="*/ 117 h 229"/>
                <a:gd name="T52" fmla="*/ 354 w 354"/>
                <a:gd name="T53" fmla="*/ 109 h 229"/>
                <a:gd name="T54" fmla="*/ 350 w 354"/>
                <a:gd name="T55" fmla="*/ 92 h 229"/>
                <a:gd name="T56" fmla="*/ 350 w 354"/>
                <a:gd name="T57" fmla="*/ 92 h 229"/>
                <a:gd name="T58" fmla="*/ 334 w 354"/>
                <a:gd name="T59" fmla="*/ 52 h 229"/>
                <a:gd name="T60" fmla="*/ 326 w 354"/>
                <a:gd name="T61" fmla="*/ 24 h 229"/>
                <a:gd name="T62" fmla="*/ 322 w 354"/>
                <a:gd name="T63" fmla="*/ 8 h 229"/>
                <a:gd name="T64" fmla="*/ 322 w 354"/>
                <a:gd name="T65" fmla="*/ 0 h 229"/>
                <a:gd name="T66" fmla="*/ 322 w 354"/>
                <a:gd name="T6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4" h="229">
                  <a:moveTo>
                    <a:pt x="322" y="0"/>
                  </a:moveTo>
                  <a:lnTo>
                    <a:pt x="0" y="129"/>
                  </a:lnTo>
                  <a:lnTo>
                    <a:pt x="0" y="129"/>
                  </a:lnTo>
                  <a:lnTo>
                    <a:pt x="4" y="157"/>
                  </a:lnTo>
                  <a:lnTo>
                    <a:pt x="12" y="181"/>
                  </a:lnTo>
                  <a:lnTo>
                    <a:pt x="24" y="205"/>
                  </a:lnTo>
                  <a:lnTo>
                    <a:pt x="32" y="213"/>
                  </a:lnTo>
                  <a:lnTo>
                    <a:pt x="44" y="221"/>
                  </a:lnTo>
                  <a:lnTo>
                    <a:pt x="61" y="225"/>
                  </a:lnTo>
                  <a:lnTo>
                    <a:pt x="77" y="229"/>
                  </a:lnTo>
                  <a:lnTo>
                    <a:pt x="97" y="225"/>
                  </a:lnTo>
                  <a:lnTo>
                    <a:pt x="121" y="217"/>
                  </a:lnTo>
                  <a:lnTo>
                    <a:pt x="149" y="205"/>
                  </a:lnTo>
                  <a:lnTo>
                    <a:pt x="177" y="185"/>
                  </a:lnTo>
                  <a:lnTo>
                    <a:pt x="177" y="185"/>
                  </a:lnTo>
                  <a:lnTo>
                    <a:pt x="189" y="173"/>
                  </a:lnTo>
                  <a:lnTo>
                    <a:pt x="222" y="153"/>
                  </a:lnTo>
                  <a:lnTo>
                    <a:pt x="242" y="141"/>
                  </a:lnTo>
                  <a:lnTo>
                    <a:pt x="266" y="133"/>
                  </a:lnTo>
                  <a:lnTo>
                    <a:pt x="290" y="129"/>
                  </a:lnTo>
                  <a:lnTo>
                    <a:pt x="318" y="133"/>
                  </a:lnTo>
                  <a:lnTo>
                    <a:pt x="318" y="133"/>
                  </a:lnTo>
                  <a:lnTo>
                    <a:pt x="326" y="133"/>
                  </a:lnTo>
                  <a:lnTo>
                    <a:pt x="342" y="129"/>
                  </a:lnTo>
                  <a:lnTo>
                    <a:pt x="346" y="125"/>
                  </a:lnTo>
                  <a:lnTo>
                    <a:pt x="354" y="117"/>
                  </a:lnTo>
                  <a:lnTo>
                    <a:pt x="354" y="109"/>
                  </a:lnTo>
                  <a:lnTo>
                    <a:pt x="350" y="92"/>
                  </a:lnTo>
                  <a:lnTo>
                    <a:pt x="350" y="92"/>
                  </a:lnTo>
                  <a:lnTo>
                    <a:pt x="334" y="52"/>
                  </a:lnTo>
                  <a:lnTo>
                    <a:pt x="326" y="24"/>
                  </a:lnTo>
                  <a:lnTo>
                    <a:pt x="322" y="8"/>
                  </a:lnTo>
                  <a:lnTo>
                    <a:pt x="322" y="0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955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6" name="Freeform 50"/>
            <p:cNvSpPr>
              <a:spLocks/>
            </p:cNvSpPr>
            <p:nvPr/>
          </p:nvSpPr>
          <p:spPr bwMode="auto">
            <a:xfrm>
              <a:off x="-1462" y="2615"/>
              <a:ext cx="306" cy="306"/>
            </a:xfrm>
            <a:custGeom>
              <a:avLst/>
              <a:gdLst>
                <a:gd name="T0" fmla="*/ 214 w 306"/>
                <a:gd name="T1" fmla="*/ 293 h 306"/>
                <a:gd name="T2" fmla="*/ 214 w 306"/>
                <a:gd name="T3" fmla="*/ 293 h 306"/>
                <a:gd name="T4" fmla="*/ 185 w 306"/>
                <a:gd name="T5" fmla="*/ 302 h 306"/>
                <a:gd name="T6" fmla="*/ 153 w 306"/>
                <a:gd name="T7" fmla="*/ 306 h 306"/>
                <a:gd name="T8" fmla="*/ 125 w 306"/>
                <a:gd name="T9" fmla="*/ 302 h 306"/>
                <a:gd name="T10" fmla="*/ 97 w 306"/>
                <a:gd name="T11" fmla="*/ 293 h 306"/>
                <a:gd name="T12" fmla="*/ 69 w 306"/>
                <a:gd name="T13" fmla="*/ 281 h 306"/>
                <a:gd name="T14" fmla="*/ 49 w 306"/>
                <a:gd name="T15" fmla="*/ 265 h 306"/>
                <a:gd name="T16" fmla="*/ 28 w 306"/>
                <a:gd name="T17" fmla="*/ 241 h 306"/>
                <a:gd name="T18" fmla="*/ 12 w 306"/>
                <a:gd name="T19" fmla="*/ 213 h 306"/>
                <a:gd name="T20" fmla="*/ 12 w 306"/>
                <a:gd name="T21" fmla="*/ 213 h 306"/>
                <a:gd name="T22" fmla="*/ 0 w 306"/>
                <a:gd name="T23" fmla="*/ 185 h 306"/>
                <a:gd name="T24" fmla="*/ 0 w 306"/>
                <a:gd name="T25" fmla="*/ 153 h 306"/>
                <a:gd name="T26" fmla="*/ 0 w 306"/>
                <a:gd name="T27" fmla="*/ 124 h 306"/>
                <a:gd name="T28" fmla="*/ 8 w 306"/>
                <a:gd name="T29" fmla="*/ 96 h 306"/>
                <a:gd name="T30" fmla="*/ 24 w 306"/>
                <a:gd name="T31" fmla="*/ 68 h 306"/>
                <a:gd name="T32" fmla="*/ 40 w 306"/>
                <a:gd name="T33" fmla="*/ 44 h 306"/>
                <a:gd name="T34" fmla="*/ 65 w 306"/>
                <a:gd name="T35" fmla="*/ 28 h 306"/>
                <a:gd name="T36" fmla="*/ 93 w 306"/>
                <a:gd name="T37" fmla="*/ 12 h 306"/>
                <a:gd name="T38" fmla="*/ 93 w 306"/>
                <a:gd name="T39" fmla="*/ 12 h 306"/>
                <a:gd name="T40" fmla="*/ 121 w 306"/>
                <a:gd name="T41" fmla="*/ 0 h 306"/>
                <a:gd name="T42" fmla="*/ 153 w 306"/>
                <a:gd name="T43" fmla="*/ 0 h 306"/>
                <a:gd name="T44" fmla="*/ 181 w 306"/>
                <a:gd name="T45" fmla="*/ 0 h 306"/>
                <a:gd name="T46" fmla="*/ 210 w 306"/>
                <a:gd name="T47" fmla="*/ 8 h 306"/>
                <a:gd name="T48" fmla="*/ 234 w 306"/>
                <a:gd name="T49" fmla="*/ 24 h 306"/>
                <a:gd name="T50" fmla="*/ 258 w 306"/>
                <a:gd name="T51" fmla="*/ 40 h 306"/>
                <a:gd name="T52" fmla="*/ 278 w 306"/>
                <a:gd name="T53" fmla="*/ 64 h 306"/>
                <a:gd name="T54" fmla="*/ 294 w 306"/>
                <a:gd name="T55" fmla="*/ 92 h 306"/>
                <a:gd name="T56" fmla="*/ 294 w 306"/>
                <a:gd name="T57" fmla="*/ 92 h 306"/>
                <a:gd name="T58" fmla="*/ 302 w 306"/>
                <a:gd name="T59" fmla="*/ 120 h 306"/>
                <a:gd name="T60" fmla="*/ 306 w 306"/>
                <a:gd name="T61" fmla="*/ 149 h 306"/>
                <a:gd name="T62" fmla="*/ 306 w 306"/>
                <a:gd name="T63" fmla="*/ 181 h 306"/>
                <a:gd name="T64" fmla="*/ 298 w 306"/>
                <a:gd name="T65" fmla="*/ 209 h 306"/>
                <a:gd name="T66" fmla="*/ 282 w 306"/>
                <a:gd name="T67" fmla="*/ 233 h 306"/>
                <a:gd name="T68" fmla="*/ 266 w 306"/>
                <a:gd name="T69" fmla="*/ 257 h 306"/>
                <a:gd name="T70" fmla="*/ 242 w 306"/>
                <a:gd name="T71" fmla="*/ 277 h 306"/>
                <a:gd name="T72" fmla="*/ 214 w 306"/>
                <a:gd name="T73" fmla="*/ 293 h 306"/>
                <a:gd name="T74" fmla="*/ 214 w 306"/>
                <a:gd name="T75" fmla="*/ 293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6" h="306">
                  <a:moveTo>
                    <a:pt x="214" y="293"/>
                  </a:moveTo>
                  <a:lnTo>
                    <a:pt x="214" y="293"/>
                  </a:lnTo>
                  <a:lnTo>
                    <a:pt x="185" y="302"/>
                  </a:lnTo>
                  <a:lnTo>
                    <a:pt x="153" y="306"/>
                  </a:lnTo>
                  <a:lnTo>
                    <a:pt x="125" y="302"/>
                  </a:lnTo>
                  <a:lnTo>
                    <a:pt x="97" y="293"/>
                  </a:lnTo>
                  <a:lnTo>
                    <a:pt x="69" y="281"/>
                  </a:lnTo>
                  <a:lnTo>
                    <a:pt x="49" y="265"/>
                  </a:lnTo>
                  <a:lnTo>
                    <a:pt x="28" y="241"/>
                  </a:lnTo>
                  <a:lnTo>
                    <a:pt x="12" y="213"/>
                  </a:lnTo>
                  <a:lnTo>
                    <a:pt x="12" y="213"/>
                  </a:lnTo>
                  <a:lnTo>
                    <a:pt x="0" y="185"/>
                  </a:lnTo>
                  <a:lnTo>
                    <a:pt x="0" y="153"/>
                  </a:lnTo>
                  <a:lnTo>
                    <a:pt x="0" y="124"/>
                  </a:lnTo>
                  <a:lnTo>
                    <a:pt x="8" y="96"/>
                  </a:lnTo>
                  <a:lnTo>
                    <a:pt x="24" y="68"/>
                  </a:lnTo>
                  <a:lnTo>
                    <a:pt x="40" y="44"/>
                  </a:lnTo>
                  <a:lnTo>
                    <a:pt x="65" y="28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121" y="0"/>
                  </a:lnTo>
                  <a:lnTo>
                    <a:pt x="153" y="0"/>
                  </a:lnTo>
                  <a:lnTo>
                    <a:pt x="181" y="0"/>
                  </a:lnTo>
                  <a:lnTo>
                    <a:pt x="210" y="8"/>
                  </a:lnTo>
                  <a:lnTo>
                    <a:pt x="234" y="24"/>
                  </a:lnTo>
                  <a:lnTo>
                    <a:pt x="258" y="40"/>
                  </a:lnTo>
                  <a:lnTo>
                    <a:pt x="278" y="64"/>
                  </a:lnTo>
                  <a:lnTo>
                    <a:pt x="294" y="92"/>
                  </a:lnTo>
                  <a:lnTo>
                    <a:pt x="294" y="92"/>
                  </a:lnTo>
                  <a:lnTo>
                    <a:pt x="302" y="120"/>
                  </a:lnTo>
                  <a:lnTo>
                    <a:pt x="306" y="149"/>
                  </a:lnTo>
                  <a:lnTo>
                    <a:pt x="306" y="181"/>
                  </a:lnTo>
                  <a:lnTo>
                    <a:pt x="298" y="209"/>
                  </a:lnTo>
                  <a:lnTo>
                    <a:pt x="282" y="233"/>
                  </a:lnTo>
                  <a:lnTo>
                    <a:pt x="266" y="257"/>
                  </a:lnTo>
                  <a:lnTo>
                    <a:pt x="242" y="277"/>
                  </a:lnTo>
                  <a:lnTo>
                    <a:pt x="214" y="293"/>
                  </a:lnTo>
                  <a:lnTo>
                    <a:pt x="214" y="293"/>
                  </a:lnTo>
                  <a:close/>
                </a:path>
              </a:pathLst>
            </a:custGeom>
            <a:solidFill>
              <a:srgbClr val="E3BB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7" name="Freeform 51"/>
            <p:cNvSpPr>
              <a:spLocks/>
            </p:cNvSpPr>
            <p:nvPr/>
          </p:nvSpPr>
          <p:spPr bwMode="auto">
            <a:xfrm>
              <a:off x="-1816" y="2120"/>
              <a:ext cx="56" cy="56"/>
            </a:xfrm>
            <a:custGeom>
              <a:avLst/>
              <a:gdLst>
                <a:gd name="T0" fmla="*/ 56 w 56"/>
                <a:gd name="T1" fmla="*/ 28 h 56"/>
                <a:gd name="T2" fmla="*/ 56 w 56"/>
                <a:gd name="T3" fmla="*/ 28 h 56"/>
                <a:gd name="T4" fmla="*/ 52 w 56"/>
                <a:gd name="T5" fmla="*/ 40 h 56"/>
                <a:gd name="T6" fmla="*/ 48 w 56"/>
                <a:gd name="T7" fmla="*/ 48 h 56"/>
                <a:gd name="T8" fmla="*/ 36 w 56"/>
                <a:gd name="T9" fmla="*/ 56 h 56"/>
                <a:gd name="T10" fmla="*/ 28 w 56"/>
                <a:gd name="T11" fmla="*/ 56 h 56"/>
                <a:gd name="T12" fmla="*/ 28 w 56"/>
                <a:gd name="T13" fmla="*/ 56 h 56"/>
                <a:gd name="T14" fmla="*/ 16 w 56"/>
                <a:gd name="T15" fmla="*/ 56 h 56"/>
                <a:gd name="T16" fmla="*/ 8 w 56"/>
                <a:gd name="T17" fmla="*/ 48 h 56"/>
                <a:gd name="T18" fmla="*/ 0 w 56"/>
                <a:gd name="T19" fmla="*/ 40 h 56"/>
                <a:gd name="T20" fmla="*/ 0 w 56"/>
                <a:gd name="T21" fmla="*/ 28 h 56"/>
                <a:gd name="T22" fmla="*/ 0 w 56"/>
                <a:gd name="T23" fmla="*/ 28 h 56"/>
                <a:gd name="T24" fmla="*/ 0 w 56"/>
                <a:gd name="T25" fmla="*/ 16 h 56"/>
                <a:gd name="T26" fmla="*/ 8 w 56"/>
                <a:gd name="T27" fmla="*/ 8 h 56"/>
                <a:gd name="T28" fmla="*/ 16 w 56"/>
                <a:gd name="T29" fmla="*/ 4 h 56"/>
                <a:gd name="T30" fmla="*/ 28 w 56"/>
                <a:gd name="T31" fmla="*/ 0 h 56"/>
                <a:gd name="T32" fmla="*/ 28 w 56"/>
                <a:gd name="T33" fmla="*/ 0 h 56"/>
                <a:gd name="T34" fmla="*/ 36 w 56"/>
                <a:gd name="T35" fmla="*/ 4 h 56"/>
                <a:gd name="T36" fmla="*/ 48 w 56"/>
                <a:gd name="T37" fmla="*/ 8 h 56"/>
                <a:gd name="T38" fmla="*/ 52 w 56"/>
                <a:gd name="T39" fmla="*/ 16 h 56"/>
                <a:gd name="T40" fmla="*/ 56 w 56"/>
                <a:gd name="T41" fmla="*/ 28 h 56"/>
                <a:gd name="T42" fmla="*/ 56 w 56"/>
                <a:gd name="T4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lnTo>
                    <a:pt x="56" y="28"/>
                  </a:lnTo>
                  <a:lnTo>
                    <a:pt x="52" y="40"/>
                  </a:lnTo>
                  <a:lnTo>
                    <a:pt x="48" y="48"/>
                  </a:lnTo>
                  <a:lnTo>
                    <a:pt x="36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16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16"/>
                  </a:lnTo>
                  <a:lnTo>
                    <a:pt x="8" y="8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8" y="8"/>
                  </a:lnTo>
                  <a:lnTo>
                    <a:pt x="52" y="16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8" name="Line 52"/>
            <p:cNvSpPr>
              <a:spLocks noChangeShapeType="1"/>
            </p:cNvSpPr>
            <p:nvPr/>
          </p:nvSpPr>
          <p:spPr bwMode="auto">
            <a:xfrm>
              <a:off x="-1695" y="228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9" name="Line 53"/>
            <p:cNvSpPr>
              <a:spLocks noChangeShapeType="1"/>
            </p:cNvSpPr>
            <p:nvPr/>
          </p:nvSpPr>
          <p:spPr bwMode="auto">
            <a:xfrm>
              <a:off x="-1695" y="228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0" name="Freeform 54"/>
            <p:cNvSpPr>
              <a:spLocks noEditPoints="1"/>
            </p:cNvSpPr>
            <p:nvPr/>
          </p:nvSpPr>
          <p:spPr bwMode="auto">
            <a:xfrm>
              <a:off x="-1265" y="2309"/>
              <a:ext cx="902" cy="495"/>
            </a:xfrm>
            <a:custGeom>
              <a:avLst/>
              <a:gdLst>
                <a:gd name="T0" fmla="*/ 49 w 902"/>
                <a:gd name="T1" fmla="*/ 487 h 495"/>
                <a:gd name="T2" fmla="*/ 37 w 902"/>
                <a:gd name="T3" fmla="*/ 463 h 495"/>
                <a:gd name="T4" fmla="*/ 33 w 902"/>
                <a:gd name="T5" fmla="*/ 451 h 495"/>
                <a:gd name="T6" fmla="*/ 29 w 902"/>
                <a:gd name="T7" fmla="*/ 439 h 495"/>
                <a:gd name="T8" fmla="*/ 33 w 902"/>
                <a:gd name="T9" fmla="*/ 426 h 495"/>
                <a:gd name="T10" fmla="*/ 33 w 902"/>
                <a:gd name="T11" fmla="*/ 426 h 495"/>
                <a:gd name="T12" fmla="*/ 33 w 902"/>
                <a:gd name="T13" fmla="*/ 418 h 495"/>
                <a:gd name="T14" fmla="*/ 29 w 902"/>
                <a:gd name="T15" fmla="*/ 402 h 495"/>
                <a:gd name="T16" fmla="*/ 21 w 902"/>
                <a:gd name="T17" fmla="*/ 386 h 495"/>
                <a:gd name="T18" fmla="*/ 5 w 902"/>
                <a:gd name="T19" fmla="*/ 374 h 495"/>
                <a:gd name="T20" fmla="*/ 0 w 902"/>
                <a:gd name="T21" fmla="*/ 370 h 495"/>
                <a:gd name="T22" fmla="*/ 5 w 902"/>
                <a:gd name="T23" fmla="*/ 362 h 495"/>
                <a:gd name="T24" fmla="*/ 5 w 902"/>
                <a:gd name="T25" fmla="*/ 362 h 495"/>
                <a:gd name="T26" fmla="*/ 5 w 902"/>
                <a:gd name="T27" fmla="*/ 362 h 495"/>
                <a:gd name="T28" fmla="*/ 5 w 902"/>
                <a:gd name="T29" fmla="*/ 362 h 495"/>
                <a:gd name="T30" fmla="*/ 5 w 902"/>
                <a:gd name="T31" fmla="*/ 362 h 495"/>
                <a:gd name="T32" fmla="*/ 5 w 902"/>
                <a:gd name="T33" fmla="*/ 358 h 495"/>
                <a:gd name="T34" fmla="*/ 5 w 902"/>
                <a:gd name="T35" fmla="*/ 358 h 495"/>
                <a:gd name="T36" fmla="*/ 5 w 902"/>
                <a:gd name="T37" fmla="*/ 358 h 495"/>
                <a:gd name="T38" fmla="*/ 5 w 902"/>
                <a:gd name="T39" fmla="*/ 358 h 495"/>
                <a:gd name="T40" fmla="*/ 5 w 902"/>
                <a:gd name="T41" fmla="*/ 358 h 495"/>
                <a:gd name="T42" fmla="*/ 5 w 902"/>
                <a:gd name="T43" fmla="*/ 358 h 495"/>
                <a:gd name="T44" fmla="*/ 9 w 902"/>
                <a:gd name="T45" fmla="*/ 358 h 495"/>
                <a:gd name="T46" fmla="*/ 9 w 902"/>
                <a:gd name="T47" fmla="*/ 358 h 495"/>
                <a:gd name="T48" fmla="*/ 9 w 902"/>
                <a:gd name="T49" fmla="*/ 358 h 495"/>
                <a:gd name="T50" fmla="*/ 9 w 902"/>
                <a:gd name="T51" fmla="*/ 358 h 495"/>
                <a:gd name="T52" fmla="*/ 17 w 902"/>
                <a:gd name="T53" fmla="*/ 354 h 495"/>
                <a:gd name="T54" fmla="*/ 17 w 902"/>
                <a:gd name="T55" fmla="*/ 354 h 495"/>
                <a:gd name="T56" fmla="*/ 45 w 902"/>
                <a:gd name="T57" fmla="*/ 342 h 495"/>
                <a:gd name="T58" fmla="*/ 141 w 902"/>
                <a:gd name="T59" fmla="*/ 302 h 495"/>
                <a:gd name="T60" fmla="*/ 141 w 902"/>
                <a:gd name="T61" fmla="*/ 302 h 495"/>
                <a:gd name="T62" fmla="*/ 431 w 902"/>
                <a:gd name="T63" fmla="*/ 177 h 495"/>
                <a:gd name="T64" fmla="*/ 854 w 902"/>
                <a:gd name="T65" fmla="*/ 0 h 495"/>
                <a:gd name="T66" fmla="*/ 862 w 902"/>
                <a:gd name="T67" fmla="*/ 0 h 495"/>
                <a:gd name="T68" fmla="*/ 902 w 902"/>
                <a:gd name="T69" fmla="*/ 101 h 495"/>
                <a:gd name="T70" fmla="*/ 886 w 902"/>
                <a:gd name="T71" fmla="*/ 109 h 495"/>
                <a:gd name="T72" fmla="*/ 862 w 902"/>
                <a:gd name="T73" fmla="*/ 121 h 495"/>
                <a:gd name="T74" fmla="*/ 862 w 902"/>
                <a:gd name="T75" fmla="*/ 121 h 495"/>
                <a:gd name="T76" fmla="*/ 765 w 902"/>
                <a:gd name="T77" fmla="*/ 165 h 495"/>
                <a:gd name="T78" fmla="*/ 475 w 902"/>
                <a:gd name="T79" fmla="*/ 298 h 495"/>
                <a:gd name="T80" fmla="*/ 475 w 902"/>
                <a:gd name="T81" fmla="*/ 298 h 495"/>
                <a:gd name="T82" fmla="*/ 57 w 902"/>
                <a:gd name="T83" fmla="*/ 491 h 495"/>
                <a:gd name="T84" fmla="*/ 49 w 902"/>
                <a:gd name="T85" fmla="*/ 487 h 495"/>
                <a:gd name="T86" fmla="*/ 13 w 902"/>
                <a:gd name="T87" fmla="*/ 362 h 495"/>
                <a:gd name="T88" fmla="*/ 13 w 902"/>
                <a:gd name="T89" fmla="*/ 362 h 495"/>
                <a:gd name="T90" fmla="*/ 13 w 902"/>
                <a:gd name="T91" fmla="*/ 362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2" h="495">
                  <a:moveTo>
                    <a:pt x="49" y="487"/>
                  </a:moveTo>
                  <a:lnTo>
                    <a:pt x="49" y="48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33" y="451"/>
                  </a:lnTo>
                  <a:lnTo>
                    <a:pt x="29" y="439"/>
                  </a:lnTo>
                  <a:lnTo>
                    <a:pt x="29" y="439"/>
                  </a:lnTo>
                  <a:lnTo>
                    <a:pt x="29" y="439"/>
                  </a:lnTo>
                  <a:lnTo>
                    <a:pt x="33" y="426"/>
                  </a:lnTo>
                  <a:lnTo>
                    <a:pt x="33" y="426"/>
                  </a:lnTo>
                  <a:lnTo>
                    <a:pt x="33" y="426"/>
                  </a:lnTo>
                  <a:lnTo>
                    <a:pt x="33" y="418"/>
                  </a:lnTo>
                  <a:lnTo>
                    <a:pt x="33" y="418"/>
                  </a:lnTo>
                  <a:lnTo>
                    <a:pt x="33" y="418"/>
                  </a:lnTo>
                  <a:lnTo>
                    <a:pt x="29" y="402"/>
                  </a:lnTo>
                  <a:lnTo>
                    <a:pt x="21" y="386"/>
                  </a:lnTo>
                  <a:lnTo>
                    <a:pt x="21" y="386"/>
                  </a:lnTo>
                  <a:lnTo>
                    <a:pt x="21" y="386"/>
                  </a:lnTo>
                  <a:lnTo>
                    <a:pt x="5" y="374"/>
                  </a:lnTo>
                  <a:lnTo>
                    <a:pt x="5" y="374"/>
                  </a:lnTo>
                  <a:lnTo>
                    <a:pt x="0" y="370"/>
                  </a:lnTo>
                  <a:lnTo>
                    <a:pt x="0" y="366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17" y="354"/>
                  </a:lnTo>
                  <a:lnTo>
                    <a:pt x="17" y="354"/>
                  </a:lnTo>
                  <a:lnTo>
                    <a:pt x="17" y="354"/>
                  </a:lnTo>
                  <a:lnTo>
                    <a:pt x="45" y="342"/>
                  </a:lnTo>
                  <a:lnTo>
                    <a:pt x="45" y="342"/>
                  </a:lnTo>
                  <a:lnTo>
                    <a:pt x="45" y="342"/>
                  </a:lnTo>
                  <a:lnTo>
                    <a:pt x="141" y="302"/>
                  </a:lnTo>
                  <a:lnTo>
                    <a:pt x="141" y="302"/>
                  </a:lnTo>
                  <a:lnTo>
                    <a:pt x="141" y="302"/>
                  </a:lnTo>
                  <a:lnTo>
                    <a:pt x="431" y="177"/>
                  </a:lnTo>
                  <a:lnTo>
                    <a:pt x="431" y="177"/>
                  </a:lnTo>
                  <a:lnTo>
                    <a:pt x="431" y="177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62" y="0"/>
                  </a:lnTo>
                  <a:lnTo>
                    <a:pt x="902" y="101"/>
                  </a:lnTo>
                  <a:lnTo>
                    <a:pt x="902" y="101"/>
                  </a:lnTo>
                  <a:lnTo>
                    <a:pt x="886" y="109"/>
                  </a:lnTo>
                  <a:lnTo>
                    <a:pt x="886" y="109"/>
                  </a:lnTo>
                  <a:lnTo>
                    <a:pt x="886" y="109"/>
                  </a:lnTo>
                  <a:lnTo>
                    <a:pt x="862" y="121"/>
                  </a:lnTo>
                  <a:lnTo>
                    <a:pt x="862" y="121"/>
                  </a:lnTo>
                  <a:lnTo>
                    <a:pt x="862" y="121"/>
                  </a:lnTo>
                  <a:lnTo>
                    <a:pt x="765" y="165"/>
                  </a:lnTo>
                  <a:lnTo>
                    <a:pt x="765" y="165"/>
                  </a:lnTo>
                  <a:lnTo>
                    <a:pt x="765" y="165"/>
                  </a:lnTo>
                  <a:lnTo>
                    <a:pt x="475" y="298"/>
                  </a:lnTo>
                  <a:lnTo>
                    <a:pt x="475" y="298"/>
                  </a:lnTo>
                  <a:lnTo>
                    <a:pt x="475" y="298"/>
                  </a:lnTo>
                  <a:lnTo>
                    <a:pt x="57" y="491"/>
                  </a:lnTo>
                  <a:lnTo>
                    <a:pt x="57" y="491"/>
                  </a:lnTo>
                  <a:lnTo>
                    <a:pt x="53" y="495"/>
                  </a:lnTo>
                  <a:lnTo>
                    <a:pt x="49" y="487"/>
                  </a:lnTo>
                  <a:lnTo>
                    <a:pt x="49" y="487"/>
                  </a:lnTo>
                  <a:close/>
                  <a:moveTo>
                    <a:pt x="13" y="362"/>
                  </a:moveTo>
                  <a:lnTo>
                    <a:pt x="13" y="362"/>
                  </a:lnTo>
                  <a:lnTo>
                    <a:pt x="13" y="362"/>
                  </a:lnTo>
                  <a:lnTo>
                    <a:pt x="13" y="362"/>
                  </a:lnTo>
                  <a:lnTo>
                    <a:pt x="13" y="362"/>
                  </a:lnTo>
                  <a:lnTo>
                    <a:pt x="13" y="36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1" name="Freeform 55"/>
            <p:cNvSpPr>
              <a:spLocks/>
            </p:cNvSpPr>
            <p:nvPr/>
          </p:nvSpPr>
          <p:spPr bwMode="auto">
            <a:xfrm>
              <a:off x="-1252" y="2321"/>
              <a:ext cx="877" cy="467"/>
            </a:xfrm>
            <a:custGeom>
              <a:avLst/>
              <a:gdLst>
                <a:gd name="T0" fmla="*/ 32 w 877"/>
                <a:gd name="T1" fmla="*/ 406 h 467"/>
                <a:gd name="T2" fmla="*/ 32 w 877"/>
                <a:gd name="T3" fmla="*/ 406 h 467"/>
                <a:gd name="T4" fmla="*/ 28 w 877"/>
                <a:gd name="T5" fmla="*/ 414 h 467"/>
                <a:gd name="T6" fmla="*/ 28 w 877"/>
                <a:gd name="T7" fmla="*/ 414 h 467"/>
                <a:gd name="T8" fmla="*/ 28 w 877"/>
                <a:gd name="T9" fmla="*/ 414 h 467"/>
                <a:gd name="T10" fmla="*/ 28 w 877"/>
                <a:gd name="T11" fmla="*/ 427 h 467"/>
                <a:gd name="T12" fmla="*/ 28 w 877"/>
                <a:gd name="T13" fmla="*/ 427 h 467"/>
                <a:gd name="T14" fmla="*/ 28 w 877"/>
                <a:gd name="T15" fmla="*/ 427 h 467"/>
                <a:gd name="T16" fmla="*/ 32 w 877"/>
                <a:gd name="T17" fmla="*/ 447 h 467"/>
                <a:gd name="T18" fmla="*/ 32 w 877"/>
                <a:gd name="T19" fmla="*/ 447 h 467"/>
                <a:gd name="T20" fmla="*/ 32 w 877"/>
                <a:gd name="T21" fmla="*/ 447 h 467"/>
                <a:gd name="T22" fmla="*/ 44 w 877"/>
                <a:gd name="T23" fmla="*/ 467 h 467"/>
                <a:gd name="T24" fmla="*/ 44 w 877"/>
                <a:gd name="T25" fmla="*/ 467 h 467"/>
                <a:gd name="T26" fmla="*/ 44 w 877"/>
                <a:gd name="T27" fmla="*/ 467 h 467"/>
                <a:gd name="T28" fmla="*/ 877 w 877"/>
                <a:gd name="T29" fmla="*/ 84 h 467"/>
                <a:gd name="T30" fmla="*/ 877 w 877"/>
                <a:gd name="T31" fmla="*/ 84 h 467"/>
                <a:gd name="T32" fmla="*/ 841 w 877"/>
                <a:gd name="T33" fmla="*/ 0 h 467"/>
                <a:gd name="T34" fmla="*/ 841 w 877"/>
                <a:gd name="T35" fmla="*/ 0 h 467"/>
                <a:gd name="T36" fmla="*/ 434 w 877"/>
                <a:gd name="T37" fmla="*/ 173 h 467"/>
                <a:gd name="T38" fmla="*/ 434 w 877"/>
                <a:gd name="T39" fmla="*/ 173 h 467"/>
                <a:gd name="T40" fmla="*/ 434 w 877"/>
                <a:gd name="T41" fmla="*/ 173 h 467"/>
                <a:gd name="T42" fmla="*/ 0 w 877"/>
                <a:gd name="T43" fmla="*/ 354 h 467"/>
                <a:gd name="T44" fmla="*/ 0 w 877"/>
                <a:gd name="T45" fmla="*/ 354 h 467"/>
                <a:gd name="T46" fmla="*/ 0 w 877"/>
                <a:gd name="T47" fmla="*/ 354 h 467"/>
                <a:gd name="T48" fmla="*/ 0 w 877"/>
                <a:gd name="T49" fmla="*/ 354 h 467"/>
                <a:gd name="T50" fmla="*/ 20 w 877"/>
                <a:gd name="T51" fmla="*/ 374 h 467"/>
                <a:gd name="T52" fmla="*/ 28 w 877"/>
                <a:gd name="T53" fmla="*/ 386 h 467"/>
                <a:gd name="T54" fmla="*/ 32 w 877"/>
                <a:gd name="T55" fmla="*/ 406 h 467"/>
                <a:gd name="T56" fmla="*/ 32 w 877"/>
                <a:gd name="T57" fmla="*/ 40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7" h="467">
                  <a:moveTo>
                    <a:pt x="32" y="406"/>
                  </a:moveTo>
                  <a:lnTo>
                    <a:pt x="32" y="406"/>
                  </a:lnTo>
                  <a:lnTo>
                    <a:pt x="28" y="414"/>
                  </a:lnTo>
                  <a:lnTo>
                    <a:pt x="28" y="414"/>
                  </a:lnTo>
                  <a:lnTo>
                    <a:pt x="28" y="414"/>
                  </a:lnTo>
                  <a:lnTo>
                    <a:pt x="28" y="427"/>
                  </a:lnTo>
                  <a:lnTo>
                    <a:pt x="28" y="427"/>
                  </a:lnTo>
                  <a:lnTo>
                    <a:pt x="28" y="427"/>
                  </a:lnTo>
                  <a:lnTo>
                    <a:pt x="32" y="447"/>
                  </a:lnTo>
                  <a:lnTo>
                    <a:pt x="32" y="447"/>
                  </a:lnTo>
                  <a:lnTo>
                    <a:pt x="32" y="447"/>
                  </a:lnTo>
                  <a:lnTo>
                    <a:pt x="44" y="467"/>
                  </a:lnTo>
                  <a:lnTo>
                    <a:pt x="44" y="467"/>
                  </a:lnTo>
                  <a:lnTo>
                    <a:pt x="44" y="467"/>
                  </a:lnTo>
                  <a:lnTo>
                    <a:pt x="877" y="84"/>
                  </a:lnTo>
                  <a:lnTo>
                    <a:pt x="877" y="84"/>
                  </a:lnTo>
                  <a:lnTo>
                    <a:pt x="841" y="0"/>
                  </a:lnTo>
                  <a:lnTo>
                    <a:pt x="841" y="0"/>
                  </a:lnTo>
                  <a:lnTo>
                    <a:pt x="434" y="173"/>
                  </a:lnTo>
                  <a:lnTo>
                    <a:pt x="434" y="173"/>
                  </a:lnTo>
                  <a:lnTo>
                    <a:pt x="434" y="173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20" y="374"/>
                  </a:lnTo>
                  <a:lnTo>
                    <a:pt x="28" y="386"/>
                  </a:lnTo>
                  <a:lnTo>
                    <a:pt x="32" y="406"/>
                  </a:lnTo>
                  <a:lnTo>
                    <a:pt x="32" y="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2" name="Freeform 56"/>
            <p:cNvSpPr>
              <a:spLocks/>
            </p:cNvSpPr>
            <p:nvPr/>
          </p:nvSpPr>
          <p:spPr bwMode="auto">
            <a:xfrm>
              <a:off x="-1587" y="2281"/>
              <a:ext cx="1321" cy="579"/>
            </a:xfrm>
            <a:custGeom>
              <a:avLst/>
              <a:gdLst>
                <a:gd name="T0" fmla="*/ 0 w 1321"/>
                <a:gd name="T1" fmla="*/ 571 h 579"/>
                <a:gd name="T2" fmla="*/ 1176 w 1321"/>
                <a:gd name="T3" fmla="*/ 72 h 579"/>
                <a:gd name="T4" fmla="*/ 1317 w 1321"/>
                <a:gd name="T5" fmla="*/ 0 h 579"/>
                <a:gd name="T6" fmla="*/ 1321 w 1321"/>
                <a:gd name="T7" fmla="*/ 8 h 579"/>
                <a:gd name="T8" fmla="*/ 1180 w 1321"/>
                <a:gd name="T9" fmla="*/ 80 h 579"/>
                <a:gd name="T10" fmla="*/ 4 w 1321"/>
                <a:gd name="T11" fmla="*/ 579 h 579"/>
                <a:gd name="T12" fmla="*/ 4 w 1321"/>
                <a:gd name="T13" fmla="*/ 579 h 579"/>
                <a:gd name="T14" fmla="*/ 0 w 1321"/>
                <a:gd name="T15" fmla="*/ 571 h 579"/>
                <a:gd name="T16" fmla="*/ 0 w 1321"/>
                <a:gd name="T17" fmla="*/ 571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579">
                  <a:moveTo>
                    <a:pt x="0" y="571"/>
                  </a:moveTo>
                  <a:lnTo>
                    <a:pt x="1176" y="72"/>
                  </a:lnTo>
                  <a:lnTo>
                    <a:pt x="1317" y="0"/>
                  </a:lnTo>
                  <a:lnTo>
                    <a:pt x="1321" y="8"/>
                  </a:lnTo>
                  <a:lnTo>
                    <a:pt x="1180" y="80"/>
                  </a:lnTo>
                  <a:lnTo>
                    <a:pt x="4" y="579"/>
                  </a:lnTo>
                  <a:lnTo>
                    <a:pt x="4" y="579"/>
                  </a:lnTo>
                  <a:lnTo>
                    <a:pt x="0" y="571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3" name="Freeform 57"/>
            <p:cNvSpPr>
              <a:spLocks noEditPoints="1"/>
            </p:cNvSpPr>
            <p:nvPr/>
          </p:nvSpPr>
          <p:spPr bwMode="auto">
            <a:xfrm>
              <a:off x="-1579" y="2253"/>
              <a:ext cx="1373" cy="627"/>
            </a:xfrm>
            <a:custGeom>
              <a:avLst/>
              <a:gdLst>
                <a:gd name="T0" fmla="*/ 5 w 1373"/>
                <a:gd name="T1" fmla="*/ 627 h 627"/>
                <a:gd name="T2" fmla="*/ 5 w 1373"/>
                <a:gd name="T3" fmla="*/ 627 h 627"/>
                <a:gd name="T4" fmla="*/ 5 w 1373"/>
                <a:gd name="T5" fmla="*/ 627 h 627"/>
                <a:gd name="T6" fmla="*/ 5 w 1373"/>
                <a:gd name="T7" fmla="*/ 627 h 627"/>
                <a:gd name="T8" fmla="*/ 5 w 1373"/>
                <a:gd name="T9" fmla="*/ 627 h 627"/>
                <a:gd name="T10" fmla="*/ 0 w 1373"/>
                <a:gd name="T11" fmla="*/ 619 h 627"/>
                <a:gd name="T12" fmla="*/ 1176 w 1373"/>
                <a:gd name="T13" fmla="*/ 116 h 627"/>
                <a:gd name="T14" fmla="*/ 1369 w 1373"/>
                <a:gd name="T15" fmla="*/ 0 h 627"/>
                <a:gd name="T16" fmla="*/ 1373 w 1373"/>
                <a:gd name="T17" fmla="*/ 8 h 627"/>
                <a:gd name="T18" fmla="*/ 1180 w 1373"/>
                <a:gd name="T19" fmla="*/ 124 h 627"/>
                <a:gd name="T20" fmla="*/ 5 w 1373"/>
                <a:gd name="T21" fmla="*/ 627 h 627"/>
                <a:gd name="T22" fmla="*/ 0 w 1373"/>
                <a:gd name="T23" fmla="*/ 619 h 627"/>
                <a:gd name="T24" fmla="*/ 0 w 1373"/>
                <a:gd name="T25" fmla="*/ 61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3" h="627">
                  <a:moveTo>
                    <a:pt x="5" y="627"/>
                  </a:moveTo>
                  <a:lnTo>
                    <a:pt x="5" y="627"/>
                  </a:lnTo>
                  <a:lnTo>
                    <a:pt x="5" y="627"/>
                  </a:lnTo>
                  <a:lnTo>
                    <a:pt x="5" y="627"/>
                  </a:lnTo>
                  <a:lnTo>
                    <a:pt x="5" y="627"/>
                  </a:lnTo>
                  <a:close/>
                  <a:moveTo>
                    <a:pt x="0" y="619"/>
                  </a:moveTo>
                  <a:lnTo>
                    <a:pt x="1176" y="116"/>
                  </a:lnTo>
                  <a:lnTo>
                    <a:pt x="1369" y="0"/>
                  </a:lnTo>
                  <a:lnTo>
                    <a:pt x="1373" y="8"/>
                  </a:lnTo>
                  <a:lnTo>
                    <a:pt x="1180" y="124"/>
                  </a:lnTo>
                  <a:lnTo>
                    <a:pt x="5" y="627"/>
                  </a:lnTo>
                  <a:lnTo>
                    <a:pt x="0" y="619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4" name="Freeform 58"/>
            <p:cNvSpPr>
              <a:spLocks noEditPoints="1"/>
            </p:cNvSpPr>
            <p:nvPr/>
          </p:nvSpPr>
          <p:spPr bwMode="auto">
            <a:xfrm>
              <a:off x="-1566" y="2313"/>
              <a:ext cx="1380" cy="591"/>
            </a:xfrm>
            <a:custGeom>
              <a:avLst/>
              <a:gdLst>
                <a:gd name="T0" fmla="*/ 4 w 1380"/>
                <a:gd name="T1" fmla="*/ 591 h 591"/>
                <a:gd name="T2" fmla="*/ 4 w 1380"/>
                <a:gd name="T3" fmla="*/ 591 h 591"/>
                <a:gd name="T4" fmla="*/ 4 w 1380"/>
                <a:gd name="T5" fmla="*/ 591 h 591"/>
                <a:gd name="T6" fmla="*/ 4 w 1380"/>
                <a:gd name="T7" fmla="*/ 591 h 591"/>
                <a:gd name="T8" fmla="*/ 4 w 1380"/>
                <a:gd name="T9" fmla="*/ 591 h 591"/>
                <a:gd name="T10" fmla="*/ 0 w 1380"/>
                <a:gd name="T11" fmla="*/ 583 h 591"/>
                <a:gd name="T12" fmla="*/ 1171 w 1380"/>
                <a:gd name="T13" fmla="*/ 68 h 591"/>
                <a:gd name="T14" fmla="*/ 1380 w 1380"/>
                <a:gd name="T15" fmla="*/ 0 h 591"/>
                <a:gd name="T16" fmla="*/ 1380 w 1380"/>
                <a:gd name="T17" fmla="*/ 8 h 591"/>
                <a:gd name="T18" fmla="*/ 1171 w 1380"/>
                <a:gd name="T19" fmla="*/ 76 h 591"/>
                <a:gd name="T20" fmla="*/ 4 w 1380"/>
                <a:gd name="T21" fmla="*/ 591 h 591"/>
                <a:gd name="T22" fmla="*/ 0 w 1380"/>
                <a:gd name="T23" fmla="*/ 583 h 591"/>
                <a:gd name="T24" fmla="*/ 0 w 1380"/>
                <a:gd name="T25" fmla="*/ 58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0" h="591">
                  <a:moveTo>
                    <a:pt x="4" y="591"/>
                  </a:moveTo>
                  <a:lnTo>
                    <a:pt x="4" y="591"/>
                  </a:lnTo>
                  <a:lnTo>
                    <a:pt x="4" y="591"/>
                  </a:lnTo>
                  <a:lnTo>
                    <a:pt x="4" y="591"/>
                  </a:lnTo>
                  <a:lnTo>
                    <a:pt x="4" y="591"/>
                  </a:lnTo>
                  <a:close/>
                  <a:moveTo>
                    <a:pt x="0" y="583"/>
                  </a:moveTo>
                  <a:lnTo>
                    <a:pt x="1171" y="68"/>
                  </a:lnTo>
                  <a:lnTo>
                    <a:pt x="1380" y="0"/>
                  </a:lnTo>
                  <a:lnTo>
                    <a:pt x="1380" y="8"/>
                  </a:lnTo>
                  <a:lnTo>
                    <a:pt x="1171" y="76"/>
                  </a:lnTo>
                  <a:lnTo>
                    <a:pt x="4" y="591"/>
                  </a:lnTo>
                  <a:lnTo>
                    <a:pt x="0" y="583"/>
                  </a:lnTo>
                  <a:lnTo>
                    <a:pt x="0" y="58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5" name="Freeform 59"/>
            <p:cNvSpPr>
              <a:spLocks/>
            </p:cNvSpPr>
            <p:nvPr/>
          </p:nvSpPr>
          <p:spPr bwMode="auto">
            <a:xfrm>
              <a:off x="-1554" y="2341"/>
              <a:ext cx="1312" cy="584"/>
            </a:xfrm>
            <a:custGeom>
              <a:avLst/>
              <a:gdLst>
                <a:gd name="T0" fmla="*/ 0 w 1312"/>
                <a:gd name="T1" fmla="*/ 576 h 584"/>
                <a:gd name="T2" fmla="*/ 1244 w 1312"/>
                <a:gd name="T3" fmla="*/ 20 h 584"/>
                <a:gd name="T4" fmla="*/ 1308 w 1312"/>
                <a:gd name="T5" fmla="*/ 0 h 584"/>
                <a:gd name="T6" fmla="*/ 1312 w 1312"/>
                <a:gd name="T7" fmla="*/ 8 h 584"/>
                <a:gd name="T8" fmla="*/ 1248 w 1312"/>
                <a:gd name="T9" fmla="*/ 28 h 584"/>
                <a:gd name="T10" fmla="*/ 4 w 1312"/>
                <a:gd name="T11" fmla="*/ 584 h 584"/>
                <a:gd name="T12" fmla="*/ 4 w 1312"/>
                <a:gd name="T13" fmla="*/ 584 h 584"/>
                <a:gd name="T14" fmla="*/ 0 w 1312"/>
                <a:gd name="T15" fmla="*/ 576 h 584"/>
                <a:gd name="T16" fmla="*/ 0 w 1312"/>
                <a:gd name="T17" fmla="*/ 576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2" h="584">
                  <a:moveTo>
                    <a:pt x="0" y="576"/>
                  </a:moveTo>
                  <a:lnTo>
                    <a:pt x="1244" y="20"/>
                  </a:lnTo>
                  <a:lnTo>
                    <a:pt x="1308" y="0"/>
                  </a:lnTo>
                  <a:lnTo>
                    <a:pt x="1312" y="8"/>
                  </a:lnTo>
                  <a:lnTo>
                    <a:pt x="1248" y="28"/>
                  </a:lnTo>
                  <a:lnTo>
                    <a:pt x="4" y="584"/>
                  </a:lnTo>
                  <a:lnTo>
                    <a:pt x="4" y="584"/>
                  </a:lnTo>
                  <a:lnTo>
                    <a:pt x="0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6" name="Freeform 60"/>
            <p:cNvSpPr>
              <a:spLocks/>
            </p:cNvSpPr>
            <p:nvPr/>
          </p:nvSpPr>
          <p:spPr bwMode="auto">
            <a:xfrm>
              <a:off x="-1595" y="2305"/>
              <a:ext cx="1260" cy="535"/>
            </a:xfrm>
            <a:custGeom>
              <a:avLst/>
              <a:gdLst>
                <a:gd name="T0" fmla="*/ 0 w 1260"/>
                <a:gd name="T1" fmla="*/ 527 h 535"/>
                <a:gd name="T2" fmla="*/ 1256 w 1260"/>
                <a:gd name="T3" fmla="*/ 0 h 535"/>
                <a:gd name="T4" fmla="*/ 1260 w 1260"/>
                <a:gd name="T5" fmla="*/ 8 h 535"/>
                <a:gd name="T6" fmla="*/ 4 w 1260"/>
                <a:gd name="T7" fmla="*/ 535 h 535"/>
                <a:gd name="T8" fmla="*/ 0 w 1260"/>
                <a:gd name="T9" fmla="*/ 527 h 535"/>
                <a:gd name="T10" fmla="*/ 0 w 1260"/>
                <a:gd name="T11" fmla="*/ 527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0" h="535">
                  <a:moveTo>
                    <a:pt x="0" y="527"/>
                  </a:moveTo>
                  <a:lnTo>
                    <a:pt x="1256" y="0"/>
                  </a:lnTo>
                  <a:lnTo>
                    <a:pt x="1260" y="8"/>
                  </a:lnTo>
                  <a:lnTo>
                    <a:pt x="4" y="535"/>
                  </a:lnTo>
                  <a:lnTo>
                    <a:pt x="0" y="527"/>
                  </a:lnTo>
                  <a:lnTo>
                    <a:pt x="0" y="52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7" name="Freeform 61"/>
            <p:cNvSpPr>
              <a:spLocks/>
            </p:cNvSpPr>
            <p:nvPr/>
          </p:nvSpPr>
          <p:spPr bwMode="auto">
            <a:xfrm>
              <a:off x="-214" y="2241"/>
              <a:ext cx="28" cy="28"/>
            </a:xfrm>
            <a:custGeom>
              <a:avLst/>
              <a:gdLst>
                <a:gd name="T0" fmla="*/ 20 w 28"/>
                <a:gd name="T1" fmla="*/ 28 h 28"/>
                <a:gd name="T2" fmla="*/ 20 w 28"/>
                <a:gd name="T3" fmla="*/ 28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20 h 28"/>
                <a:gd name="T24" fmla="*/ 20 w 28"/>
                <a:gd name="T25" fmla="*/ 28 h 28"/>
                <a:gd name="T26" fmla="*/ 20 w 28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0" y="28"/>
                  </a:moveTo>
                  <a:lnTo>
                    <a:pt x="20" y="28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8" name="Freeform 62"/>
            <p:cNvSpPr>
              <a:spLocks/>
            </p:cNvSpPr>
            <p:nvPr/>
          </p:nvSpPr>
          <p:spPr bwMode="auto">
            <a:xfrm>
              <a:off x="-282" y="2265"/>
              <a:ext cx="28" cy="28"/>
            </a:xfrm>
            <a:custGeom>
              <a:avLst/>
              <a:gdLst>
                <a:gd name="T0" fmla="*/ 20 w 28"/>
                <a:gd name="T1" fmla="*/ 28 h 28"/>
                <a:gd name="T2" fmla="*/ 20 w 28"/>
                <a:gd name="T3" fmla="*/ 28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20 h 28"/>
                <a:gd name="T24" fmla="*/ 20 w 28"/>
                <a:gd name="T25" fmla="*/ 28 h 28"/>
                <a:gd name="T26" fmla="*/ 20 w 28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0" y="28"/>
                  </a:moveTo>
                  <a:lnTo>
                    <a:pt x="20" y="28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9" name="Freeform 63"/>
            <p:cNvSpPr>
              <a:spLocks/>
            </p:cNvSpPr>
            <p:nvPr/>
          </p:nvSpPr>
          <p:spPr bwMode="auto">
            <a:xfrm>
              <a:off x="-347" y="2289"/>
              <a:ext cx="28" cy="28"/>
            </a:xfrm>
            <a:custGeom>
              <a:avLst/>
              <a:gdLst>
                <a:gd name="T0" fmla="*/ 20 w 28"/>
                <a:gd name="T1" fmla="*/ 28 h 28"/>
                <a:gd name="T2" fmla="*/ 20 w 28"/>
                <a:gd name="T3" fmla="*/ 28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20 h 28"/>
                <a:gd name="T24" fmla="*/ 20 w 28"/>
                <a:gd name="T25" fmla="*/ 28 h 28"/>
                <a:gd name="T26" fmla="*/ 20 w 28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0" y="28"/>
                  </a:moveTo>
                  <a:lnTo>
                    <a:pt x="20" y="28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0" name="Freeform 64"/>
            <p:cNvSpPr>
              <a:spLocks/>
            </p:cNvSpPr>
            <p:nvPr/>
          </p:nvSpPr>
          <p:spPr bwMode="auto">
            <a:xfrm>
              <a:off x="-194" y="2301"/>
              <a:ext cx="28" cy="32"/>
            </a:xfrm>
            <a:custGeom>
              <a:avLst/>
              <a:gdLst>
                <a:gd name="T0" fmla="*/ 20 w 28"/>
                <a:gd name="T1" fmla="*/ 28 h 32"/>
                <a:gd name="T2" fmla="*/ 20 w 28"/>
                <a:gd name="T3" fmla="*/ 28 h 32"/>
                <a:gd name="T4" fmla="*/ 16 w 28"/>
                <a:gd name="T5" fmla="*/ 32 h 32"/>
                <a:gd name="T6" fmla="*/ 12 w 28"/>
                <a:gd name="T7" fmla="*/ 32 h 32"/>
                <a:gd name="T8" fmla="*/ 0 w 28"/>
                <a:gd name="T9" fmla="*/ 24 h 32"/>
                <a:gd name="T10" fmla="*/ 0 w 28"/>
                <a:gd name="T11" fmla="*/ 24 h 32"/>
                <a:gd name="T12" fmla="*/ 0 w 28"/>
                <a:gd name="T13" fmla="*/ 12 h 32"/>
                <a:gd name="T14" fmla="*/ 8 w 28"/>
                <a:gd name="T15" fmla="*/ 4 h 32"/>
                <a:gd name="T16" fmla="*/ 8 w 28"/>
                <a:gd name="T17" fmla="*/ 4 h 32"/>
                <a:gd name="T18" fmla="*/ 20 w 28"/>
                <a:gd name="T19" fmla="*/ 0 h 32"/>
                <a:gd name="T20" fmla="*/ 28 w 28"/>
                <a:gd name="T21" fmla="*/ 8 h 32"/>
                <a:gd name="T22" fmla="*/ 28 w 28"/>
                <a:gd name="T23" fmla="*/ 8 h 32"/>
                <a:gd name="T24" fmla="*/ 28 w 28"/>
                <a:gd name="T25" fmla="*/ 20 h 32"/>
                <a:gd name="T26" fmla="*/ 20 w 28"/>
                <a:gd name="T27" fmla="*/ 28 h 32"/>
                <a:gd name="T28" fmla="*/ 20 w 28"/>
                <a:gd name="T2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32">
                  <a:moveTo>
                    <a:pt x="20" y="28"/>
                  </a:moveTo>
                  <a:lnTo>
                    <a:pt x="20" y="28"/>
                  </a:lnTo>
                  <a:lnTo>
                    <a:pt x="16" y="32"/>
                  </a:lnTo>
                  <a:lnTo>
                    <a:pt x="1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1" name="Freeform 65"/>
            <p:cNvSpPr>
              <a:spLocks/>
            </p:cNvSpPr>
            <p:nvPr/>
          </p:nvSpPr>
          <p:spPr bwMode="auto">
            <a:xfrm>
              <a:off x="-250" y="2329"/>
              <a:ext cx="28" cy="28"/>
            </a:xfrm>
            <a:custGeom>
              <a:avLst/>
              <a:gdLst>
                <a:gd name="T0" fmla="*/ 20 w 28"/>
                <a:gd name="T1" fmla="*/ 24 h 28"/>
                <a:gd name="T2" fmla="*/ 20 w 28"/>
                <a:gd name="T3" fmla="*/ 24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16 h 28"/>
                <a:gd name="T24" fmla="*/ 24 w 28"/>
                <a:gd name="T25" fmla="*/ 24 h 28"/>
                <a:gd name="T26" fmla="*/ 20 w 28"/>
                <a:gd name="T27" fmla="*/ 24 h 28"/>
                <a:gd name="T28" fmla="*/ 20 w 28"/>
                <a:gd name="T2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20" y="24"/>
                  </a:moveTo>
                  <a:lnTo>
                    <a:pt x="20" y="24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16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2" name="Freeform 66"/>
            <p:cNvSpPr>
              <a:spLocks/>
            </p:cNvSpPr>
            <p:nvPr/>
          </p:nvSpPr>
          <p:spPr bwMode="auto">
            <a:xfrm>
              <a:off x="-315" y="2361"/>
              <a:ext cx="29" cy="28"/>
            </a:xfrm>
            <a:custGeom>
              <a:avLst/>
              <a:gdLst>
                <a:gd name="T0" fmla="*/ 21 w 29"/>
                <a:gd name="T1" fmla="*/ 28 h 28"/>
                <a:gd name="T2" fmla="*/ 21 w 29"/>
                <a:gd name="T3" fmla="*/ 28 h 28"/>
                <a:gd name="T4" fmla="*/ 9 w 29"/>
                <a:gd name="T5" fmla="*/ 28 h 28"/>
                <a:gd name="T6" fmla="*/ 0 w 29"/>
                <a:gd name="T7" fmla="*/ 20 h 28"/>
                <a:gd name="T8" fmla="*/ 0 w 29"/>
                <a:gd name="T9" fmla="*/ 20 h 28"/>
                <a:gd name="T10" fmla="*/ 0 w 29"/>
                <a:gd name="T11" fmla="*/ 8 h 28"/>
                <a:gd name="T12" fmla="*/ 9 w 29"/>
                <a:gd name="T13" fmla="*/ 0 h 28"/>
                <a:gd name="T14" fmla="*/ 9 w 29"/>
                <a:gd name="T15" fmla="*/ 0 h 28"/>
                <a:gd name="T16" fmla="*/ 21 w 29"/>
                <a:gd name="T17" fmla="*/ 0 h 28"/>
                <a:gd name="T18" fmla="*/ 29 w 29"/>
                <a:gd name="T19" fmla="*/ 8 h 28"/>
                <a:gd name="T20" fmla="*/ 29 w 29"/>
                <a:gd name="T21" fmla="*/ 8 h 28"/>
                <a:gd name="T22" fmla="*/ 29 w 29"/>
                <a:gd name="T23" fmla="*/ 20 h 28"/>
                <a:gd name="T24" fmla="*/ 21 w 29"/>
                <a:gd name="T25" fmla="*/ 28 h 28"/>
                <a:gd name="T26" fmla="*/ 21 w 29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1" y="28"/>
                  </a:moveTo>
                  <a:lnTo>
                    <a:pt x="21" y="28"/>
                  </a:lnTo>
                  <a:lnTo>
                    <a:pt x="9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lnTo>
                    <a:pt x="21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20"/>
                  </a:lnTo>
                  <a:lnTo>
                    <a:pt x="21" y="28"/>
                  </a:lnTo>
                  <a:lnTo>
                    <a:pt x="21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3" name="Freeform 67"/>
            <p:cNvSpPr>
              <a:spLocks/>
            </p:cNvSpPr>
            <p:nvPr/>
          </p:nvSpPr>
          <p:spPr bwMode="auto">
            <a:xfrm>
              <a:off x="-1603" y="2828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4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8 h 16"/>
                <a:gd name="T12" fmla="*/ 4 w 16"/>
                <a:gd name="T13" fmla="*/ 0 h 16"/>
                <a:gd name="T14" fmla="*/ 4 w 16"/>
                <a:gd name="T15" fmla="*/ 0 h 16"/>
                <a:gd name="T16" fmla="*/ 8 w 16"/>
                <a:gd name="T17" fmla="*/ 0 h 16"/>
                <a:gd name="T18" fmla="*/ 16 w 16"/>
                <a:gd name="T19" fmla="*/ 4 h 16"/>
                <a:gd name="T20" fmla="*/ 16 w 16"/>
                <a:gd name="T21" fmla="*/ 4 h 16"/>
                <a:gd name="T22" fmla="*/ 16 w 16"/>
                <a:gd name="T23" fmla="*/ 12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4" name="Freeform 68"/>
            <p:cNvSpPr>
              <a:spLocks/>
            </p:cNvSpPr>
            <p:nvPr/>
          </p:nvSpPr>
          <p:spPr bwMode="auto">
            <a:xfrm>
              <a:off x="-1595" y="2848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8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8 h 16"/>
                <a:gd name="T12" fmla="*/ 4 w 16"/>
                <a:gd name="T13" fmla="*/ 0 h 16"/>
                <a:gd name="T14" fmla="*/ 4 w 16"/>
                <a:gd name="T15" fmla="*/ 0 h 16"/>
                <a:gd name="T16" fmla="*/ 12 w 16"/>
                <a:gd name="T17" fmla="*/ 0 h 16"/>
                <a:gd name="T18" fmla="*/ 16 w 16"/>
                <a:gd name="T19" fmla="*/ 4 h 16"/>
                <a:gd name="T20" fmla="*/ 16 w 16"/>
                <a:gd name="T21" fmla="*/ 4 h 16"/>
                <a:gd name="T22" fmla="*/ 16 w 16"/>
                <a:gd name="T23" fmla="*/ 12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8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5" name="Freeform 69"/>
            <p:cNvSpPr>
              <a:spLocks/>
            </p:cNvSpPr>
            <p:nvPr/>
          </p:nvSpPr>
          <p:spPr bwMode="auto">
            <a:xfrm>
              <a:off x="-1583" y="2868"/>
              <a:ext cx="17" cy="16"/>
            </a:xfrm>
            <a:custGeom>
              <a:avLst/>
              <a:gdLst>
                <a:gd name="T0" fmla="*/ 13 w 17"/>
                <a:gd name="T1" fmla="*/ 16 h 16"/>
                <a:gd name="T2" fmla="*/ 13 w 17"/>
                <a:gd name="T3" fmla="*/ 16 h 16"/>
                <a:gd name="T4" fmla="*/ 4 w 17"/>
                <a:gd name="T5" fmla="*/ 16 h 16"/>
                <a:gd name="T6" fmla="*/ 0 w 17"/>
                <a:gd name="T7" fmla="*/ 12 h 16"/>
                <a:gd name="T8" fmla="*/ 0 w 17"/>
                <a:gd name="T9" fmla="*/ 12 h 16"/>
                <a:gd name="T10" fmla="*/ 0 w 17"/>
                <a:gd name="T11" fmla="*/ 8 h 16"/>
                <a:gd name="T12" fmla="*/ 4 w 17"/>
                <a:gd name="T13" fmla="*/ 4 h 16"/>
                <a:gd name="T14" fmla="*/ 4 w 17"/>
                <a:gd name="T15" fmla="*/ 4 h 16"/>
                <a:gd name="T16" fmla="*/ 13 w 17"/>
                <a:gd name="T17" fmla="*/ 0 h 16"/>
                <a:gd name="T18" fmla="*/ 17 w 17"/>
                <a:gd name="T19" fmla="*/ 8 h 16"/>
                <a:gd name="T20" fmla="*/ 17 w 17"/>
                <a:gd name="T21" fmla="*/ 8 h 16"/>
                <a:gd name="T22" fmla="*/ 17 w 17"/>
                <a:gd name="T23" fmla="*/ 12 h 16"/>
                <a:gd name="T24" fmla="*/ 13 w 17"/>
                <a:gd name="T25" fmla="*/ 16 h 16"/>
                <a:gd name="T26" fmla="*/ 13 w 17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6">
                  <a:moveTo>
                    <a:pt x="13" y="16"/>
                  </a:moveTo>
                  <a:lnTo>
                    <a:pt x="13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13" y="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3" y="16"/>
                  </a:lnTo>
                  <a:lnTo>
                    <a:pt x="13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6" name="Freeform 70"/>
            <p:cNvSpPr>
              <a:spLocks/>
            </p:cNvSpPr>
            <p:nvPr/>
          </p:nvSpPr>
          <p:spPr bwMode="auto">
            <a:xfrm>
              <a:off x="-1570" y="2892"/>
              <a:ext cx="12" cy="16"/>
            </a:xfrm>
            <a:custGeom>
              <a:avLst/>
              <a:gdLst>
                <a:gd name="T0" fmla="*/ 8 w 12"/>
                <a:gd name="T1" fmla="*/ 12 h 16"/>
                <a:gd name="T2" fmla="*/ 8 w 12"/>
                <a:gd name="T3" fmla="*/ 12 h 16"/>
                <a:gd name="T4" fmla="*/ 4 w 12"/>
                <a:gd name="T5" fmla="*/ 16 h 16"/>
                <a:gd name="T6" fmla="*/ 0 w 12"/>
                <a:gd name="T7" fmla="*/ 8 h 16"/>
                <a:gd name="T8" fmla="*/ 0 w 12"/>
                <a:gd name="T9" fmla="*/ 8 h 16"/>
                <a:gd name="T10" fmla="*/ 0 w 12"/>
                <a:gd name="T11" fmla="*/ 4 h 16"/>
                <a:gd name="T12" fmla="*/ 4 w 12"/>
                <a:gd name="T13" fmla="*/ 0 h 16"/>
                <a:gd name="T14" fmla="*/ 4 w 12"/>
                <a:gd name="T15" fmla="*/ 0 h 16"/>
                <a:gd name="T16" fmla="*/ 8 w 12"/>
                <a:gd name="T17" fmla="*/ 0 h 16"/>
                <a:gd name="T18" fmla="*/ 12 w 12"/>
                <a:gd name="T19" fmla="*/ 4 h 16"/>
                <a:gd name="T20" fmla="*/ 12 w 12"/>
                <a:gd name="T21" fmla="*/ 4 h 16"/>
                <a:gd name="T22" fmla="*/ 12 w 12"/>
                <a:gd name="T23" fmla="*/ 8 h 16"/>
                <a:gd name="T24" fmla="*/ 8 w 12"/>
                <a:gd name="T25" fmla="*/ 12 h 16"/>
                <a:gd name="T26" fmla="*/ 8 w 12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6">
                  <a:moveTo>
                    <a:pt x="8" y="12"/>
                  </a:moveTo>
                  <a:lnTo>
                    <a:pt x="8" y="12"/>
                  </a:lnTo>
                  <a:lnTo>
                    <a:pt x="4" y="1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7" name="Freeform 71"/>
            <p:cNvSpPr>
              <a:spLocks/>
            </p:cNvSpPr>
            <p:nvPr/>
          </p:nvSpPr>
          <p:spPr bwMode="auto">
            <a:xfrm>
              <a:off x="-1562" y="2913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4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4 h 16"/>
                <a:gd name="T12" fmla="*/ 4 w 16"/>
                <a:gd name="T13" fmla="*/ 0 h 16"/>
                <a:gd name="T14" fmla="*/ 4 w 16"/>
                <a:gd name="T15" fmla="*/ 0 h 16"/>
                <a:gd name="T16" fmla="*/ 12 w 16"/>
                <a:gd name="T17" fmla="*/ 0 h 16"/>
                <a:gd name="T18" fmla="*/ 16 w 16"/>
                <a:gd name="T19" fmla="*/ 4 h 16"/>
                <a:gd name="T20" fmla="*/ 16 w 16"/>
                <a:gd name="T21" fmla="*/ 4 h 16"/>
                <a:gd name="T22" fmla="*/ 16 w 16"/>
                <a:gd name="T23" fmla="*/ 8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8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8" name="Freeform 72"/>
            <p:cNvSpPr>
              <a:spLocks/>
            </p:cNvSpPr>
            <p:nvPr/>
          </p:nvSpPr>
          <p:spPr bwMode="auto">
            <a:xfrm>
              <a:off x="-1550" y="2933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4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4 h 16"/>
                <a:gd name="T12" fmla="*/ 4 w 16"/>
                <a:gd name="T13" fmla="*/ 0 h 16"/>
                <a:gd name="T14" fmla="*/ 4 w 16"/>
                <a:gd name="T15" fmla="*/ 0 h 16"/>
                <a:gd name="T16" fmla="*/ 8 w 16"/>
                <a:gd name="T17" fmla="*/ 0 h 16"/>
                <a:gd name="T18" fmla="*/ 12 w 16"/>
                <a:gd name="T19" fmla="*/ 4 h 16"/>
                <a:gd name="T20" fmla="*/ 12 w 16"/>
                <a:gd name="T21" fmla="*/ 4 h 16"/>
                <a:gd name="T22" fmla="*/ 16 w 16"/>
                <a:gd name="T23" fmla="*/ 8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8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9" name="Freeform 73"/>
            <p:cNvSpPr>
              <a:spLocks/>
            </p:cNvSpPr>
            <p:nvPr/>
          </p:nvSpPr>
          <p:spPr bwMode="auto">
            <a:xfrm>
              <a:off x="-1587" y="2816"/>
              <a:ext cx="73" cy="129"/>
            </a:xfrm>
            <a:custGeom>
              <a:avLst/>
              <a:gdLst>
                <a:gd name="T0" fmla="*/ 65 w 73"/>
                <a:gd name="T1" fmla="*/ 129 h 129"/>
                <a:gd name="T2" fmla="*/ 0 w 73"/>
                <a:gd name="T3" fmla="*/ 4 h 129"/>
                <a:gd name="T4" fmla="*/ 13 w 73"/>
                <a:gd name="T5" fmla="*/ 0 h 129"/>
                <a:gd name="T6" fmla="*/ 73 w 73"/>
                <a:gd name="T7" fmla="*/ 121 h 129"/>
                <a:gd name="T8" fmla="*/ 65 w 73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29">
                  <a:moveTo>
                    <a:pt x="65" y="129"/>
                  </a:moveTo>
                  <a:lnTo>
                    <a:pt x="0" y="4"/>
                  </a:lnTo>
                  <a:lnTo>
                    <a:pt x="13" y="0"/>
                  </a:lnTo>
                  <a:lnTo>
                    <a:pt x="73" y="121"/>
                  </a:lnTo>
                  <a:lnTo>
                    <a:pt x="65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0" name="Freeform 74"/>
            <p:cNvSpPr>
              <a:spLocks noEditPoints="1"/>
            </p:cNvSpPr>
            <p:nvPr/>
          </p:nvSpPr>
          <p:spPr bwMode="auto">
            <a:xfrm>
              <a:off x="-1595" y="2808"/>
              <a:ext cx="93" cy="145"/>
            </a:xfrm>
            <a:custGeom>
              <a:avLst/>
              <a:gdLst>
                <a:gd name="T0" fmla="*/ 0 w 93"/>
                <a:gd name="T1" fmla="*/ 12 h 145"/>
                <a:gd name="T2" fmla="*/ 21 w 93"/>
                <a:gd name="T3" fmla="*/ 0 h 145"/>
                <a:gd name="T4" fmla="*/ 93 w 93"/>
                <a:gd name="T5" fmla="*/ 133 h 145"/>
                <a:gd name="T6" fmla="*/ 85 w 93"/>
                <a:gd name="T7" fmla="*/ 137 h 145"/>
                <a:gd name="T8" fmla="*/ 77 w 93"/>
                <a:gd name="T9" fmla="*/ 141 h 145"/>
                <a:gd name="T10" fmla="*/ 69 w 93"/>
                <a:gd name="T11" fmla="*/ 145 h 145"/>
                <a:gd name="T12" fmla="*/ 0 w 93"/>
                <a:gd name="T13" fmla="*/ 12 h 145"/>
                <a:gd name="T14" fmla="*/ 0 w 93"/>
                <a:gd name="T15" fmla="*/ 12 h 145"/>
                <a:gd name="T16" fmla="*/ 73 w 93"/>
                <a:gd name="T17" fmla="*/ 137 h 145"/>
                <a:gd name="T18" fmla="*/ 77 w 93"/>
                <a:gd name="T19" fmla="*/ 133 h 145"/>
                <a:gd name="T20" fmla="*/ 73 w 93"/>
                <a:gd name="T21" fmla="*/ 137 h 145"/>
                <a:gd name="T22" fmla="*/ 73 w 93"/>
                <a:gd name="T23" fmla="*/ 13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" h="145">
                  <a:moveTo>
                    <a:pt x="0" y="12"/>
                  </a:moveTo>
                  <a:lnTo>
                    <a:pt x="21" y="0"/>
                  </a:lnTo>
                  <a:lnTo>
                    <a:pt x="93" y="133"/>
                  </a:lnTo>
                  <a:lnTo>
                    <a:pt x="85" y="137"/>
                  </a:lnTo>
                  <a:lnTo>
                    <a:pt x="77" y="141"/>
                  </a:lnTo>
                  <a:lnTo>
                    <a:pt x="69" y="145"/>
                  </a:lnTo>
                  <a:lnTo>
                    <a:pt x="0" y="12"/>
                  </a:lnTo>
                  <a:lnTo>
                    <a:pt x="0" y="12"/>
                  </a:lnTo>
                  <a:close/>
                  <a:moveTo>
                    <a:pt x="73" y="137"/>
                  </a:moveTo>
                  <a:lnTo>
                    <a:pt x="77" y="133"/>
                  </a:lnTo>
                  <a:lnTo>
                    <a:pt x="73" y="137"/>
                  </a:lnTo>
                  <a:lnTo>
                    <a:pt x="73" y="13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1" name="Freeform 75"/>
            <p:cNvSpPr>
              <a:spLocks/>
            </p:cNvSpPr>
            <p:nvPr/>
          </p:nvSpPr>
          <p:spPr bwMode="auto">
            <a:xfrm>
              <a:off x="-1985" y="1661"/>
              <a:ext cx="990" cy="584"/>
            </a:xfrm>
            <a:custGeom>
              <a:avLst/>
              <a:gdLst>
                <a:gd name="T0" fmla="*/ 44 w 990"/>
                <a:gd name="T1" fmla="*/ 584 h 584"/>
                <a:gd name="T2" fmla="*/ 44 w 990"/>
                <a:gd name="T3" fmla="*/ 584 h 584"/>
                <a:gd name="T4" fmla="*/ 109 w 990"/>
                <a:gd name="T5" fmla="*/ 567 h 584"/>
                <a:gd name="T6" fmla="*/ 173 w 990"/>
                <a:gd name="T7" fmla="*/ 547 h 584"/>
                <a:gd name="T8" fmla="*/ 254 w 990"/>
                <a:gd name="T9" fmla="*/ 515 h 584"/>
                <a:gd name="T10" fmla="*/ 338 w 990"/>
                <a:gd name="T11" fmla="*/ 479 h 584"/>
                <a:gd name="T12" fmla="*/ 378 w 990"/>
                <a:gd name="T13" fmla="*/ 455 h 584"/>
                <a:gd name="T14" fmla="*/ 415 w 990"/>
                <a:gd name="T15" fmla="*/ 431 h 584"/>
                <a:gd name="T16" fmla="*/ 451 w 990"/>
                <a:gd name="T17" fmla="*/ 402 h 584"/>
                <a:gd name="T18" fmla="*/ 483 w 990"/>
                <a:gd name="T19" fmla="*/ 370 h 584"/>
                <a:gd name="T20" fmla="*/ 511 w 990"/>
                <a:gd name="T21" fmla="*/ 338 h 584"/>
                <a:gd name="T22" fmla="*/ 531 w 990"/>
                <a:gd name="T23" fmla="*/ 302 h 584"/>
                <a:gd name="T24" fmla="*/ 531 w 990"/>
                <a:gd name="T25" fmla="*/ 302 h 584"/>
                <a:gd name="T26" fmla="*/ 535 w 990"/>
                <a:gd name="T27" fmla="*/ 314 h 584"/>
                <a:gd name="T28" fmla="*/ 547 w 990"/>
                <a:gd name="T29" fmla="*/ 342 h 584"/>
                <a:gd name="T30" fmla="*/ 547 w 990"/>
                <a:gd name="T31" fmla="*/ 358 h 584"/>
                <a:gd name="T32" fmla="*/ 547 w 990"/>
                <a:gd name="T33" fmla="*/ 378 h 584"/>
                <a:gd name="T34" fmla="*/ 543 w 990"/>
                <a:gd name="T35" fmla="*/ 394 h 584"/>
                <a:gd name="T36" fmla="*/ 531 w 990"/>
                <a:gd name="T37" fmla="*/ 415 h 584"/>
                <a:gd name="T38" fmla="*/ 531 w 990"/>
                <a:gd name="T39" fmla="*/ 415 h 584"/>
                <a:gd name="T40" fmla="*/ 563 w 990"/>
                <a:gd name="T41" fmla="*/ 411 h 584"/>
                <a:gd name="T42" fmla="*/ 596 w 990"/>
                <a:gd name="T43" fmla="*/ 402 h 584"/>
                <a:gd name="T44" fmla="*/ 636 w 990"/>
                <a:gd name="T45" fmla="*/ 386 h 584"/>
                <a:gd name="T46" fmla="*/ 676 w 990"/>
                <a:gd name="T47" fmla="*/ 362 h 584"/>
                <a:gd name="T48" fmla="*/ 696 w 990"/>
                <a:gd name="T49" fmla="*/ 346 h 584"/>
                <a:gd name="T50" fmla="*/ 716 w 990"/>
                <a:gd name="T51" fmla="*/ 326 h 584"/>
                <a:gd name="T52" fmla="*/ 733 w 990"/>
                <a:gd name="T53" fmla="*/ 306 h 584"/>
                <a:gd name="T54" fmla="*/ 745 w 990"/>
                <a:gd name="T55" fmla="*/ 282 h 584"/>
                <a:gd name="T56" fmla="*/ 757 w 990"/>
                <a:gd name="T57" fmla="*/ 254 h 584"/>
                <a:gd name="T58" fmla="*/ 761 w 990"/>
                <a:gd name="T59" fmla="*/ 221 h 584"/>
                <a:gd name="T60" fmla="*/ 761 w 990"/>
                <a:gd name="T61" fmla="*/ 221 h 584"/>
                <a:gd name="T62" fmla="*/ 773 w 990"/>
                <a:gd name="T63" fmla="*/ 193 h 584"/>
                <a:gd name="T64" fmla="*/ 785 w 990"/>
                <a:gd name="T65" fmla="*/ 169 h 584"/>
                <a:gd name="T66" fmla="*/ 809 w 990"/>
                <a:gd name="T67" fmla="*/ 145 h 584"/>
                <a:gd name="T68" fmla="*/ 821 w 990"/>
                <a:gd name="T69" fmla="*/ 133 h 584"/>
                <a:gd name="T70" fmla="*/ 837 w 990"/>
                <a:gd name="T71" fmla="*/ 121 h 584"/>
                <a:gd name="T72" fmla="*/ 857 w 990"/>
                <a:gd name="T73" fmla="*/ 113 h 584"/>
                <a:gd name="T74" fmla="*/ 877 w 990"/>
                <a:gd name="T75" fmla="*/ 109 h 584"/>
                <a:gd name="T76" fmla="*/ 902 w 990"/>
                <a:gd name="T77" fmla="*/ 109 h 584"/>
                <a:gd name="T78" fmla="*/ 926 w 990"/>
                <a:gd name="T79" fmla="*/ 113 h 584"/>
                <a:gd name="T80" fmla="*/ 954 w 990"/>
                <a:gd name="T81" fmla="*/ 121 h 584"/>
                <a:gd name="T82" fmla="*/ 990 w 990"/>
                <a:gd name="T83" fmla="*/ 133 h 584"/>
                <a:gd name="T84" fmla="*/ 962 w 990"/>
                <a:gd name="T85" fmla="*/ 40 h 584"/>
                <a:gd name="T86" fmla="*/ 712 w 990"/>
                <a:gd name="T87" fmla="*/ 4 h 584"/>
                <a:gd name="T88" fmla="*/ 535 w 990"/>
                <a:gd name="T89" fmla="*/ 16 h 584"/>
                <a:gd name="T90" fmla="*/ 378 w 990"/>
                <a:gd name="T91" fmla="*/ 0 h 584"/>
                <a:gd name="T92" fmla="*/ 197 w 990"/>
                <a:gd name="T93" fmla="*/ 60 h 584"/>
                <a:gd name="T94" fmla="*/ 84 w 990"/>
                <a:gd name="T95" fmla="*/ 161 h 584"/>
                <a:gd name="T96" fmla="*/ 0 w 990"/>
                <a:gd name="T97" fmla="*/ 346 h 584"/>
                <a:gd name="T98" fmla="*/ 44 w 990"/>
                <a:gd name="T99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0" h="584">
                  <a:moveTo>
                    <a:pt x="44" y="584"/>
                  </a:moveTo>
                  <a:lnTo>
                    <a:pt x="44" y="584"/>
                  </a:lnTo>
                  <a:lnTo>
                    <a:pt x="109" y="567"/>
                  </a:lnTo>
                  <a:lnTo>
                    <a:pt x="173" y="547"/>
                  </a:lnTo>
                  <a:lnTo>
                    <a:pt x="254" y="515"/>
                  </a:lnTo>
                  <a:lnTo>
                    <a:pt x="338" y="479"/>
                  </a:lnTo>
                  <a:lnTo>
                    <a:pt x="378" y="455"/>
                  </a:lnTo>
                  <a:lnTo>
                    <a:pt x="415" y="431"/>
                  </a:lnTo>
                  <a:lnTo>
                    <a:pt x="451" y="402"/>
                  </a:lnTo>
                  <a:lnTo>
                    <a:pt x="483" y="370"/>
                  </a:lnTo>
                  <a:lnTo>
                    <a:pt x="511" y="338"/>
                  </a:lnTo>
                  <a:lnTo>
                    <a:pt x="531" y="302"/>
                  </a:lnTo>
                  <a:lnTo>
                    <a:pt x="531" y="302"/>
                  </a:lnTo>
                  <a:lnTo>
                    <a:pt x="535" y="314"/>
                  </a:lnTo>
                  <a:lnTo>
                    <a:pt x="547" y="342"/>
                  </a:lnTo>
                  <a:lnTo>
                    <a:pt x="547" y="358"/>
                  </a:lnTo>
                  <a:lnTo>
                    <a:pt x="547" y="378"/>
                  </a:lnTo>
                  <a:lnTo>
                    <a:pt x="543" y="394"/>
                  </a:lnTo>
                  <a:lnTo>
                    <a:pt x="531" y="415"/>
                  </a:lnTo>
                  <a:lnTo>
                    <a:pt x="531" y="415"/>
                  </a:lnTo>
                  <a:lnTo>
                    <a:pt x="563" y="411"/>
                  </a:lnTo>
                  <a:lnTo>
                    <a:pt x="596" y="402"/>
                  </a:lnTo>
                  <a:lnTo>
                    <a:pt x="636" y="386"/>
                  </a:lnTo>
                  <a:lnTo>
                    <a:pt x="676" y="362"/>
                  </a:lnTo>
                  <a:lnTo>
                    <a:pt x="696" y="346"/>
                  </a:lnTo>
                  <a:lnTo>
                    <a:pt x="716" y="326"/>
                  </a:lnTo>
                  <a:lnTo>
                    <a:pt x="733" y="306"/>
                  </a:lnTo>
                  <a:lnTo>
                    <a:pt x="745" y="282"/>
                  </a:lnTo>
                  <a:lnTo>
                    <a:pt x="757" y="254"/>
                  </a:lnTo>
                  <a:lnTo>
                    <a:pt x="761" y="221"/>
                  </a:lnTo>
                  <a:lnTo>
                    <a:pt x="761" y="221"/>
                  </a:lnTo>
                  <a:lnTo>
                    <a:pt x="773" y="193"/>
                  </a:lnTo>
                  <a:lnTo>
                    <a:pt x="785" y="169"/>
                  </a:lnTo>
                  <a:lnTo>
                    <a:pt x="809" y="145"/>
                  </a:lnTo>
                  <a:lnTo>
                    <a:pt x="821" y="133"/>
                  </a:lnTo>
                  <a:lnTo>
                    <a:pt x="837" y="121"/>
                  </a:lnTo>
                  <a:lnTo>
                    <a:pt x="857" y="113"/>
                  </a:lnTo>
                  <a:lnTo>
                    <a:pt x="877" y="109"/>
                  </a:lnTo>
                  <a:lnTo>
                    <a:pt x="902" y="109"/>
                  </a:lnTo>
                  <a:lnTo>
                    <a:pt x="926" y="113"/>
                  </a:lnTo>
                  <a:lnTo>
                    <a:pt x="954" y="121"/>
                  </a:lnTo>
                  <a:lnTo>
                    <a:pt x="990" y="133"/>
                  </a:lnTo>
                  <a:lnTo>
                    <a:pt x="962" y="40"/>
                  </a:lnTo>
                  <a:lnTo>
                    <a:pt x="712" y="4"/>
                  </a:lnTo>
                  <a:lnTo>
                    <a:pt x="535" y="16"/>
                  </a:lnTo>
                  <a:lnTo>
                    <a:pt x="378" y="0"/>
                  </a:lnTo>
                  <a:lnTo>
                    <a:pt x="197" y="60"/>
                  </a:lnTo>
                  <a:lnTo>
                    <a:pt x="84" y="161"/>
                  </a:lnTo>
                  <a:lnTo>
                    <a:pt x="0" y="346"/>
                  </a:lnTo>
                  <a:lnTo>
                    <a:pt x="44" y="584"/>
                  </a:lnTo>
                  <a:close/>
                </a:path>
              </a:pathLst>
            </a:custGeom>
            <a:solidFill>
              <a:srgbClr val="FFE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2" name="Freeform 76"/>
            <p:cNvSpPr>
              <a:spLocks/>
            </p:cNvSpPr>
            <p:nvPr/>
          </p:nvSpPr>
          <p:spPr bwMode="auto">
            <a:xfrm>
              <a:off x="-1961" y="1693"/>
              <a:ext cx="1091" cy="712"/>
            </a:xfrm>
            <a:custGeom>
              <a:avLst/>
              <a:gdLst>
                <a:gd name="T0" fmla="*/ 0 w 1091"/>
                <a:gd name="T1" fmla="*/ 358 h 712"/>
                <a:gd name="T2" fmla="*/ 12 w 1091"/>
                <a:gd name="T3" fmla="*/ 286 h 712"/>
                <a:gd name="T4" fmla="*/ 44 w 1091"/>
                <a:gd name="T5" fmla="*/ 218 h 712"/>
                <a:gd name="T6" fmla="*/ 93 w 1091"/>
                <a:gd name="T7" fmla="*/ 157 h 712"/>
                <a:gd name="T8" fmla="*/ 161 w 1091"/>
                <a:gd name="T9" fmla="*/ 105 h 712"/>
                <a:gd name="T10" fmla="*/ 242 w 1091"/>
                <a:gd name="T11" fmla="*/ 61 h 712"/>
                <a:gd name="T12" fmla="*/ 334 w 1091"/>
                <a:gd name="T13" fmla="*/ 28 h 712"/>
                <a:gd name="T14" fmla="*/ 435 w 1091"/>
                <a:gd name="T15" fmla="*/ 8 h 712"/>
                <a:gd name="T16" fmla="*/ 544 w 1091"/>
                <a:gd name="T17" fmla="*/ 0 h 712"/>
                <a:gd name="T18" fmla="*/ 544 w 1091"/>
                <a:gd name="T19" fmla="*/ 0 h 712"/>
                <a:gd name="T20" fmla="*/ 652 w 1091"/>
                <a:gd name="T21" fmla="*/ 8 h 712"/>
                <a:gd name="T22" fmla="*/ 757 w 1091"/>
                <a:gd name="T23" fmla="*/ 28 h 712"/>
                <a:gd name="T24" fmla="*/ 849 w 1091"/>
                <a:gd name="T25" fmla="*/ 61 h 712"/>
                <a:gd name="T26" fmla="*/ 930 w 1091"/>
                <a:gd name="T27" fmla="*/ 105 h 712"/>
                <a:gd name="T28" fmla="*/ 994 w 1091"/>
                <a:gd name="T29" fmla="*/ 157 h 712"/>
                <a:gd name="T30" fmla="*/ 1047 w 1091"/>
                <a:gd name="T31" fmla="*/ 218 h 712"/>
                <a:gd name="T32" fmla="*/ 1079 w 1091"/>
                <a:gd name="T33" fmla="*/ 286 h 712"/>
                <a:gd name="T34" fmla="*/ 1091 w 1091"/>
                <a:gd name="T35" fmla="*/ 358 h 712"/>
                <a:gd name="T36" fmla="*/ 1091 w 1091"/>
                <a:gd name="T37" fmla="*/ 358 h 712"/>
                <a:gd name="T38" fmla="*/ 1079 w 1091"/>
                <a:gd name="T39" fmla="*/ 427 h 712"/>
                <a:gd name="T40" fmla="*/ 1047 w 1091"/>
                <a:gd name="T41" fmla="*/ 495 h 712"/>
                <a:gd name="T42" fmla="*/ 994 w 1091"/>
                <a:gd name="T43" fmla="*/ 556 h 712"/>
                <a:gd name="T44" fmla="*/ 930 w 1091"/>
                <a:gd name="T45" fmla="*/ 608 h 712"/>
                <a:gd name="T46" fmla="*/ 849 w 1091"/>
                <a:gd name="T47" fmla="*/ 652 h 712"/>
                <a:gd name="T48" fmla="*/ 757 w 1091"/>
                <a:gd name="T49" fmla="*/ 684 h 712"/>
                <a:gd name="T50" fmla="*/ 652 w 1091"/>
                <a:gd name="T51" fmla="*/ 704 h 712"/>
                <a:gd name="T52" fmla="*/ 544 w 1091"/>
                <a:gd name="T53" fmla="*/ 712 h 712"/>
                <a:gd name="T54" fmla="*/ 544 w 1091"/>
                <a:gd name="T55" fmla="*/ 712 h 712"/>
                <a:gd name="T56" fmla="*/ 435 w 1091"/>
                <a:gd name="T57" fmla="*/ 704 h 712"/>
                <a:gd name="T58" fmla="*/ 334 w 1091"/>
                <a:gd name="T59" fmla="*/ 684 h 712"/>
                <a:gd name="T60" fmla="*/ 242 w 1091"/>
                <a:gd name="T61" fmla="*/ 652 h 712"/>
                <a:gd name="T62" fmla="*/ 161 w 1091"/>
                <a:gd name="T63" fmla="*/ 608 h 712"/>
                <a:gd name="T64" fmla="*/ 93 w 1091"/>
                <a:gd name="T65" fmla="*/ 556 h 712"/>
                <a:gd name="T66" fmla="*/ 44 w 1091"/>
                <a:gd name="T67" fmla="*/ 495 h 712"/>
                <a:gd name="T68" fmla="*/ 12 w 1091"/>
                <a:gd name="T69" fmla="*/ 427 h 712"/>
                <a:gd name="T70" fmla="*/ 0 w 1091"/>
                <a:gd name="T71" fmla="*/ 3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1" h="712">
                  <a:moveTo>
                    <a:pt x="0" y="358"/>
                  </a:moveTo>
                  <a:lnTo>
                    <a:pt x="0" y="358"/>
                  </a:lnTo>
                  <a:lnTo>
                    <a:pt x="4" y="318"/>
                  </a:lnTo>
                  <a:lnTo>
                    <a:pt x="12" y="286"/>
                  </a:lnTo>
                  <a:lnTo>
                    <a:pt x="24" y="250"/>
                  </a:lnTo>
                  <a:lnTo>
                    <a:pt x="44" y="218"/>
                  </a:lnTo>
                  <a:lnTo>
                    <a:pt x="69" y="185"/>
                  </a:lnTo>
                  <a:lnTo>
                    <a:pt x="93" y="157"/>
                  </a:lnTo>
                  <a:lnTo>
                    <a:pt x="125" y="129"/>
                  </a:lnTo>
                  <a:lnTo>
                    <a:pt x="161" y="105"/>
                  </a:lnTo>
                  <a:lnTo>
                    <a:pt x="201" y="81"/>
                  </a:lnTo>
                  <a:lnTo>
                    <a:pt x="242" y="61"/>
                  </a:lnTo>
                  <a:lnTo>
                    <a:pt x="286" y="45"/>
                  </a:lnTo>
                  <a:lnTo>
                    <a:pt x="334" y="28"/>
                  </a:lnTo>
                  <a:lnTo>
                    <a:pt x="382" y="16"/>
                  </a:lnTo>
                  <a:lnTo>
                    <a:pt x="435" y="8"/>
                  </a:lnTo>
                  <a:lnTo>
                    <a:pt x="491" y="4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600" y="4"/>
                  </a:lnTo>
                  <a:lnTo>
                    <a:pt x="652" y="8"/>
                  </a:lnTo>
                  <a:lnTo>
                    <a:pt x="705" y="16"/>
                  </a:lnTo>
                  <a:lnTo>
                    <a:pt x="757" y="28"/>
                  </a:lnTo>
                  <a:lnTo>
                    <a:pt x="805" y="45"/>
                  </a:lnTo>
                  <a:lnTo>
                    <a:pt x="849" y="61"/>
                  </a:lnTo>
                  <a:lnTo>
                    <a:pt x="890" y="81"/>
                  </a:lnTo>
                  <a:lnTo>
                    <a:pt x="930" y="105"/>
                  </a:lnTo>
                  <a:lnTo>
                    <a:pt x="966" y="129"/>
                  </a:lnTo>
                  <a:lnTo>
                    <a:pt x="994" y="157"/>
                  </a:lnTo>
                  <a:lnTo>
                    <a:pt x="1023" y="185"/>
                  </a:lnTo>
                  <a:lnTo>
                    <a:pt x="1047" y="218"/>
                  </a:lnTo>
                  <a:lnTo>
                    <a:pt x="1063" y="250"/>
                  </a:lnTo>
                  <a:lnTo>
                    <a:pt x="1079" y="286"/>
                  </a:lnTo>
                  <a:lnTo>
                    <a:pt x="1087" y="318"/>
                  </a:lnTo>
                  <a:lnTo>
                    <a:pt x="1091" y="358"/>
                  </a:lnTo>
                  <a:lnTo>
                    <a:pt x="1091" y="358"/>
                  </a:lnTo>
                  <a:lnTo>
                    <a:pt x="1091" y="358"/>
                  </a:lnTo>
                  <a:lnTo>
                    <a:pt x="1087" y="395"/>
                  </a:lnTo>
                  <a:lnTo>
                    <a:pt x="1079" y="427"/>
                  </a:lnTo>
                  <a:lnTo>
                    <a:pt x="1063" y="463"/>
                  </a:lnTo>
                  <a:lnTo>
                    <a:pt x="1047" y="495"/>
                  </a:lnTo>
                  <a:lnTo>
                    <a:pt x="1023" y="527"/>
                  </a:lnTo>
                  <a:lnTo>
                    <a:pt x="994" y="556"/>
                  </a:lnTo>
                  <a:lnTo>
                    <a:pt x="966" y="584"/>
                  </a:lnTo>
                  <a:lnTo>
                    <a:pt x="930" y="608"/>
                  </a:lnTo>
                  <a:lnTo>
                    <a:pt x="890" y="632"/>
                  </a:lnTo>
                  <a:lnTo>
                    <a:pt x="849" y="652"/>
                  </a:lnTo>
                  <a:lnTo>
                    <a:pt x="805" y="668"/>
                  </a:lnTo>
                  <a:lnTo>
                    <a:pt x="757" y="684"/>
                  </a:lnTo>
                  <a:lnTo>
                    <a:pt x="705" y="696"/>
                  </a:lnTo>
                  <a:lnTo>
                    <a:pt x="652" y="704"/>
                  </a:lnTo>
                  <a:lnTo>
                    <a:pt x="600" y="708"/>
                  </a:lnTo>
                  <a:lnTo>
                    <a:pt x="544" y="712"/>
                  </a:lnTo>
                  <a:lnTo>
                    <a:pt x="544" y="712"/>
                  </a:lnTo>
                  <a:lnTo>
                    <a:pt x="544" y="712"/>
                  </a:lnTo>
                  <a:lnTo>
                    <a:pt x="491" y="708"/>
                  </a:lnTo>
                  <a:lnTo>
                    <a:pt x="435" y="704"/>
                  </a:lnTo>
                  <a:lnTo>
                    <a:pt x="382" y="696"/>
                  </a:lnTo>
                  <a:lnTo>
                    <a:pt x="334" y="684"/>
                  </a:lnTo>
                  <a:lnTo>
                    <a:pt x="286" y="668"/>
                  </a:lnTo>
                  <a:lnTo>
                    <a:pt x="242" y="652"/>
                  </a:lnTo>
                  <a:lnTo>
                    <a:pt x="201" y="632"/>
                  </a:lnTo>
                  <a:lnTo>
                    <a:pt x="161" y="608"/>
                  </a:lnTo>
                  <a:lnTo>
                    <a:pt x="125" y="584"/>
                  </a:lnTo>
                  <a:lnTo>
                    <a:pt x="93" y="556"/>
                  </a:lnTo>
                  <a:lnTo>
                    <a:pt x="69" y="527"/>
                  </a:lnTo>
                  <a:lnTo>
                    <a:pt x="44" y="495"/>
                  </a:lnTo>
                  <a:lnTo>
                    <a:pt x="24" y="463"/>
                  </a:lnTo>
                  <a:lnTo>
                    <a:pt x="12" y="427"/>
                  </a:lnTo>
                  <a:lnTo>
                    <a:pt x="4" y="395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3" name="Freeform 77"/>
            <p:cNvSpPr>
              <a:spLocks/>
            </p:cNvSpPr>
            <p:nvPr/>
          </p:nvSpPr>
          <p:spPr bwMode="auto">
            <a:xfrm>
              <a:off x="-1945" y="1709"/>
              <a:ext cx="1059" cy="680"/>
            </a:xfrm>
            <a:custGeom>
              <a:avLst/>
              <a:gdLst>
                <a:gd name="T0" fmla="*/ 153 w 1059"/>
                <a:gd name="T1" fmla="*/ 101 h 680"/>
                <a:gd name="T2" fmla="*/ 89 w 1059"/>
                <a:gd name="T3" fmla="*/ 153 h 680"/>
                <a:gd name="T4" fmla="*/ 40 w 1059"/>
                <a:gd name="T5" fmla="*/ 210 h 680"/>
                <a:gd name="T6" fmla="*/ 8 w 1059"/>
                <a:gd name="T7" fmla="*/ 274 h 680"/>
                <a:gd name="T8" fmla="*/ 0 w 1059"/>
                <a:gd name="T9" fmla="*/ 342 h 680"/>
                <a:gd name="T10" fmla="*/ 0 w 1059"/>
                <a:gd name="T11" fmla="*/ 342 h 680"/>
                <a:gd name="T12" fmla="*/ 8 w 1059"/>
                <a:gd name="T13" fmla="*/ 407 h 680"/>
                <a:gd name="T14" fmla="*/ 40 w 1059"/>
                <a:gd name="T15" fmla="*/ 471 h 680"/>
                <a:gd name="T16" fmla="*/ 89 w 1059"/>
                <a:gd name="T17" fmla="*/ 527 h 680"/>
                <a:gd name="T18" fmla="*/ 153 w 1059"/>
                <a:gd name="T19" fmla="*/ 580 h 680"/>
                <a:gd name="T20" fmla="*/ 153 w 1059"/>
                <a:gd name="T21" fmla="*/ 580 h 680"/>
                <a:gd name="T22" fmla="*/ 234 w 1059"/>
                <a:gd name="T23" fmla="*/ 620 h 680"/>
                <a:gd name="T24" fmla="*/ 322 w 1059"/>
                <a:gd name="T25" fmla="*/ 652 h 680"/>
                <a:gd name="T26" fmla="*/ 423 w 1059"/>
                <a:gd name="T27" fmla="*/ 672 h 680"/>
                <a:gd name="T28" fmla="*/ 528 w 1059"/>
                <a:gd name="T29" fmla="*/ 680 h 680"/>
                <a:gd name="T30" fmla="*/ 528 w 1059"/>
                <a:gd name="T31" fmla="*/ 680 h 680"/>
                <a:gd name="T32" fmla="*/ 636 w 1059"/>
                <a:gd name="T33" fmla="*/ 672 h 680"/>
                <a:gd name="T34" fmla="*/ 737 w 1059"/>
                <a:gd name="T35" fmla="*/ 652 h 680"/>
                <a:gd name="T36" fmla="*/ 825 w 1059"/>
                <a:gd name="T37" fmla="*/ 620 h 680"/>
                <a:gd name="T38" fmla="*/ 906 w 1059"/>
                <a:gd name="T39" fmla="*/ 580 h 680"/>
                <a:gd name="T40" fmla="*/ 906 w 1059"/>
                <a:gd name="T41" fmla="*/ 580 h 680"/>
                <a:gd name="T42" fmla="*/ 970 w 1059"/>
                <a:gd name="T43" fmla="*/ 527 h 680"/>
                <a:gd name="T44" fmla="*/ 1019 w 1059"/>
                <a:gd name="T45" fmla="*/ 471 h 680"/>
                <a:gd name="T46" fmla="*/ 1047 w 1059"/>
                <a:gd name="T47" fmla="*/ 407 h 680"/>
                <a:gd name="T48" fmla="*/ 1059 w 1059"/>
                <a:gd name="T49" fmla="*/ 342 h 680"/>
                <a:gd name="T50" fmla="*/ 1059 w 1059"/>
                <a:gd name="T51" fmla="*/ 342 h 680"/>
                <a:gd name="T52" fmla="*/ 1047 w 1059"/>
                <a:gd name="T53" fmla="*/ 274 h 680"/>
                <a:gd name="T54" fmla="*/ 1019 w 1059"/>
                <a:gd name="T55" fmla="*/ 210 h 680"/>
                <a:gd name="T56" fmla="*/ 970 w 1059"/>
                <a:gd name="T57" fmla="*/ 153 h 680"/>
                <a:gd name="T58" fmla="*/ 906 w 1059"/>
                <a:gd name="T59" fmla="*/ 101 h 680"/>
                <a:gd name="T60" fmla="*/ 906 w 1059"/>
                <a:gd name="T61" fmla="*/ 101 h 680"/>
                <a:gd name="T62" fmla="*/ 825 w 1059"/>
                <a:gd name="T63" fmla="*/ 61 h 680"/>
                <a:gd name="T64" fmla="*/ 737 w 1059"/>
                <a:gd name="T65" fmla="*/ 29 h 680"/>
                <a:gd name="T66" fmla="*/ 636 w 1059"/>
                <a:gd name="T67" fmla="*/ 8 h 680"/>
                <a:gd name="T68" fmla="*/ 528 w 1059"/>
                <a:gd name="T69" fmla="*/ 0 h 680"/>
                <a:gd name="T70" fmla="*/ 528 w 1059"/>
                <a:gd name="T71" fmla="*/ 0 h 680"/>
                <a:gd name="T72" fmla="*/ 528 w 1059"/>
                <a:gd name="T73" fmla="*/ 0 h 680"/>
                <a:gd name="T74" fmla="*/ 475 w 1059"/>
                <a:gd name="T75" fmla="*/ 4 h 680"/>
                <a:gd name="T76" fmla="*/ 371 w 1059"/>
                <a:gd name="T77" fmla="*/ 16 h 680"/>
                <a:gd name="T78" fmla="*/ 274 w 1059"/>
                <a:gd name="T79" fmla="*/ 41 h 680"/>
                <a:gd name="T80" fmla="*/ 189 w 1059"/>
                <a:gd name="T81" fmla="*/ 81 h 680"/>
                <a:gd name="T82" fmla="*/ 153 w 1059"/>
                <a:gd name="T83" fmla="*/ 10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9" h="680">
                  <a:moveTo>
                    <a:pt x="153" y="101"/>
                  </a:moveTo>
                  <a:lnTo>
                    <a:pt x="153" y="101"/>
                  </a:lnTo>
                  <a:lnTo>
                    <a:pt x="121" y="125"/>
                  </a:lnTo>
                  <a:lnTo>
                    <a:pt x="89" y="153"/>
                  </a:lnTo>
                  <a:lnTo>
                    <a:pt x="61" y="181"/>
                  </a:lnTo>
                  <a:lnTo>
                    <a:pt x="40" y="210"/>
                  </a:lnTo>
                  <a:lnTo>
                    <a:pt x="24" y="242"/>
                  </a:lnTo>
                  <a:lnTo>
                    <a:pt x="8" y="274"/>
                  </a:lnTo>
                  <a:lnTo>
                    <a:pt x="0" y="306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75"/>
                  </a:lnTo>
                  <a:lnTo>
                    <a:pt x="8" y="407"/>
                  </a:lnTo>
                  <a:lnTo>
                    <a:pt x="24" y="439"/>
                  </a:lnTo>
                  <a:lnTo>
                    <a:pt x="40" y="471"/>
                  </a:lnTo>
                  <a:lnTo>
                    <a:pt x="61" y="499"/>
                  </a:lnTo>
                  <a:lnTo>
                    <a:pt x="89" y="527"/>
                  </a:lnTo>
                  <a:lnTo>
                    <a:pt x="121" y="556"/>
                  </a:lnTo>
                  <a:lnTo>
                    <a:pt x="153" y="580"/>
                  </a:lnTo>
                  <a:lnTo>
                    <a:pt x="153" y="580"/>
                  </a:lnTo>
                  <a:lnTo>
                    <a:pt x="153" y="580"/>
                  </a:lnTo>
                  <a:lnTo>
                    <a:pt x="189" y="600"/>
                  </a:lnTo>
                  <a:lnTo>
                    <a:pt x="234" y="620"/>
                  </a:lnTo>
                  <a:lnTo>
                    <a:pt x="274" y="640"/>
                  </a:lnTo>
                  <a:lnTo>
                    <a:pt x="322" y="652"/>
                  </a:lnTo>
                  <a:lnTo>
                    <a:pt x="371" y="664"/>
                  </a:lnTo>
                  <a:lnTo>
                    <a:pt x="423" y="672"/>
                  </a:lnTo>
                  <a:lnTo>
                    <a:pt x="475" y="676"/>
                  </a:lnTo>
                  <a:lnTo>
                    <a:pt x="528" y="680"/>
                  </a:lnTo>
                  <a:lnTo>
                    <a:pt x="528" y="680"/>
                  </a:lnTo>
                  <a:lnTo>
                    <a:pt x="528" y="680"/>
                  </a:lnTo>
                  <a:lnTo>
                    <a:pt x="584" y="676"/>
                  </a:lnTo>
                  <a:lnTo>
                    <a:pt x="636" y="672"/>
                  </a:lnTo>
                  <a:lnTo>
                    <a:pt x="689" y="664"/>
                  </a:lnTo>
                  <a:lnTo>
                    <a:pt x="737" y="652"/>
                  </a:lnTo>
                  <a:lnTo>
                    <a:pt x="781" y="640"/>
                  </a:lnTo>
                  <a:lnTo>
                    <a:pt x="825" y="620"/>
                  </a:lnTo>
                  <a:lnTo>
                    <a:pt x="866" y="600"/>
                  </a:lnTo>
                  <a:lnTo>
                    <a:pt x="906" y="580"/>
                  </a:lnTo>
                  <a:lnTo>
                    <a:pt x="906" y="580"/>
                  </a:lnTo>
                  <a:lnTo>
                    <a:pt x="906" y="580"/>
                  </a:lnTo>
                  <a:lnTo>
                    <a:pt x="938" y="556"/>
                  </a:lnTo>
                  <a:lnTo>
                    <a:pt x="970" y="527"/>
                  </a:lnTo>
                  <a:lnTo>
                    <a:pt x="994" y="499"/>
                  </a:lnTo>
                  <a:lnTo>
                    <a:pt x="1019" y="471"/>
                  </a:lnTo>
                  <a:lnTo>
                    <a:pt x="1035" y="439"/>
                  </a:lnTo>
                  <a:lnTo>
                    <a:pt x="1047" y="407"/>
                  </a:lnTo>
                  <a:lnTo>
                    <a:pt x="1055" y="375"/>
                  </a:lnTo>
                  <a:lnTo>
                    <a:pt x="1059" y="342"/>
                  </a:lnTo>
                  <a:lnTo>
                    <a:pt x="1059" y="342"/>
                  </a:lnTo>
                  <a:lnTo>
                    <a:pt x="1059" y="342"/>
                  </a:lnTo>
                  <a:lnTo>
                    <a:pt x="1055" y="306"/>
                  </a:lnTo>
                  <a:lnTo>
                    <a:pt x="1047" y="274"/>
                  </a:lnTo>
                  <a:lnTo>
                    <a:pt x="1035" y="242"/>
                  </a:lnTo>
                  <a:lnTo>
                    <a:pt x="1019" y="210"/>
                  </a:lnTo>
                  <a:lnTo>
                    <a:pt x="994" y="181"/>
                  </a:lnTo>
                  <a:lnTo>
                    <a:pt x="970" y="153"/>
                  </a:lnTo>
                  <a:lnTo>
                    <a:pt x="938" y="125"/>
                  </a:lnTo>
                  <a:lnTo>
                    <a:pt x="906" y="101"/>
                  </a:lnTo>
                  <a:lnTo>
                    <a:pt x="906" y="101"/>
                  </a:lnTo>
                  <a:lnTo>
                    <a:pt x="906" y="101"/>
                  </a:lnTo>
                  <a:lnTo>
                    <a:pt x="866" y="81"/>
                  </a:lnTo>
                  <a:lnTo>
                    <a:pt x="825" y="61"/>
                  </a:lnTo>
                  <a:lnTo>
                    <a:pt x="781" y="41"/>
                  </a:lnTo>
                  <a:lnTo>
                    <a:pt x="737" y="29"/>
                  </a:lnTo>
                  <a:lnTo>
                    <a:pt x="689" y="16"/>
                  </a:lnTo>
                  <a:lnTo>
                    <a:pt x="636" y="8"/>
                  </a:lnTo>
                  <a:lnTo>
                    <a:pt x="584" y="4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475" y="4"/>
                  </a:lnTo>
                  <a:lnTo>
                    <a:pt x="423" y="8"/>
                  </a:lnTo>
                  <a:lnTo>
                    <a:pt x="371" y="16"/>
                  </a:lnTo>
                  <a:lnTo>
                    <a:pt x="322" y="29"/>
                  </a:lnTo>
                  <a:lnTo>
                    <a:pt x="274" y="41"/>
                  </a:lnTo>
                  <a:lnTo>
                    <a:pt x="234" y="61"/>
                  </a:lnTo>
                  <a:lnTo>
                    <a:pt x="189" y="81"/>
                  </a:lnTo>
                  <a:lnTo>
                    <a:pt x="153" y="101"/>
                  </a:lnTo>
                  <a:lnTo>
                    <a:pt x="153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4" name="Freeform 78"/>
            <p:cNvSpPr>
              <a:spLocks/>
            </p:cNvSpPr>
            <p:nvPr/>
          </p:nvSpPr>
          <p:spPr bwMode="auto">
            <a:xfrm>
              <a:off x="-2029" y="1601"/>
              <a:ext cx="1239" cy="696"/>
            </a:xfrm>
            <a:custGeom>
              <a:avLst/>
              <a:gdLst>
                <a:gd name="T0" fmla="*/ 169 w 1239"/>
                <a:gd name="T1" fmla="*/ 696 h 696"/>
                <a:gd name="T2" fmla="*/ 169 w 1239"/>
                <a:gd name="T3" fmla="*/ 696 h 696"/>
                <a:gd name="T4" fmla="*/ 237 w 1239"/>
                <a:gd name="T5" fmla="*/ 664 h 696"/>
                <a:gd name="T6" fmla="*/ 306 w 1239"/>
                <a:gd name="T7" fmla="*/ 623 h 696"/>
                <a:gd name="T8" fmla="*/ 390 w 1239"/>
                <a:gd name="T9" fmla="*/ 575 h 696"/>
                <a:gd name="T10" fmla="*/ 479 w 1239"/>
                <a:gd name="T11" fmla="*/ 515 h 696"/>
                <a:gd name="T12" fmla="*/ 523 w 1239"/>
                <a:gd name="T13" fmla="*/ 483 h 696"/>
                <a:gd name="T14" fmla="*/ 563 w 1239"/>
                <a:gd name="T15" fmla="*/ 450 h 696"/>
                <a:gd name="T16" fmla="*/ 599 w 1239"/>
                <a:gd name="T17" fmla="*/ 414 h 696"/>
                <a:gd name="T18" fmla="*/ 632 w 1239"/>
                <a:gd name="T19" fmla="*/ 382 h 696"/>
                <a:gd name="T20" fmla="*/ 660 w 1239"/>
                <a:gd name="T21" fmla="*/ 346 h 696"/>
                <a:gd name="T22" fmla="*/ 676 w 1239"/>
                <a:gd name="T23" fmla="*/ 310 h 696"/>
                <a:gd name="T24" fmla="*/ 676 w 1239"/>
                <a:gd name="T25" fmla="*/ 310 h 696"/>
                <a:gd name="T26" fmla="*/ 684 w 1239"/>
                <a:gd name="T27" fmla="*/ 322 h 696"/>
                <a:gd name="T28" fmla="*/ 692 w 1239"/>
                <a:gd name="T29" fmla="*/ 354 h 696"/>
                <a:gd name="T30" fmla="*/ 692 w 1239"/>
                <a:gd name="T31" fmla="*/ 374 h 696"/>
                <a:gd name="T32" fmla="*/ 692 w 1239"/>
                <a:gd name="T33" fmla="*/ 394 h 696"/>
                <a:gd name="T34" fmla="*/ 688 w 1239"/>
                <a:gd name="T35" fmla="*/ 414 h 696"/>
                <a:gd name="T36" fmla="*/ 676 w 1239"/>
                <a:gd name="T37" fmla="*/ 434 h 696"/>
                <a:gd name="T38" fmla="*/ 676 w 1239"/>
                <a:gd name="T39" fmla="*/ 434 h 696"/>
                <a:gd name="T40" fmla="*/ 712 w 1239"/>
                <a:gd name="T41" fmla="*/ 434 h 696"/>
                <a:gd name="T42" fmla="*/ 748 w 1239"/>
                <a:gd name="T43" fmla="*/ 430 h 696"/>
                <a:gd name="T44" fmla="*/ 801 w 1239"/>
                <a:gd name="T45" fmla="*/ 418 h 696"/>
                <a:gd name="T46" fmla="*/ 829 w 1239"/>
                <a:gd name="T47" fmla="*/ 406 h 696"/>
                <a:gd name="T48" fmla="*/ 857 w 1239"/>
                <a:gd name="T49" fmla="*/ 394 h 696"/>
                <a:gd name="T50" fmla="*/ 889 w 1239"/>
                <a:gd name="T51" fmla="*/ 374 h 696"/>
                <a:gd name="T52" fmla="*/ 921 w 1239"/>
                <a:gd name="T53" fmla="*/ 354 h 696"/>
                <a:gd name="T54" fmla="*/ 958 w 1239"/>
                <a:gd name="T55" fmla="*/ 326 h 696"/>
                <a:gd name="T56" fmla="*/ 990 w 1239"/>
                <a:gd name="T57" fmla="*/ 293 h 696"/>
                <a:gd name="T58" fmla="*/ 1026 w 1239"/>
                <a:gd name="T59" fmla="*/ 257 h 696"/>
                <a:gd name="T60" fmla="*/ 1062 w 1239"/>
                <a:gd name="T61" fmla="*/ 213 h 696"/>
                <a:gd name="T62" fmla="*/ 1062 w 1239"/>
                <a:gd name="T63" fmla="*/ 213 h 696"/>
                <a:gd name="T64" fmla="*/ 1054 w 1239"/>
                <a:gd name="T65" fmla="*/ 245 h 696"/>
                <a:gd name="T66" fmla="*/ 1054 w 1239"/>
                <a:gd name="T67" fmla="*/ 285 h 696"/>
                <a:gd name="T68" fmla="*/ 1062 w 1239"/>
                <a:gd name="T69" fmla="*/ 330 h 696"/>
                <a:gd name="T70" fmla="*/ 1066 w 1239"/>
                <a:gd name="T71" fmla="*/ 354 h 696"/>
                <a:gd name="T72" fmla="*/ 1078 w 1239"/>
                <a:gd name="T73" fmla="*/ 382 h 696"/>
                <a:gd name="T74" fmla="*/ 1091 w 1239"/>
                <a:gd name="T75" fmla="*/ 406 h 696"/>
                <a:gd name="T76" fmla="*/ 1111 w 1239"/>
                <a:gd name="T77" fmla="*/ 434 h 696"/>
                <a:gd name="T78" fmla="*/ 1135 w 1239"/>
                <a:gd name="T79" fmla="*/ 458 h 696"/>
                <a:gd name="T80" fmla="*/ 1163 w 1239"/>
                <a:gd name="T81" fmla="*/ 487 h 696"/>
                <a:gd name="T82" fmla="*/ 1195 w 1239"/>
                <a:gd name="T83" fmla="*/ 507 h 696"/>
                <a:gd name="T84" fmla="*/ 1239 w 1239"/>
                <a:gd name="T85" fmla="*/ 531 h 696"/>
                <a:gd name="T86" fmla="*/ 1219 w 1239"/>
                <a:gd name="T87" fmla="*/ 374 h 696"/>
                <a:gd name="T88" fmla="*/ 1171 w 1239"/>
                <a:gd name="T89" fmla="*/ 249 h 696"/>
                <a:gd name="T90" fmla="*/ 1070 w 1239"/>
                <a:gd name="T91" fmla="*/ 149 h 696"/>
                <a:gd name="T92" fmla="*/ 853 w 1239"/>
                <a:gd name="T93" fmla="*/ 56 h 696"/>
                <a:gd name="T94" fmla="*/ 853 w 1239"/>
                <a:gd name="T95" fmla="*/ 56 h 696"/>
                <a:gd name="T96" fmla="*/ 736 w 1239"/>
                <a:gd name="T97" fmla="*/ 28 h 696"/>
                <a:gd name="T98" fmla="*/ 607 w 1239"/>
                <a:gd name="T99" fmla="*/ 0 h 696"/>
                <a:gd name="T100" fmla="*/ 607 w 1239"/>
                <a:gd name="T101" fmla="*/ 0 h 696"/>
                <a:gd name="T102" fmla="*/ 430 w 1239"/>
                <a:gd name="T103" fmla="*/ 12 h 696"/>
                <a:gd name="T104" fmla="*/ 289 w 1239"/>
                <a:gd name="T105" fmla="*/ 80 h 696"/>
                <a:gd name="T106" fmla="*/ 149 w 1239"/>
                <a:gd name="T107" fmla="*/ 149 h 696"/>
                <a:gd name="T108" fmla="*/ 56 w 1239"/>
                <a:gd name="T109" fmla="*/ 241 h 696"/>
                <a:gd name="T110" fmla="*/ 56 w 1239"/>
                <a:gd name="T111" fmla="*/ 241 h 696"/>
                <a:gd name="T112" fmla="*/ 0 w 1239"/>
                <a:gd name="T113" fmla="*/ 378 h 696"/>
                <a:gd name="T114" fmla="*/ 0 w 1239"/>
                <a:gd name="T115" fmla="*/ 378 h 696"/>
                <a:gd name="T116" fmla="*/ 0 w 1239"/>
                <a:gd name="T117" fmla="*/ 414 h 696"/>
                <a:gd name="T118" fmla="*/ 0 w 1239"/>
                <a:gd name="T119" fmla="*/ 483 h 696"/>
                <a:gd name="T120" fmla="*/ 0 w 1239"/>
                <a:gd name="T121" fmla="*/ 571 h 696"/>
                <a:gd name="T122" fmla="*/ 169 w 1239"/>
                <a:gd name="T123" fmla="*/ 696 h 696"/>
                <a:gd name="connsiteX0" fmla="*/ 1364 w 10000"/>
                <a:gd name="connsiteY0" fmla="*/ 10000 h 10000"/>
                <a:gd name="connsiteX1" fmla="*/ 1364 w 10000"/>
                <a:gd name="connsiteY1" fmla="*/ 10000 h 10000"/>
                <a:gd name="connsiteX2" fmla="*/ 1913 w 10000"/>
                <a:gd name="connsiteY2" fmla="*/ 9540 h 10000"/>
                <a:gd name="connsiteX3" fmla="*/ 2470 w 10000"/>
                <a:gd name="connsiteY3" fmla="*/ 8951 h 10000"/>
                <a:gd name="connsiteX4" fmla="*/ 3148 w 10000"/>
                <a:gd name="connsiteY4" fmla="*/ 8261 h 10000"/>
                <a:gd name="connsiteX5" fmla="*/ 3866 w 10000"/>
                <a:gd name="connsiteY5" fmla="*/ 7399 h 10000"/>
                <a:gd name="connsiteX6" fmla="*/ 4221 w 10000"/>
                <a:gd name="connsiteY6" fmla="*/ 6940 h 10000"/>
                <a:gd name="connsiteX7" fmla="*/ 4544 w 10000"/>
                <a:gd name="connsiteY7" fmla="*/ 6466 h 10000"/>
                <a:gd name="connsiteX8" fmla="*/ 4835 w 10000"/>
                <a:gd name="connsiteY8" fmla="*/ 5948 h 10000"/>
                <a:gd name="connsiteX9" fmla="*/ 5101 w 10000"/>
                <a:gd name="connsiteY9" fmla="*/ 5489 h 10000"/>
                <a:gd name="connsiteX10" fmla="*/ 5327 w 10000"/>
                <a:gd name="connsiteY10" fmla="*/ 4971 h 10000"/>
                <a:gd name="connsiteX11" fmla="*/ 5456 w 10000"/>
                <a:gd name="connsiteY11" fmla="*/ 4454 h 10000"/>
                <a:gd name="connsiteX12" fmla="*/ 5456 w 10000"/>
                <a:gd name="connsiteY12" fmla="*/ 4454 h 10000"/>
                <a:gd name="connsiteX13" fmla="*/ 5521 w 10000"/>
                <a:gd name="connsiteY13" fmla="*/ 4626 h 10000"/>
                <a:gd name="connsiteX14" fmla="*/ 5585 w 10000"/>
                <a:gd name="connsiteY14" fmla="*/ 5086 h 10000"/>
                <a:gd name="connsiteX15" fmla="*/ 5585 w 10000"/>
                <a:gd name="connsiteY15" fmla="*/ 5374 h 10000"/>
                <a:gd name="connsiteX16" fmla="*/ 5585 w 10000"/>
                <a:gd name="connsiteY16" fmla="*/ 5661 h 10000"/>
                <a:gd name="connsiteX17" fmla="*/ 5553 w 10000"/>
                <a:gd name="connsiteY17" fmla="*/ 5948 h 10000"/>
                <a:gd name="connsiteX18" fmla="*/ 5456 w 10000"/>
                <a:gd name="connsiteY18" fmla="*/ 6236 h 10000"/>
                <a:gd name="connsiteX19" fmla="*/ 5456 w 10000"/>
                <a:gd name="connsiteY19" fmla="*/ 6236 h 10000"/>
                <a:gd name="connsiteX20" fmla="*/ 5747 w 10000"/>
                <a:gd name="connsiteY20" fmla="*/ 6236 h 10000"/>
                <a:gd name="connsiteX21" fmla="*/ 6037 w 10000"/>
                <a:gd name="connsiteY21" fmla="*/ 6178 h 10000"/>
                <a:gd name="connsiteX22" fmla="*/ 6465 w 10000"/>
                <a:gd name="connsiteY22" fmla="*/ 6006 h 10000"/>
                <a:gd name="connsiteX23" fmla="*/ 6691 w 10000"/>
                <a:gd name="connsiteY23" fmla="*/ 5833 h 10000"/>
                <a:gd name="connsiteX24" fmla="*/ 6917 w 10000"/>
                <a:gd name="connsiteY24" fmla="*/ 5661 h 10000"/>
                <a:gd name="connsiteX25" fmla="*/ 7175 w 10000"/>
                <a:gd name="connsiteY25" fmla="*/ 5374 h 10000"/>
                <a:gd name="connsiteX26" fmla="*/ 7433 w 10000"/>
                <a:gd name="connsiteY26" fmla="*/ 5086 h 10000"/>
                <a:gd name="connsiteX27" fmla="*/ 7732 w 10000"/>
                <a:gd name="connsiteY27" fmla="*/ 4684 h 10000"/>
                <a:gd name="connsiteX28" fmla="*/ 7990 w 10000"/>
                <a:gd name="connsiteY28" fmla="*/ 4210 h 10000"/>
                <a:gd name="connsiteX29" fmla="*/ 8281 w 10000"/>
                <a:gd name="connsiteY29" fmla="*/ 3693 h 10000"/>
                <a:gd name="connsiteX30" fmla="*/ 8571 w 10000"/>
                <a:gd name="connsiteY30" fmla="*/ 3060 h 10000"/>
                <a:gd name="connsiteX31" fmla="*/ 8571 w 10000"/>
                <a:gd name="connsiteY31" fmla="*/ 3060 h 10000"/>
                <a:gd name="connsiteX32" fmla="*/ 8507 w 10000"/>
                <a:gd name="connsiteY32" fmla="*/ 3520 h 10000"/>
                <a:gd name="connsiteX33" fmla="*/ 8507 w 10000"/>
                <a:gd name="connsiteY33" fmla="*/ 4095 h 10000"/>
                <a:gd name="connsiteX34" fmla="*/ 8571 w 10000"/>
                <a:gd name="connsiteY34" fmla="*/ 4741 h 10000"/>
                <a:gd name="connsiteX35" fmla="*/ 8604 w 10000"/>
                <a:gd name="connsiteY35" fmla="*/ 5086 h 10000"/>
                <a:gd name="connsiteX36" fmla="*/ 8701 w 10000"/>
                <a:gd name="connsiteY36" fmla="*/ 5489 h 10000"/>
                <a:gd name="connsiteX37" fmla="*/ 8805 w 10000"/>
                <a:gd name="connsiteY37" fmla="*/ 5833 h 10000"/>
                <a:gd name="connsiteX38" fmla="*/ 8967 w 10000"/>
                <a:gd name="connsiteY38" fmla="*/ 6236 h 10000"/>
                <a:gd name="connsiteX39" fmla="*/ 9161 w 10000"/>
                <a:gd name="connsiteY39" fmla="*/ 6580 h 10000"/>
                <a:gd name="connsiteX40" fmla="*/ 9387 w 10000"/>
                <a:gd name="connsiteY40" fmla="*/ 6997 h 10000"/>
                <a:gd name="connsiteX41" fmla="*/ 9645 w 10000"/>
                <a:gd name="connsiteY41" fmla="*/ 7284 h 10000"/>
                <a:gd name="connsiteX42" fmla="*/ 10000 w 10000"/>
                <a:gd name="connsiteY42" fmla="*/ 7629 h 10000"/>
                <a:gd name="connsiteX43" fmla="*/ 9839 w 10000"/>
                <a:gd name="connsiteY43" fmla="*/ 5374 h 10000"/>
                <a:gd name="connsiteX44" fmla="*/ 9451 w 10000"/>
                <a:gd name="connsiteY44" fmla="*/ 3578 h 10000"/>
                <a:gd name="connsiteX45" fmla="*/ 8636 w 10000"/>
                <a:gd name="connsiteY45" fmla="*/ 2141 h 10000"/>
                <a:gd name="connsiteX46" fmla="*/ 6885 w 10000"/>
                <a:gd name="connsiteY46" fmla="*/ 805 h 10000"/>
                <a:gd name="connsiteX47" fmla="*/ 7858 w 10000"/>
                <a:gd name="connsiteY47" fmla="*/ 805 h 10000"/>
                <a:gd name="connsiteX48" fmla="*/ 5940 w 10000"/>
                <a:gd name="connsiteY48" fmla="*/ 402 h 10000"/>
                <a:gd name="connsiteX49" fmla="*/ 4899 w 10000"/>
                <a:gd name="connsiteY49" fmla="*/ 0 h 10000"/>
                <a:gd name="connsiteX50" fmla="*/ 4899 w 10000"/>
                <a:gd name="connsiteY50" fmla="*/ 0 h 10000"/>
                <a:gd name="connsiteX51" fmla="*/ 3471 w 10000"/>
                <a:gd name="connsiteY51" fmla="*/ 172 h 10000"/>
                <a:gd name="connsiteX52" fmla="*/ 2333 w 10000"/>
                <a:gd name="connsiteY52" fmla="*/ 1149 h 10000"/>
                <a:gd name="connsiteX53" fmla="*/ 1203 w 10000"/>
                <a:gd name="connsiteY53" fmla="*/ 2141 h 10000"/>
                <a:gd name="connsiteX54" fmla="*/ 452 w 10000"/>
                <a:gd name="connsiteY54" fmla="*/ 3463 h 10000"/>
                <a:gd name="connsiteX55" fmla="*/ 452 w 10000"/>
                <a:gd name="connsiteY55" fmla="*/ 3463 h 10000"/>
                <a:gd name="connsiteX56" fmla="*/ 0 w 10000"/>
                <a:gd name="connsiteY56" fmla="*/ 5431 h 10000"/>
                <a:gd name="connsiteX57" fmla="*/ 0 w 10000"/>
                <a:gd name="connsiteY57" fmla="*/ 5431 h 10000"/>
                <a:gd name="connsiteX58" fmla="*/ 0 w 10000"/>
                <a:gd name="connsiteY58" fmla="*/ 5948 h 10000"/>
                <a:gd name="connsiteX59" fmla="*/ 0 w 10000"/>
                <a:gd name="connsiteY59" fmla="*/ 6940 h 10000"/>
                <a:gd name="connsiteX60" fmla="*/ 0 w 10000"/>
                <a:gd name="connsiteY60" fmla="*/ 8204 h 10000"/>
                <a:gd name="connsiteX61" fmla="*/ 1364 w 10000"/>
                <a:gd name="connsiteY61" fmla="*/ 10000 h 10000"/>
                <a:gd name="connsiteX0" fmla="*/ 1364 w 10000"/>
                <a:gd name="connsiteY0" fmla="*/ 10000 h 10000"/>
                <a:gd name="connsiteX1" fmla="*/ 1364 w 10000"/>
                <a:gd name="connsiteY1" fmla="*/ 10000 h 10000"/>
                <a:gd name="connsiteX2" fmla="*/ 1913 w 10000"/>
                <a:gd name="connsiteY2" fmla="*/ 9540 h 10000"/>
                <a:gd name="connsiteX3" fmla="*/ 2470 w 10000"/>
                <a:gd name="connsiteY3" fmla="*/ 8951 h 10000"/>
                <a:gd name="connsiteX4" fmla="*/ 3148 w 10000"/>
                <a:gd name="connsiteY4" fmla="*/ 8261 h 10000"/>
                <a:gd name="connsiteX5" fmla="*/ 3866 w 10000"/>
                <a:gd name="connsiteY5" fmla="*/ 7399 h 10000"/>
                <a:gd name="connsiteX6" fmla="*/ 4221 w 10000"/>
                <a:gd name="connsiteY6" fmla="*/ 6940 h 10000"/>
                <a:gd name="connsiteX7" fmla="*/ 4544 w 10000"/>
                <a:gd name="connsiteY7" fmla="*/ 6466 h 10000"/>
                <a:gd name="connsiteX8" fmla="*/ 4835 w 10000"/>
                <a:gd name="connsiteY8" fmla="*/ 5948 h 10000"/>
                <a:gd name="connsiteX9" fmla="*/ 5101 w 10000"/>
                <a:gd name="connsiteY9" fmla="*/ 5489 h 10000"/>
                <a:gd name="connsiteX10" fmla="*/ 5327 w 10000"/>
                <a:gd name="connsiteY10" fmla="*/ 4971 h 10000"/>
                <a:gd name="connsiteX11" fmla="*/ 5456 w 10000"/>
                <a:gd name="connsiteY11" fmla="*/ 4454 h 10000"/>
                <a:gd name="connsiteX12" fmla="*/ 5456 w 10000"/>
                <a:gd name="connsiteY12" fmla="*/ 4454 h 10000"/>
                <a:gd name="connsiteX13" fmla="*/ 5521 w 10000"/>
                <a:gd name="connsiteY13" fmla="*/ 4626 h 10000"/>
                <a:gd name="connsiteX14" fmla="*/ 5585 w 10000"/>
                <a:gd name="connsiteY14" fmla="*/ 5086 h 10000"/>
                <a:gd name="connsiteX15" fmla="*/ 5585 w 10000"/>
                <a:gd name="connsiteY15" fmla="*/ 5374 h 10000"/>
                <a:gd name="connsiteX16" fmla="*/ 5585 w 10000"/>
                <a:gd name="connsiteY16" fmla="*/ 5661 h 10000"/>
                <a:gd name="connsiteX17" fmla="*/ 5553 w 10000"/>
                <a:gd name="connsiteY17" fmla="*/ 5948 h 10000"/>
                <a:gd name="connsiteX18" fmla="*/ 5456 w 10000"/>
                <a:gd name="connsiteY18" fmla="*/ 6236 h 10000"/>
                <a:gd name="connsiteX19" fmla="*/ 5456 w 10000"/>
                <a:gd name="connsiteY19" fmla="*/ 6236 h 10000"/>
                <a:gd name="connsiteX20" fmla="*/ 5747 w 10000"/>
                <a:gd name="connsiteY20" fmla="*/ 6236 h 10000"/>
                <a:gd name="connsiteX21" fmla="*/ 6037 w 10000"/>
                <a:gd name="connsiteY21" fmla="*/ 6178 h 10000"/>
                <a:gd name="connsiteX22" fmla="*/ 6465 w 10000"/>
                <a:gd name="connsiteY22" fmla="*/ 6006 h 10000"/>
                <a:gd name="connsiteX23" fmla="*/ 6691 w 10000"/>
                <a:gd name="connsiteY23" fmla="*/ 5833 h 10000"/>
                <a:gd name="connsiteX24" fmla="*/ 6917 w 10000"/>
                <a:gd name="connsiteY24" fmla="*/ 5661 h 10000"/>
                <a:gd name="connsiteX25" fmla="*/ 7175 w 10000"/>
                <a:gd name="connsiteY25" fmla="*/ 5374 h 10000"/>
                <a:gd name="connsiteX26" fmla="*/ 7433 w 10000"/>
                <a:gd name="connsiteY26" fmla="*/ 5086 h 10000"/>
                <a:gd name="connsiteX27" fmla="*/ 7732 w 10000"/>
                <a:gd name="connsiteY27" fmla="*/ 4684 h 10000"/>
                <a:gd name="connsiteX28" fmla="*/ 7990 w 10000"/>
                <a:gd name="connsiteY28" fmla="*/ 4210 h 10000"/>
                <a:gd name="connsiteX29" fmla="*/ 8281 w 10000"/>
                <a:gd name="connsiteY29" fmla="*/ 3693 h 10000"/>
                <a:gd name="connsiteX30" fmla="*/ 8571 w 10000"/>
                <a:gd name="connsiteY30" fmla="*/ 3060 h 10000"/>
                <a:gd name="connsiteX31" fmla="*/ 8571 w 10000"/>
                <a:gd name="connsiteY31" fmla="*/ 3060 h 10000"/>
                <a:gd name="connsiteX32" fmla="*/ 8507 w 10000"/>
                <a:gd name="connsiteY32" fmla="*/ 3520 h 10000"/>
                <a:gd name="connsiteX33" fmla="*/ 8507 w 10000"/>
                <a:gd name="connsiteY33" fmla="*/ 4095 h 10000"/>
                <a:gd name="connsiteX34" fmla="*/ 8571 w 10000"/>
                <a:gd name="connsiteY34" fmla="*/ 4741 h 10000"/>
                <a:gd name="connsiteX35" fmla="*/ 8604 w 10000"/>
                <a:gd name="connsiteY35" fmla="*/ 5086 h 10000"/>
                <a:gd name="connsiteX36" fmla="*/ 8701 w 10000"/>
                <a:gd name="connsiteY36" fmla="*/ 5489 h 10000"/>
                <a:gd name="connsiteX37" fmla="*/ 8805 w 10000"/>
                <a:gd name="connsiteY37" fmla="*/ 5833 h 10000"/>
                <a:gd name="connsiteX38" fmla="*/ 8967 w 10000"/>
                <a:gd name="connsiteY38" fmla="*/ 6236 h 10000"/>
                <a:gd name="connsiteX39" fmla="*/ 9161 w 10000"/>
                <a:gd name="connsiteY39" fmla="*/ 6580 h 10000"/>
                <a:gd name="connsiteX40" fmla="*/ 9387 w 10000"/>
                <a:gd name="connsiteY40" fmla="*/ 6997 h 10000"/>
                <a:gd name="connsiteX41" fmla="*/ 9645 w 10000"/>
                <a:gd name="connsiteY41" fmla="*/ 7284 h 10000"/>
                <a:gd name="connsiteX42" fmla="*/ 10000 w 10000"/>
                <a:gd name="connsiteY42" fmla="*/ 7629 h 10000"/>
                <a:gd name="connsiteX43" fmla="*/ 9839 w 10000"/>
                <a:gd name="connsiteY43" fmla="*/ 5374 h 10000"/>
                <a:gd name="connsiteX44" fmla="*/ 9451 w 10000"/>
                <a:gd name="connsiteY44" fmla="*/ 3578 h 10000"/>
                <a:gd name="connsiteX45" fmla="*/ 8636 w 10000"/>
                <a:gd name="connsiteY45" fmla="*/ 2141 h 10000"/>
                <a:gd name="connsiteX46" fmla="*/ 6885 w 10000"/>
                <a:gd name="connsiteY46" fmla="*/ 805 h 10000"/>
                <a:gd name="connsiteX47" fmla="*/ 7588 w 10000"/>
                <a:gd name="connsiteY47" fmla="*/ 228 h 10000"/>
                <a:gd name="connsiteX48" fmla="*/ 5940 w 10000"/>
                <a:gd name="connsiteY48" fmla="*/ 402 h 10000"/>
                <a:gd name="connsiteX49" fmla="*/ 4899 w 10000"/>
                <a:gd name="connsiteY49" fmla="*/ 0 h 10000"/>
                <a:gd name="connsiteX50" fmla="*/ 4899 w 10000"/>
                <a:gd name="connsiteY50" fmla="*/ 0 h 10000"/>
                <a:gd name="connsiteX51" fmla="*/ 3471 w 10000"/>
                <a:gd name="connsiteY51" fmla="*/ 172 h 10000"/>
                <a:gd name="connsiteX52" fmla="*/ 2333 w 10000"/>
                <a:gd name="connsiteY52" fmla="*/ 1149 h 10000"/>
                <a:gd name="connsiteX53" fmla="*/ 1203 w 10000"/>
                <a:gd name="connsiteY53" fmla="*/ 2141 h 10000"/>
                <a:gd name="connsiteX54" fmla="*/ 452 w 10000"/>
                <a:gd name="connsiteY54" fmla="*/ 3463 h 10000"/>
                <a:gd name="connsiteX55" fmla="*/ 452 w 10000"/>
                <a:gd name="connsiteY55" fmla="*/ 3463 h 10000"/>
                <a:gd name="connsiteX56" fmla="*/ 0 w 10000"/>
                <a:gd name="connsiteY56" fmla="*/ 5431 h 10000"/>
                <a:gd name="connsiteX57" fmla="*/ 0 w 10000"/>
                <a:gd name="connsiteY57" fmla="*/ 5431 h 10000"/>
                <a:gd name="connsiteX58" fmla="*/ 0 w 10000"/>
                <a:gd name="connsiteY58" fmla="*/ 5948 h 10000"/>
                <a:gd name="connsiteX59" fmla="*/ 0 w 10000"/>
                <a:gd name="connsiteY59" fmla="*/ 6940 h 10000"/>
                <a:gd name="connsiteX60" fmla="*/ 0 w 10000"/>
                <a:gd name="connsiteY60" fmla="*/ 8204 h 10000"/>
                <a:gd name="connsiteX61" fmla="*/ 1364 w 10000"/>
                <a:gd name="connsiteY61" fmla="*/ 10000 h 10000"/>
                <a:gd name="connsiteX0" fmla="*/ 1364 w 10000"/>
                <a:gd name="connsiteY0" fmla="*/ 10000 h 10000"/>
                <a:gd name="connsiteX1" fmla="*/ 1364 w 10000"/>
                <a:gd name="connsiteY1" fmla="*/ 10000 h 10000"/>
                <a:gd name="connsiteX2" fmla="*/ 1913 w 10000"/>
                <a:gd name="connsiteY2" fmla="*/ 9540 h 10000"/>
                <a:gd name="connsiteX3" fmla="*/ 2470 w 10000"/>
                <a:gd name="connsiteY3" fmla="*/ 8951 h 10000"/>
                <a:gd name="connsiteX4" fmla="*/ 3148 w 10000"/>
                <a:gd name="connsiteY4" fmla="*/ 8261 h 10000"/>
                <a:gd name="connsiteX5" fmla="*/ 3866 w 10000"/>
                <a:gd name="connsiteY5" fmla="*/ 7399 h 10000"/>
                <a:gd name="connsiteX6" fmla="*/ 4221 w 10000"/>
                <a:gd name="connsiteY6" fmla="*/ 6940 h 10000"/>
                <a:gd name="connsiteX7" fmla="*/ 4544 w 10000"/>
                <a:gd name="connsiteY7" fmla="*/ 6466 h 10000"/>
                <a:gd name="connsiteX8" fmla="*/ 4835 w 10000"/>
                <a:gd name="connsiteY8" fmla="*/ 5948 h 10000"/>
                <a:gd name="connsiteX9" fmla="*/ 5101 w 10000"/>
                <a:gd name="connsiteY9" fmla="*/ 5489 h 10000"/>
                <a:gd name="connsiteX10" fmla="*/ 5327 w 10000"/>
                <a:gd name="connsiteY10" fmla="*/ 4971 h 10000"/>
                <a:gd name="connsiteX11" fmla="*/ 5456 w 10000"/>
                <a:gd name="connsiteY11" fmla="*/ 4454 h 10000"/>
                <a:gd name="connsiteX12" fmla="*/ 5456 w 10000"/>
                <a:gd name="connsiteY12" fmla="*/ 4454 h 10000"/>
                <a:gd name="connsiteX13" fmla="*/ 5521 w 10000"/>
                <a:gd name="connsiteY13" fmla="*/ 4626 h 10000"/>
                <a:gd name="connsiteX14" fmla="*/ 5585 w 10000"/>
                <a:gd name="connsiteY14" fmla="*/ 5086 h 10000"/>
                <a:gd name="connsiteX15" fmla="*/ 5585 w 10000"/>
                <a:gd name="connsiteY15" fmla="*/ 5374 h 10000"/>
                <a:gd name="connsiteX16" fmla="*/ 5585 w 10000"/>
                <a:gd name="connsiteY16" fmla="*/ 5661 h 10000"/>
                <a:gd name="connsiteX17" fmla="*/ 5553 w 10000"/>
                <a:gd name="connsiteY17" fmla="*/ 5948 h 10000"/>
                <a:gd name="connsiteX18" fmla="*/ 5456 w 10000"/>
                <a:gd name="connsiteY18" fmla="*/ 6236 h 10000"/>
                <a:gd name="connsiteX19" fmla="*/ 5456 w 10000"/>
                <a:gd name="connsiteY19" fmla="*/ 6236 h 10000"/>
                <a:gd name="connsiteX20" fmla="*/ 5747 w 10000"/>
                <a:gd name="connsiteY20" fmla="*/ 6236 h 10000"/>
                <a:gd name="connsiteX21" fmla="*/ 6037 w 10000"/>
                <a:gd name="connsiteY21" fmla="*/ 6178 h 10000"/>
                <a:gd name="connsiteX22" fmla="*/ 6465 w 10000"/>
                <a:gd name="connsiteY22" fmla="*/ 6006 h 10000"/>
                <a:gd name="connsiteX23" fmla="*/ 6691 w 10000"/>
                <a:gd name="connsiteY23" fmla="*/ 5833 h 10000"/>
                <a:gd name="connsiteX24" fmla="*/ 6917 w 10000"/>
                <a:gd name="connsiteY24" fmla="*/ 5661 h 10000"/>
                <a:gd name="connsiteX25" fmla="*/ 7175 w 10000"/>
                <a:gd name="connsiteY25" fmla="*/ 5374 h 10000"/>
                <a:gd name="connsiteX26" fmla="*/ 7433 w 10000"/>
                <a:gd name="connsiteY26" fmla="*/ 5086 h 10000"/>
                <a:gd name="connsiteX27" fmla="*/ 7732 w 10000"/>
                <a:gd name="connsiteY27" fmla="*/ 4684 h 10000"/>
                <a:gd name="connsiteX28" fmla="*/ 7990 w 10000"/>
                <a:gd name="connsiteY28" fmla="*/ 4210 h 10000"/>
                <a:gd name="connsiteX29" fmla="*/ 8281 w 10000"/>
                <a:gd name="connsiteY29" fmla="*/ 3693 h 10000"/>
                <a:gd name="connsiteX30" fmla="*/ 8571 w 10000"/>
                <a:gd name="connsiteY30" fmla="*/ 3060 h 10000"/>
                <a:gd name="connsiteX31" fmla="*/ 8571 w 10000"/>
                <a:gd name="connsiteY31" fmla="*/ 3060 h 10000"/>
                <a:gd name="connsiteX32" fmla="*/ 8507 w 10000"/>
                <a:gd name="connsiteY32" fmla="*/ 3520 h 10000"/>
                <a:gd name="connsiteX33" fmla="*/ 8507 w 10000"/>
                <a:gd name="connsiteY33" fmla="*/ 4095 h 10000"/>
                <a:gd name="connsiteX34" fmla="*/ 8571 w 10000"/>
                <a:gd name="connsiteY34" fmla="*/ 4741 h 10000"/>
                <a:gd name="connsiteX35" fmla="*/ 8604 w 10000"/>
                <a:gd name="connsiteY35" fmla="*/ 5086 h 10000"/>
                <a:gd name="connsiteX36" fmla="*/ 8701 w 10000"/>
                <a:gd name="connsiteY36" fmla="*/ 5489 h 10000"/>
                <a:gd name="connsiteX37" fmla="*/ 8805 w 10000"/>
                <a:gd name="connsiteY37" fmla="*/ 5833 h 10000"/>
                <a:gd name="connsiteX38" fmla="*/ 8967 w 10000"/>
                <a:gd name="connsiteY38" fmla="*/ 6236 h 10000"/>
                <a:gd name="connsiteX39" fmla="*/ 9161 w 10000"/>
                <a:gd name="connsiteY39" fmla="*/ 6580 h 10000"/>
                <a:gd name="connsiteX40" fmla="*/ 9387 w 10000"/>
                <a:gd name="connsiteY40" fmla="*/ 6997 h 10000"/>
                <a:gd name="connsiteX41" fmla="*/ 9645 w 10000"/>
                <a:gd name="connsiteY41" fmla="*/ 7284 h 10000"/>
                <a:gd name="connsiteX42" fmla="*/ 10000 w 10000"/>
                <a:gd name="connsiteY42" fmla="*/ 7629 h 10000"/>
                <a:gd name="connsiteX43" fmla="*/ 9839 w 10000"/>
                <a:gd name="connsiteY43" fmla="*/ 5374 h 10000"/>
                <a:gd name="connsiteX44" fmla="*/ 9451 w 10000"/>
                <a:gd name="connsiteY44" fmla="*/ 3578 h 10000"/>
                <a:gd name="connsiteX45" fmla="*/ 8636 w 10000"/>
                <a:gd name="connsiteY45" fmla="*/ 2141 h 10000"/>
                <a:gd name="connsiteX46" fmla="*/ 8399 w 10000"/>
                <a:gd name="connsiteY46" fmla="*/ 1382 h 10000"/>
                <a:gd name="connsiteX47" fmla="*/ 7588 w 10000"/>
                <a:gd name="connsiteY47" fmla="*/ 228 h 10000"/>
                <a:gd name="connsiteX48" fmla="*/ 5940 w 10000"/>
                <a:gd name="connsiteY48" fmla="*/ 402 h 10000"/>
                <a:gd name="connsiteX49" fmla="*/ 4899 w 10000"/>
                <a:gd name="connsiteY49" fmla="*/ 0 h 10000"/>
                <a:gd name="connsiteX50" fmla="*/ 4899 w 10000"/>
                <a:gd name="connsiteY50" fmla="*/ 0 h 10000"/>
                <a:gd name="connsiteX51" fmla="*/ 3471 w 10000"/>
                <a:gd name="connsiteY51" fmla="*/ 172 h 10000"/>
                <a:gd name="connsiteX52" fmla="*/ 2333 w 10000"/>
                <a:gd name="connsiteY52" fmla="*/ 1149 h 10000"/>
                <a:gd name="connsiteX53" fmla="*/ 1203 w 10000"/>
                <a:gd name="connsiteY53" fmla="*/ 2141 h 10000"/>
                <a:gd name="connsiteX54" fmla="*/ 452 w 10000"/>
                <a:gd name="connsiteY54" fmla="*/ 3463 h 10000"/>
                <a:gd name="connsiteX55" fmla="*/ 452 w 10000"/>
                <a:gd name="connsiteY55" fmla="*/ 3463 h 10000"/>
                <a:gd name="connsiteX56" fmla="*/ 0 w 10000"/>
                <a:gd name="connsiteY56" fmla="*/ 5431 h 10000"/>
                <a:gd name="connsiteX57" fmla="*/ 0 w 10000"/>
                <a:gd name="connsiteY57" fmla="*/ 5431 h 10000"/>
                <a:gd name="connsiteX58" fmla="*/ 0 w 10000"/>
                <a:gd name="connsiteY58" fmla="*/ 5948 h 10000"/>
                <a:gd name="connsiteX59" fmla="*/ 0 w 10000"/>
                <a:gd name="connsiteY59" fmla="*/ 6940 h 10000"/>
                <a:gd name="connsiteX60" fmla="*/ 0 w 10000"/>
                <a:gd name="connsiteY60" fmla="*/ 8204 h 10000"/>
                <a:gd name="connsiteX61" fmla="*/ 1364 w 10000"/>
                <a:gd name="connsiteY61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0000" h="10000">
                  <a:moveTo>
                    <a:pt x="1364" y="10000"/>
                  </a:moveTo>
                  <a:lnTo>
                    <a:pt x="1364" y="10000"/>
                  </a:lnTo>
                  <a:lnTo>
                    <a:pt x="1913" y="9540"/>
                  </a:lnTo>
                  <a:lnTo>
                    <a:pt x="2470" y="8951"/>
                  </a:lnTo>
                  <a:lnTo>
                    <a:pt x="3148" y="8261"/>
                  </a:lnTo>
                  <a:lnTo>
                    <a:pt x="3866" y="7399"/>
                  </a:lnTo>
                  <a:lnTo>
                    <a:pt x="4221" y="6940"/>
                  </a:lnTo>
                  <a:lnTo>
                    <a:pt x="4544" y="6466"/>
                  </a:lnTo>
                  <a:lnTo>
                    <a:pt x="4835" y="5948"/>
                  </a:lnTo>
                  <a:lnTo>
                    <a:pt x="5101" y="5489"/>
                  </a:lnTo>
                  <a:cubicBezTo>
                    <a:pt x="5176" y="5316"/>
                    <a:pt x="5252" y="5144"/>
                    <a:pt x="5327" y="4971"/>
                  </a:cubicBezTo>
                  <a:lnTo>
                    <a:pt x="5456" y="4454"/>
                  </a:lnTo>
                  <a:lnTo>
                    <a:pt x="5456" y="4454"/>
                  </a:lnTo>
                  <a:cubicBezTo>
                    <a:pt x="5478" y="4511"/>
                    <a:pt x="5499" y="4569"/>
                    <a:pt x="5521" y="4626"/>
                  </a:cubicBezTo>
                  <a:cubicBezTo>
                    <a:pt x="5542" y="4779"/>
                    <a:pt x="5564" y="4933"/>
                    <a:pt x="5585" y="5086"/>
                  </a:cubicBezTo>
                  <a:lnTo>
                    <a:pt x="5585" y="5374"/>
                  </a:lnTo>
                  <a:lnTo>
                    <a:pt x="5585" y="5661"/>
                  </a:lnTo>
                  <a:cubicBezTo>
                    <a:pt x="5574" y="5757"/>
                    <a:pt x="5564" y="5852"/>
                    <a:pt x="5553" y="5948"/>
                  </a:cubicBezTo>
                  <a:cubicBezTo>
                    <a:pt x="5521" y="6044"/>
                    <a:pt x="5488" y="6140"/>
                    <a:pt x="5456" y="6236"/>
                  </a:cubicBezTo>
                  <a:lnTo>
                    <a:pt x="5456" y="6236"/>
                  </a:lnTo>
                  <a:lnTo>
                    <a:pt x="5747" y="6236"/>
                  </a:lnTo>
                  <a:lnTo>
                    <a:pt x="6037" y="6178"/>
                  </a:lnTo>
                  <a:lnTo>
                    <a:pt x="6465" y="6006"/>
                  </a:lnTo>
                  <a:lnTo>
                    <a:pt x="6691" y="5833"/>
                  </a:lnTo>
                  <a:lnTo>
                    <a:pt x="6917" y="5661"/>
                  </a:lnTo>
                  <a:lnTo>
                    <a:pt x="7175" y="5374"/>
                  </a:lnTo>
                  <a:lnTo>
                    <a:pt x="7433" y="5086"/>
                  </a:lnTo>
                  <a:lnTo>
                    <a:pt x="7732" y="4684"/>
                  </a:lnTo>
                  <a:lnTo>
                    <a:pt x="7990" y="4210"/>
                  </a:lnTo>
                  <a:lnTo>
                    <a:pt x="8281" y="3693"/>
                  </a:lnTo>
                  <a:lnTo>
                    <a:pt x="8571" y="3060"/>
                  </a:lnTo>
                  <a:lnTo>
                    <a:pt x="8571" y="3060"/>
                  </a:lnTo>
                  <a:cubicBezTo>
                    <a:pt x="8550" y="3213"/>
                    <a:pt x="8528" y="3367"/>
                    <a:pt x="8507" y="3520"/>
                  </a:cubicBezTo>
                  <a:lnTo>
                    <a:pt x="8507" y="4095"/>
                  </a:lnTo>
                  <a:cubicBezTo>
                    <a:pt x="8528" y="4310"/>
                    <a:pt x="8550" y="4526"/>
                    <a:pt x="8571" y="4741"/>
                  </a:cubicBezTo>
                  <a:lnTo>
                    <a:pt x="8604" y="5086"/>
                  </a:lnTo>
                  <a:cubicBezTo>
                    <a:pt x="8636" y="5220"/>
                    <a:pt x="8669" y="5355"/>
                    <a:pt x="8701" y="5489"/>
                  </a:cubicBezTo>
                  <a:cubicBezTo>
                    <a:pt x="8736" y="5604"/>
                    <a:pt x="8770" y="5718"/>
                    <a:pt x="8805" y="5833"/>
                  </a:cubicBezTo>
                  <a:lnTo>
                    <a:pt x="8967" y="6236"/>
                  </a:lnTo>
                  <a:lnTo>
                    <a:pt x="9161" y="6580"/>
                  </a:lnTo>
                  <a:lnTo>
                    <a:pt x="9387" y="6997"/>
                  </a:lnTo>
                  <a:lnTo>
                    <a:pt x="9645" y="7284"/>
                  </a:lnTo>
                  <a:lnTo>
                    <a:pt x="10000" y="7629"/>
                  </a:lnTo>
                  <a:cubicBezTo>
                    <a:pt x="9946" y="6877"/>
                    <a:pt x="9893" y="6126"/>
                    <a:pt x="9839" y="5374"/>
                  </a:cubicBezTo>
                  <a:cubicBezTo>
                    <a:pt x="9710" y="4775"/>
                    <a:pt x="9580" y="4177"/>
                    <a:pt x="9451" y="3578"/>
                  </a:cubicBezTo>
                  <a:lnTo>
                    <a:pt x="8636" y="2141"/>
                  </a:lnTo>
                  <a:lnTo>
                    <a:pt x="8399" y="1382"/>
                  </a:lnTo>
                  <a:lnTo>
                    <a:pt x="7588" y="228"/>
                  </a:lnTo>
                  <a:lnTo>
                    <a:pt x="5940" y="402"/>
                  </a:lnTo>
                  <a:lnTo>
                    <a:pt x="4899" y="0"/>
                  </a:lnTo>
                  <a:lnTo>
                    <a:pt x="4899" y="0"/>
                  </a:lnTo>
                  <a:lnTo>
                    <a:pt x="3471" y="172"/>
                  </a:lnTo>
                  <a:lnTo>
                    <a:pt x="2333" y="1149"/>
                  </a:lnTo>
                  <a:lnTo>
                    <a:pt x="1203" y="2141"/>
                  </a:lnTo>
                  <a:lnTo>
                    <a:pt x="452" y="3463"/>
                  </a:lnTo>
                  <a:lnTo>
                    <a:pt x="452" y="3463"/>
                  </a:lnTo>
                  <a:lnTo>
                    <a:pt x="0" y="5431"/>
                  </a:lnTo>
                  <a:lnTo>
                    <a:pt x="0" y="5431"/>
                  </a:lnTo>
                  <a:lnTo>
                    <a:pt x="0" y="5948"/>
                  </a:lnTo>
                  <a:lnTo>
                    <a:pt x="0" y="6940"/>
                  </a:lnTo>
                  <a:lnTo>
                    <a:pt x="0" y="8204"/>
                  </a:lnTo>
                  <a:lnTo>
                    <a:pt x="1364" y="1000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5" name="Freeform 79"/>
            <p:cNvSpPr>
              <a:spLocks/>
            </p:cNvSpPr>
            <p:nvPr/>
          </p:nvSpPr>
          <p:spPr bwMode="auto">
            <a:xfrm>
              <a:off x="-1168" y="2088"/>
              <a:ext cx="89" cy="92"/>
            </a:xfrm>
            <a:custGeom>
              <a:avLst/>
              <a:gdLst>
                <a:gd name="T0" fmla="*/ 89 w 89"/>
                <a:gd name="T1" fmla="*/ 44 h 92"/>
                <a:gd name="T2" fmla="*/ 89 w 89"/>
                <a:gd name="T3" fmla="*/ 44 h 92"/>
                <a:gd name="T4" fmla="*/ 85 w 89"/>
                <a:gd name="T5" fmla="*/ 64 h 92"/>
                <a:gd name="T6" fmla="*/ 77 w 89"/>
                <a:gd name="T7" fmla="*/ 76 h 92"/>
                <a:gd name="T8" fmla="*/ 60 w 89"/>
                <a:gd name="T9" fmla="*/ 88 h 92"/>
                <a:gd name="T10" fmla="*/ 44 w 89"/>
                <a:gd name="T11" fmla="*/ 92 h 92"/>
                <a:gd name="T12" fmla="*/ 44 w 89"/>
                <a:gd name="T13" fmla="*/ 92 h 92"/>
                <a:gd name="T14" fmla="*/ 28 w 89"/>
                <a:gd name="T15" fmla="*/ 88 h 92"/>
                <a:gd name="T16" fmla="*/ 12 w 89"/>
                <a:gd name="T17" fmla="*/ 76 h 92"/>
                <a:gd name="T18" fmla="*/ 4 w 89"/>
                <a:gd name="T19" fmla="*/ 64 h 92"/>
                <a:gd name="T20" fmla="*/ 0 w 89"/>
                <a:gd name="T21" fmla="*/ 44 h 92"/>
                <a:gd name="T22" fmla="*/ 0 w 89"/>
                <a:gd name="T23" fmla="*/ 44 h 92"/>
                <a:gd name="T24" fmla="*/ 4 w 89"/>
                <a:gd name="T25" fmla="*/ 28 h 92"/>
                <a:gd name="T26" fmla="*/ 12 w 89"/>
                <a:gd name="T27" fmla="*/ 12 h 92"/>
                <a:gd name="T28" fmla="*/ 28 w 89"/>
                <a:gd name="T29" fmla="*/ 4 h 92"/>
                <a:gd name="T30" fmla="*/ 44 w 89"/>
                <a:gd name="T31" fmla="*/ 0 h 92"/>
                <a:gd name="T32" fmla="*/ 44 w 89"/>
                <a:gd name="T33" fmla="*/ 0 h 92"/>
                <a:gd name="T34" fmla="*/ 60 w 89"/>
                <a:gd name="T35" fmla="*/ 4 h 92"/>
                <a:gd name="T36" fmla="*/ 77 w 89"/>
                <a:gd name="T37" fmla="*/ 12 h 92"/>
                <a:gd name="T38" fmla="*/ 85 w 89"/>
                <a:gd name="T39" fmla="*/ 28 h 92"/>
                <a:gd name="T40" fmla="*/ 89 w 89"/>
                <a:gd name="T41" fmla="*/ 44 h 92"/>
                <a:gd name="T42" fmla="*/ 89 w 89"/>
                <a:gd name="T43" fmla="*/ 4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" h="92">
                  <a:moveTo>
                    <a:pt x="89" y="44"/>
                  </a:moveTo>
                  <a:lnTo>
                    <a:pt x="89" y="44"/>
                  </a:lnTo>
                  <a:lnTo>
                    <a:pt x="85" y="64"/>
                  </a:lnTo>
                  <a:lnTo>
                    <a:pt x="77" y="76"/>
                  </a:lnTo>
                  <a:lnTo>
                    <a:pt x="60" y="88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28" y="88"/>
                  </a:lnTo>
                  <a:lnTo>
                    <a:pt x="12" y="76"/>
                  </a:lnTo>
                  <a:lnTo>
                    <a:pt x="4" y="6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28"/>
                  </a:lnTo>
                  <a:lnTo>
                    <a:pt x="12" y="12"/>
                  </a:lnTo>
                  <a:lnTo>
                    <a:pt x="28" y="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7" y="12"/>
                  </a:lnTo>
                  <a:lnTo>
                    <a:pt x="85" y="28"/>
                  </a:lnTo>
                  <a:lnTo>
                    <a:pt x="89" y="44"/>
                  </a:lnTo>
                  <a:lnTo>
                    <a:pt x="89" y="4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6" name="Freeform 80"/>
            <p:cNvSpPr>
              <a:spLocks/>
            </p:cNvSpPr>
            <p:nvPr/>
          </p:nvSpPr>
          <p:spPr bwMode="auto">
            <a:xfrm>
              <a:off x="-286" y="2389"/>
              <a:ext cx="52" cy="65"/>
            </a:xfrm>
            <a:custGeom>
              <a:avLst/>
              <a:gdLst>
                <a:gd name="T0" fmla="*/ 52 w 52"/>
                <a:gd name="T1" fmla="*/ 33 h 65"/>
                <a:gd name="T2" fmla="*/ 52 w 52"/>
                <a:gd name="T3" fmla="*/ 33 h 65"/>
                <a:gd name="T4" fmla="*/ 44 w 52"/>
                <a:gd name="T5" fmla="*/ 21 h 65"/>
                <a:gd name="T6" fmla="*/ 36 w 52"/>
                <a:gd name="T7" fmla="*/ 16 h 65"/>
                <a:gd name="T8" fmla="*/ 28 w 52"/>
                <a:gd name="T9" fmla="*/ 0 h 65"/>
                <a:gd name="T10" fmla="*/ 0 w 52"/>
                <a:gd name="T11" fmla="*/ 16 h 65"/>
                <a:gd name="T12" fmla="*/ 8 w 52"/>
                <a:gd name="T13" fmla="*/ 33 h 65"/>
                <a:gd name="T14" fmla="*/ 8 w 52"/>
                <a:gd name="T15" fmla="*/ 33 h 65"/>
                <a:gd name="T16" fmla="*/ 8 w 52"/>
                <a:gd name="T17" fmla="*/ 41 h 65"/>
                <a:gd name="T18" fmla="*/ 8 w 52"/>
                <a:gd name="T19" fmla="*/ 41 h 65"/>
                <a:gd name="T20" fmla="*/ 8 w 52"/>
                <a:gd name="T21" fmla="*/ 49 h 65"/>
                <a:gd name="T22" fmla="*/ 8 w 52"/>
                <a:gd name="T23" fmla="*/ 49 h 65"/>
                <a:gd name="T24" fmla="*/ 16 w 52"/>
                <a:gd name="T25" fmla="*/ 61 h 65"/>
                <a:gd name="T26" fmla="*/ 32 w 52"/>
                <a:gd name="T27" fmla="*/ 65 h 65"/>
                <a:gd name="T28" fmla="*/ 32 w 52"/>
                <a:gd name="T29" fmla="*/ 65 h 65"/>
                <a:gd name="T30" fmla="*/ 40 w 52"/>
                <a:gd name="T31" fmla="*/ 61 h 65"/>
                <a:gd name="T32" fmla="*/ 40 w 52"/>
                <a:gd name="T33" fmla="*/ 61 h 65"/>
                <a:gd name="T34" fmla="*/ 48 w 52"/>
                <a:gd name="T35" fmla="*/ 53 h 65"/>
                <a:gd name="T36" fmla="*/ 52 w 52"/>
                <a:gd name="T37" fmla="*/ 41 h 65"/>
                <a:gd name="T38" fmla="*/ 52 w 52"/>
                <a:gd name="T39" fmla="*/ 41 h 65"/>
                <a:gd name="T40" fmla="*/ 52 w 52"/>
                <a:gd name="T41" fmla="*/ 33 h 65"/>
                <a:gd name="T42" fmla="*/ 52 w 52"/>
                <a:gd name="T4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5">
                  <a:moveTo>
                    <a:pt x="52" y="33"/>
                  </a:moveTo>
                  <a:lnTo>
                    <a:pt x="52" y="33"/>
                  </a:lnTo>
                  <a:lnTo>
                    <a:pt x="44" y="21"/>
                  </a:lnTo>
                  <a:lnTo>
                    <a:pt x="36" y="16"/>
                  </a:lnTo>
                  <a:lnTo>
                    <a:pt x="28" y="0"/>
                  </a:lnTo>
                  <a:lnTo>
                    <a:pt x="0" y="16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6" y="61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8" y="53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3"/>
                  </a:lnTo>
                  <a:lnTo>
                    <a:pt x="52" y="3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7" name="Freeform 81"/>
            <p:cNvSpPr>
              <a:spLocks/>
            </p:cNvSpPr>
            <p:nvPr/>
          </p:nvSpPr>
          <p:spPr bwMode="auto">
            <a:xfrm>
              <a:off x="-218" y="2365"/>
              <a:ext cx="52" cy="65"/>
            </a:xfrm>
            <a:custGeom>
              <a:avLst/>
              <a:gdLst>
                <a:gd name="T0" fmla="*/ 52 w 52"/>
                <a:gd name="T1" fmla="*/ 28 h 65"/>
                <a:gd name="T2" fmla="*/ 52 w 52"/>
                <a:gd name="T3" fmla="*/ 28 h 65"/>
                <a:gd name="T4" fmla="*/ 44 w 52"/>
                <a:gd name="T5" fmla="*/ 20 h 65"/>
                <a:gd name="T6" fmla="*/ 36 w 52"/>
                <a:gd name="T7" fmla="*/ 16 h 65"/>
                <a:gd name="T8" fmla="*/ 28 w 52"/>
                <a:gd name="T9" fmla="*/ 0 h 65"/>
                <a:gd name="T10" fmla="*/ 0 w 52"/>
                <a:gd name="T11" fmla="*/ 12 h 65"/>
                <a:gd name="T12" fmla="*/ 8 w 52"/>
                <a:gd name="T13" fmla="*/ 28 h 65"/>
                <a:gd name="T14" fmla="*/ 8 w 52"/>
                <a:gd name="T15" fmla="*/ 28 h 65"/>
                <a:gd name="T16" fmla="*/ 8 w 52"/>
                <a:gd name="T17" fmla="*/ 40 h 65"/>
                <a:gd name="T18" fmla="*/ 8 w 52"/>
                <a:gd name="T19" fmla="*/ 40 h 65"/>
                <a:gd name="T20" fmla="*/ 8 w 52"/>
                <a:gd name="T21" fmla="*/ 49 h 65"/>
                <a:gd name="T22" fmla="*/ 8 w 52"/>
                <a:gd name="T23" fmla="*/ 49 h 65"/>
                <a:gd name="T24" fmla="*/ 16 w 52"/>
                <a:gd name="T25" fmla="*/ 61 h 65"/>
                <a:gd name="T26" fmla="*/ 28 w 52"/>
                <a:gd name="T27" fmla="*/ 65 h 65"/>
                <a:gd name="T28" fmla="*/ 28 w 52"/>
                <a:gd name="T29" fmla="*/ 65 h 65"/>
                <a:gd name="T30" fmla="*/ 40 w 52"/>
                <a:gd name="T31" fmla="*/ 61 h 65"/>
                <a:gd name="T32" fmla="*/ 40 w 52"/>
                <a:gd name="T33" fmla="*/ 61 h 65"/>
                <a:gd name="T34" fmla="*/ 48 w 52"/>
                <a:gd name="T35" fmla="*/ 53 h 65"/>
                <a:gd name="T36" fmla="*/ 52 w 52"/>
                <a:gd name="T37" fmla="*/ 40 h 65"/>
                <a:gd name="T38" fmla="*/ 52 w 52"/>
                <a:gd name="T39" fmla="*/ 40 h 65"/>
                <a:gd name="T40" fmla="*/ 52 w 52"/>
                <a:gd name="T41" fmla="*/ 28 h 65"/>
                <a:gd name="T42" fmla="*/ 52 w 52"/>
                <a:gd name="T43" fmla="*/ 2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5">
                  <a:moveTo>
                    <a:pt x="52" y="28"/>
                  </a:moveTo>
                  <a:lnTo>
                    <a:pt x="52" y="28"/>
                  </a:lnTo>
                  <a:lnTo>
                    <a:pt x="44" y="20"/>
                  </a:lnTo>
                  <a:lnTo>
                    <a:pt x="36" y="16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6" y="61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8" y="53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28"/>
                  </a:lnTo>
                  <a:lnTo>
                    <a:pt x="52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8" name="Freeform 82"/>
            <p:cNvSpPr>
              <a:spLocks/>
            </p:cNvSpPr>
            <p:nvPr/>
          </p:nvSpPr>
          <p:spPr bwMode="auto">
            <a:xfrm>
              <a:off x="-145" y="2341"/>
              <a:ext cx="52" cy="60"/>
            </a:xfrm>
            <a:custGeom>
              <a:avLst/>
              <a:gdLst>
                <a:gd name="T0" fmla="*/ 48 w 52"/>
                <a:gd name="T1" fmla="*/ 28 h 60"/>
                <a:gd name="T2" fmla="*/ 48 w 52"/>
                <a:gd name="T3" fmla="*/ 28 h 60"/>
                <a:gd name="T4" fmla="*/ 44 w 52"/>
                <a:gd name="T5" fmla="*/ 20 h 60"/>
                <a:gd name="T6" fmla="*/ 32 w 52"/>
                <a:gd name="T7" fmla="*/ 16 h 60"/>
                <a:gd name="T8" fmla="*/ 24 w 52"/>
                <a:gd name="T9" fmla="*/ 0 h 60"/>
                <a:gd name="T10" fmla="*/ 0 w 52"/>
                <a:gd name="T11" fmla="*/ 12 h 60"/>
                <a:gd name="T12" fmla="*/ 4 w 52"/>
                <a:gd name="T13" fmla="*/ 28 h 60"/>
                <a:gd name="T14" fmla="*/ 4 w 52"/>
                <a:gd name="T15" fmla="*/ 28 h 60"/>
                <a:gd name="T16" fmla="*/ 4 w 52"/>
                <a:gd name="T17" fmla="*/ 36 h 60"/>
                <a:gd name="T18" fmla="*/ 4 w 52"/>
                <a:gd name="T19" fmla="*/ 36 h 60"/>
                <a:gd name="T20" fmla="*/ 8 w 52"/>
                <a:gd name="T21" fmla="*/ 48 h 60"/>
                <a:gd name="T22" fmla="*/ 8 w 52"/>
                <a:gd name="T23" fmla="*/ 48 h 60"/>
                <a:gd name="T24" fmla="*/ 16 w 52"/>
                <a:gd name="T25" fmla="*/ 56 h 60"/>
                <a:gd name="T26" fmla="*/ 28 w 52"/>
                <a:gd name="T27" fmla="*/ 60 h 60"/>
                <a:gd name="T28" fmla="*/ 28 w 52"/>
                <a:gd name="T29" fmla="*/ 60 h 60"/>
                <a:gd name="T30" fmla="*/ 36 w 52"/>
                <a:gd name="T31" fmla="*/ 60 h 60"/>
                <a:gd name="T32" fmla="*/ 36 w 52"/>
                <a:gd name="T33" fmla="*/ 60 h 60"/>
                <a:gd name="T34" fmla="*/ 48 w 52"/>
                <a:gd name="T35" fmla="*/ 48 h 60"/>
                <a:gd name="T36" fmla="*/ 52 w 52"/>
                <a:gd name="T37" fmla="*/ 36 h 60"/>
                <a:gd name="T38" fmla="*/ 52 w 52"/>
                <a:gd name="T39" fmla="*/ 36 h 60"/>
                <a:gd name="T40" fmla="*/ 48 w 52"/>
                <a:gd name="T41" fmla="*/ 28 h 60"/>
                <a:gd name="T42" fmla="*/ 48 w 52"/>
                <a:gd name="T43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0">
                  <a:moveTo>
                    <a:pt x="48" y="28"/>
                  </a:moveTo>
                  <a:lnTo>
                    <a:pt x="48" y="28"/>
                  </a:lnTo>
                  <a:lnTo>
                    <a:pt x="44" y="20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1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48" y="48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48" y="28"/>
                  </a:lnTo>
                  <a:lnTo>
                    <a:pt x="48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9" name="Freeform 83"/>
            <p:cNvSpPr>
              <a:spLocks/>
            </p:cNvSpPr>
            <p:nvPr/>
          </p:nvSpPr>
          <p:spPr bwMode="auto">
            <a:xfrm>
              <a:off x="-1901" y="2333"/>
              <a:ext cx="484" cy="648"/>
            </a:xfrm>
            <a:custGeom>
              <a:avLst/>
              <a:gdLst>
                <a:gd name="T0" fmla="*/ 170 w 484"/>
                <a:gd name="T1" fmla="*/ 0 h 648"/>
                <a:gd name="T2" fmla="*/ 170 w 484"/>
                <a:gd name="T3" fmla="*/ 0 h 648"/>
                <a:gd name="T4" fmla="*/ 137 w 484"/>
                <a:gd name="T5" fmla="*/ 40 h 648"/>
                <a:gd name="T6" fmla="*/ 105 w 484"/>
                <a:gd name="T7" fmla="*/ 85 h 648"/>
                <a:gd name="T8" fmla="*/ 69 w 484"/>
                <a:gd name="T9" fmla="*/ 137 h 648"/>
                <a:gd name="T10" fmla="*/ 37 w 484"/>
                <a:gd name="T11" fmla="*/ 197 h 648"/>
                <a:gd name="T12" fmla="*/ 25 w 484"/>
                <a:gd name="T13" fmla="*/ 225 h 648"/>
                <a:gd name="T14" fmla="*/ 13 w 484"/>
                <a:gd name="T15" fmla="*/ 258 h 648"/>
                <a:gd name="T16" fmla="*/ 4 w 484"/>
                <a:gd name="T17" fmla="*/ 286 h 648"/>
                <a:gd name="T18" fmla="*/ 0 w 484"/>
                <a:gd name="T19" fmla="*/ 310 h 648"/>
                <a:gd name="T20" fmla="*/ 4 w 484"/>
                <a:gd name="T21" fmla="*/ 338 h 648"/>
                <a:gd name="T22" fmla="*/ 9 w 484"/>
                <a:gd name="T23" fmla="*/ 358 h 648"/>
                <a:gd name="T24" fmla="*/ 9 w 484"/>
                <a:gd name="T25" fmla="*/ 358 h 648"/>
                <a:gd name="T26" fmla="*/ 37 w 484"/>
                <a:gd name="T27" fmla="*/ 398 h 648"/>
                <a:gd name="T28" fmla="*/ 69 w 484"/>
                <a:gd name="T29" fmla="*/ 443 h 648"/>
                <a:gd name="T30" fmla="*/ 109 w 484"/>
                <a:gd name="T31" fmla="*/ 483 h 648"/>
                <a:gd name="T32" fmla="*/ 157 w 484"/>
                <a:gd name="T33" fmla="*/ 523 h 648"/>
                <a:gd name="T34" fmla="*/ 210 w 484"/>
                <a:gd name="T35" fmla="*/ 563 h 648"/>
                <a:gd name="T36" fmla="*/ 266 w 484"/>
                <a:gd name="T37" fmla="*/ 596 h 648"/>
                <a:gd name="T38" fmla="*/ 327 w 484"/>
                <a:gd name="T39" fmla="*/ 624 h 648"/>
                <a:gd name="T40" fmla="*/ 391 w 484"/>
                <a:gd name="T41" fmla="*/ 644 h 648"/>
                <a:gd name="T42" fmla="*/ 391 w 484"/>
                <a:gd name="T43" fmla="*/ 644 h 648"/>
                <a:gd name="T44" fmla="*/ 403 w 484"/>
                <a:gd name="T45" fmla="*/ 648 h 648"/>
                <a:gd name="T46" fmla="*/ 423 w 484"/>
                <a:gd name="T47" fmla="*/ 648 h 648"/>
                <a:gd name="T48" fmla="*/ 451 w 484"/>
                <a:gd name="T49" fmla="*/ 640 h 648"/>
                <a:gd name="T50" fmla="*/ 467 w 484"/>
                <a:gd name="T51" fmla="*/ 632 h 648"/>
                <a:gd name="T52" fmla="*/ 479 w 484"/>
                <a:gd name="T53" fmla="*/ 620 h 648"/>
                <a:gd name="T54" fmla="*/ 479 w 484"/>
                <a:gd name="T55" fmla="*/ 620 h 648"/>
                <a:gd name="T56" fmla="*/ 484 w 484"/>
                <a:gd name="T57" fmla="*/ 616 h 648"/>
                <a:gd name="T58" fmla="*/ 484 w 484"/>
                <a:gd name="T59" fmla="*/ 608 h 648"/>
                <a:gd name="T60" fmla="*/ 484 w 484"/>
                <a:gd name="T61" fmla="*/ 596 h 648"/>
                <a:gd name="T62" fmla="*/ 479 w 484"/>
                <a:gd name="T63" fmla="*/ 588 h 648"/>
                <a:gd name="T64" fmla="*/ 467 w 484"/>
                <a:gd name="T65" fmla="*/ 575 h 648"/>
                <a:gd name="T66" fmla="*/ 451 w 484"/>
                <a:gd name="T67" fmla="*/ 563 h 648"/>
                <a:gd name="T68" fmla="*/ 399 w 484"/>
                <a:gd name="T69" fmla="*/ 531 h 648"/>
                <a:gd name="T70" fmla="*/ 423 w 484"/>
                <a:gd name="T71" fmla="*/ 487 h 648"/>
                <a:gd name="T72" fmla="*/ 423 w 484"/>
                <a:gd name="T73" fmla="*/ 487 h 648"/>
                <a:gd name="T74" fmla="*/ 387 w 484"/>
                <a:gd name="T75" fmla="*/ 495 h 648"/>
                <a:gd name="T76" fmla="*/ 351 w 484"/>
                <a:gd name="T77" fmla="*/ 507 h 648"/>
                <a:gd name="T78" fmla="*/ 314 w 484"/>
                <a:gd name="T79" fmla="*/ 523 h 648"/>
                <a:gd name="T80" fmla="*/ 314 w 484"/>
                <a:gd name="T81" fmla="*/ 523 h 648"/>
                <a:gd name="T82" fmla="*/ 234 w 484"/>
                <a:gd name="T83" fmla="*/ 439 h 648"/>
                <a:gd name="T84" fmla="*/ 174 w 484"/>
                <a:gd name="T85" fmla="*/ 370 h 648"/>
                <a:gd name="T86" fmla="*/ 129 w 484"/>
                <a:gd name="T87" fmla="*/ 314 h 648"/>
                <a:gd name="T88" fmla="*/ 194 w 484"/>
                <a:gd name="T89" fmla="*/ 205 h 648"/>
                <a:gd name="T90" fmla="*/ 202 w 484"/>
                <a:gd name="T91" fmla="*/ 16 h 648"/>
                <a:gd name="T92" fmla="*/ 170 w 484"/>
                <a:gd name="T93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4" h="648">
                  <a:moveTo>
                    <a:pt x="170" y="0"/>
                  </a:moveTo>
                  <a:lnTo>
                    <a:pt x="170" y="0"/>
                  </a:lnTo>
                  <a:lnTo>
                    <a:pt x="137" y="40"/>
                  </a:lnTo>
                  <a:lnTo>
                    <a:pt x="105" y="85"/>
                  </a:lnTo>
                  <a:lnTo>
                    <a:pt x="69" y="137"/>
                  </a:lnTo>
                  <a:lnTo>
                    <a:pt x="37" y="197"/>
                  </a:lnTo>
                  <a:lnTo>
                    <a:pt x="25" y="225"/>
                  </a:lnTo>
                  <a:lnTo>
                    <a:pt x="13" y="258"/>
                  </a:lnTo>
                  <a:lnTo>
                    <a:pt x="4" y="286"/>
                  </a:lnTo>
                  <a:lnTo>
                    <a:pt x="0" y="310"/>
                  </a:lnTo>
                  <a:lnTo>
                    <a:pt x="4" y="33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37" y="398"/>
                  </a:lnTo>
                  <a:lnTo>
                    <a:pt x="69" y="443"/>
                  </a:lnTo>
                  <a:lnTo>
                    <a:pt x="109" y="483"/>
                  </a:lnTo>
                  <a:lnTo>
                    <a:pt x="157" y="523"/>
                  </a:lnTo>
                  <a:lnTo>
                    <a:pt x="210" y="563"/>
                  </a:lnTo>
                  <a:lnTo>
                    <a:pt x="266" y="596"/>
                  </a:lnTo>
                  <a:lnTo>
                    <a:pt x="327" y="624"/>
                  </a:lnTo>
                  <a:lnTo>
                    <a:pt x="391" y="644"/>
                  </a:lnTo>
                  <a:lnTo>
                    <a:pt x="391" y="644"/>
                  </a:lnTo>
                  <a:lnTo>
                    <a:pt x="403" y="648"/>
                  </a:lnTo>
                  <a:lnTo>
                    <a:pt x="423" y="648"/>
                  </a:lnTo>
                  <a:lnTo>
                    <a:pt x="451" y="640"/>
                  </a:lnTo>
                  <a:lnTo>
                    <a:pt x="467" y="632"/>
                  </a:lnTo>
                  <a:lnTo>
                    <a:pt x="479" y="620"/>
                  </a:lnTo>
                  <a:lnTo>
                    <a:pt x="479" y="620"/>
                  </a:lnTo>
                  <a:lnTo>
                    <a:pt x="484" y="616"/>
                  </a:lnTo>
                  <a:lnTo>
                    <a:pt x="484" y="608"/>
                  </a:lnTo>
                  <a:lnTo>
                    <a:pt x="484" y="596"/>
                  </a:lnTo>
                  <a:lnTo>
                    <a:pt x="479" y="588"/>
                  </a:lnTo>
                  <a:lnTo>
                    <a:pt x="467" y="575"/>
                  </a:lnTo>
                  <a:lnTo>
                    <a:pt x="451" y="563"/>
                  </a:lnTo>
                  <a:lnTo>
                    <a:pt x="399" y="531"/>
                  </a:lnTo>
                  <a:lnTo>
                    <a:pt x="423" y="487"/>
                  </a:lnTo>
                  <a:lnTo>
                    <a:pt x="423" y="487"/>
                  </a:lnTo>
                  <a:lnTo>
                    <a:pt x="387" y="495"/>
                  </a:lnTo>
                  <a:lnTo>
                    <a:pt x="351" y="507"/>
                  </a:lnTo>
                  <a:lnTo>
                    <a:pt x="314" y="523"/>
                  </a:lnTo>
                  <a:lnTo>
                    <a:pt x="314" y="523"/>
                  </a:lnTo>
                  <a:lnTo>
                    <a:pt x="234" y="439"/>
                  </a:lnTo>
                  <a:lnTo>
                    <a:pt x="174" y="370"/>
                  </a:lnTo>
                  <a:lnTo>
                    <a:pt x="129" y="314"/>
                  </a:lnTo>
                  <a:lnTo>
                    <a:pt x="194" y="205"/>
                  </a:lnTo>
                  <a:lnTo>
                    <a:pt x="202" y="1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0" name="Freeform 84"/>
            <p:cNvSpPr>
              <a:spLocks noEditPoints="1"/>
            </p:cNvSpPr>
            <p:nvPr/>
          </p:nvSpPr>
          <p:spPr bwMode="auto">
            <a:xfrm>
              <a:off x="-1905" y="2325"/>
              <a:ext cx="496" cy="660"/>
            </a:xfrm>
            <a:custGeom>
              <a:avLst/>
              <a:gdLst>
                <a:gd name="T0" fmla="*/ 331 w 496"/>
                <a:gd name="T1" fmla="*/ 636 h 660"/>
                <a:gd name="T2" fmla="*/ 157 w 496"/>
                <a:gd name="T3" fmla="*/ 535 h 660"/>
                <a:gd name="T4" fmla="*/ 37 w 496"/>
                <a:gd name="T5" fmla="*/ 410 h 660"/>
                <a:gd name="T6" fmla="*/ 8 w 496"/>
                <a:gd name="T7" fmla="*/ 370 h 660"/>
                <a:gd name="T8" fmla="*/ 0 w 496"/>
                <a:gd name="T9" fmla="*/ 322 h 660"/>
                <a:gd name="T10" fmla="*/ 8 w 496"/>
                <a:gd name="T11" fmla="*/ 274 h 660"/>
                <a:gd name="T12" fmla="*/ 85 w 496"/>
                <a:gd name="T13" fmla="*/ 117 h 660"/>
                <a:gd name="T14" fmla="*/ 170 w 496"/>
                <a:gd name="T15" fmla="*/ 4 h 660"/>
                <a:gd name="T16" fmla="*/ 214 w 496"/>
                <a:gd name="T17" fmla="*/ 20 h 660"/>
                <a:gd name="T18" fmla="*/ 137 w 496"/>
                <a:gd name="T19" fmla="*/ 322 h 660"/>
                <a:gd name="T20" fmla="*/ 318 w 496"/>
                <a:gd name="T21" fmla="*/ 527 h 660"/>
                <a:gd name="T22" fmla="*/ 355 w 496"/>
                <a:gd name="T23" fmla="*/ 507 h 660"/>
                <a:gd name="T24" fmla="*/ 427 w 496"/>
                <a:gd name="T25" fmla="*/ 487 h 660"/>
                <a:gd name="T26" fmla="*/ 411 w 496"/>
                <a:gd name="T27" fmla="*/ 535 h 660"/>
                <a:gd name="T28" fmla="*/ 492 w 496"/>
                <a:gd name="T29" fmla="*/ 596 h 660"/>
                <a:gd name="T30" fmla="*/ 496 w 496"/>
                <a:gd name="T31" fmla="*/ 612 h 660"/>
                <a:gd name="T32" fmla="*/ 488 w 496"/>
                <a:gd name="T33" fmla="*/ 632 h 660"/>
                <a:gd name="T34" fmla="*/ 451 w 496"/>
                <a:gd name="T35" fmla="*/ 656 h 660"/>
                <a:gd name="T36" fmla="*/ 415 w 496"/>
                <a:gd name="T37" fmla="*/ 660 h 660"/>
                <a:gd name="T38" fmla="*/ 395 w 496"/>
                <a:gd name="T39" fmla="*/ 660 h 660"/>
                <a:gd name="T40" fmla="*/ 431 w 496"/>
                <a:gd name="T41" fmla="*/ 648 h 660"/>
                <a:gd name="T42" fmla="*/ 479 w 496"/>
                <a:gd name="T43" fmla="*/ 628 h 660"/>
                <a:gd name="T44" fmla="*/ 483 w 496"/>
                <a:gd name="T45" fmla="*/ 620 h 660"/>
                <a:gd name="T46" fmla="*/ 483 w 496"/>
                <a:gd name="T47" fmla="*/ 612 h 660"/>
                <a:gd name="T48" fmla="*/ 439 w 496"/>
                <a:gd name="T49" fmla="*/ 567 h 660"/>
                <a:gd name="T50" fmla="*/ 395 w 496"/>
                <a:gd name="T51" fmla="*/ 539 h 660"/>
                <a:gd name="T52" fmla="*/ 375 w 496"/>
                <a:gd name="T53" fmla="*/ 515 h 660"/>
                <a:gd name="T54" fmla="*/ 322 w 496"/>
                <a:gd name="T55" fmla="*/ 535 h 660"/>
                <a:gd name="T56" fmla="*/ 314 w 496"/>
                <a:gd name="T57" fmla="*/ 535 h 660"/>
                <a:gd name="T58" fmla="*/ 129 w 496"/>
                <a:gd name="T59" fmla="*/ 326 h 660"/>
                <a:gd name="T60" fmla="*/ 194 w 496"/>
                <a:gd name="T61" fmla="*/ 213 h 660"/>
                <a:gd name="T62" fmla="*/ 178 w 496"/>
                <a:gd name="T63" fmla="*/ 16 h 660"/>
                <a:gd name="T64" fmla="*/ 93 w 496"/>
                <a:gd name="T65" fmla="*/ 125 h 660"/>
                <a:gd name="T66" fmla="*/ 37 w 496"/>
                <a:gd name="T67" fmla="*/ 225 h 660"/>
                <a:gd name="T68" fmla="*/ 8 w 496"/>
                <a:gd name="T69" fmla="*/ 322 h 660"/>
                <a:gd name="T70" fmla="*/ 13 w 496"/>
                <a:gd name="T71" fmla="*/ 346 h 660"/>
                <a:gd name="T72" fmla="*/ 21 w 496"/>
                <a:gd name="T73" fmla="*/ 362 h 660"/>
                <a:gd name="T74" fmla="*/ 117 w 496"/>
                <a:gd name="T75" fmla="*/ 487 h 660"/>
                <a:gd name="T76" fmla="*/ 274 w 496"/>
                <a:gd name="T77" fmla="*/ 600 h 660"/>
                <a:gd name="T78" fmla="*/ 395 w 496"/>
                <a:gd name="T79" fmla="*/ 648 h 660"/>
                <a:gd name="T80" fmla="*/ 395 w 496"/>
                <a:gd name="T81" fmla="*/ 648 h 660"/>
                <a:gd name="T82" fmla="*/ 174 w 496"/>
                <a:gd name="T83" fmla="*/ 12 h 660"/>
                <a:gd name="T84" fmla="*/ 174 w 496"/>
                <a:gd name="T85" fmla="*/ 12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6" h="660">
                  <a:moveTo>
                    <a:pt x="395" y="660"/>
                  </a:moveTo>
                  <a:lnTo>
                    <a:pt x="395" y="660"/>
                  </a:lnTo>
                  <a:lnTo>
                    <a:pt x="331" y="636"/>
                  </a:lnTo>
                  <a:lnTo>
                    <a:pt x="266" y="608"/>
                  </a:lnTo>
                  <a:lnTo>
                    <a:pt x="210" y="575"/>
                  </a:lnTo>
                  <a:lnTo>
                    <a:pt x="157" y="535"/>
                  </a:lnTo>
                  <a:lnTo>
                    <a:pt x="109" y="495"/>
                  </a:lnTo>
                  <a:lnTo>
                    <a:pt x="69" y="455"/>
                  </a:lnTo>
                  <a:lnTo>
                    <a:pt x="37" y="410"/>
                  </a:lnTo>
                  <a:lnTo>
                    <a:pt x="8" y="370"/>
                  </a:lnTo>
                  <a:lnTo>
                    <a:pt x="8" y="370"/>
                  </a:lnTo>
                  <a:lnTo>
                    <a:pt x="8" y="370"/>
                  </a:lnTo>
                  <a:lnTo>
                    <a:pt x="0" y="34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298"/>
                  </a:lnTo>
                  <a:lnTo>
                    <a:pt x="8" y="274"/>
                  </a:lnTo>
                  <a:lnTo>
                    <a:pt x="29" y="221"/>
                  </a:lnTo>
                  <a:lnTo>
                    <a:pt x="53" y="169"/>
                  </a:lnTo>
                  <a:lnTo>
                    <a:pt x="85" y="117"/>
                  </a:lnTo>
                  <a:lnTo>
                    <a:pt x="117" y="72"/>
                  </a:lnTo>
                  <a:lnTo>
                    <a:pt x="145" y="36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4" y="0"/>
                  </a:lnTo>
                  <a:lnTo>
                    <a:pt x="214" y="20"/>
                  </a:lnTo>
                  <a:lnTo>
                    <a:pt x="206" y="217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78" y="374"/>
                  </a:lnTo>
                  <a:lnTo>
                    <a:pt x="234" y="435"/>
                  </a:lnTo>
                  <a:lnTo>
                    <a:pt x="318" y="527"/>
                  </a:lnTo>
                  <a:lnTo>
                    <a:pt x="318" y="527"/>
                  </a:lnTo>
                  <a:lnTo>
                    <a:pt x="318" y="527"/>
                  </a:lnTo>
                  <a:lnTo>
                    <a:pt x="355" y="507"/>
                  </a:lnTo>
                  <a:lnTo>
                    <a:pt x="391" y="495"/>
                  </a:lnTo>
                  <a:lnTo>
                    <a:pt x="427" y="487"/>
                  </a:lnTo>
                  <a:lnTo>
                    <a:pt x="427" y="487"/>
                  </a:lnTo>
                  <a:lnTo>
                    <a:pt x="439" y="487"/>
                  </a:lnTo>
                  <a:lnTo>
                    <a:pt x="411" y="535"/>
                  </a:lnTo>
                  <a:lnTo>
                    <a:pt x="411" y="535"/>
                  </a:lnTo>
                  <a:lnTo>
                    <a:pt x="447" y="559"/>
                  </a:lnTo>
                  <a:lnTo>
                    <a:pt x="475" y="579"/>
                  </a:lnTo>
                  <a:lnTo>
                    <a:pt x="492" y="596"/>
                  </a:lnTo>
                  <a:lnTo>
                    <a:pt x="496" y="612"/>
                  </a:lnTo>
                  <a:lnTo>
                    <a:pt x="496" y="612"/>
                  </a:lnTo>
                  <a:lnTo>
                    <a:pt x="496" y="612"/>
                  </a:lnTo>
                  <a:lnTo>
                    <a:pt x="492" y="624"/>
                  </a:lnTo>
                  <a:lnTo>
                    <a:pt x="488" y="632"/>
                  </a:lnTo>
                  <a:lnTo>
                    <a:pt x="488" y="632"/>
                  </a:lnTo>
                  <a:lnTo>
                    <a:pt x="488" y="632"/>
                  </a:lnTo>
                  <a:lnTo>
                    <a:pt x="467" y="648"/>
                  </a:lnTo>
                  <a:lnTo>
                    <a:pt x="451" y="656"/>
                  </a:lnTo>
                  <a:lnTo>
                    <a:pt x="431" y="660"/>
                  </a:lnTo>
                  <a:lnTo>
                    <a:pt x="415" y="660"/>
                  </a:lnTo>
                  <a:lnTo>
                    <a:pt x="415" y="660"/>
                  </a:lnTo>
                  <a:lnTo>
                    <a:pt x="415" y="660"/>
                  </a:lnTo>
                  <a:lnTo>
                    <a:pt x="395" y="660"/>
                  </a:lnTo>
                  <a:lnTo>
                    <a:pt x="395" y="660"/>
                  </a:lnTo>
                  <a:close/>
                  <a:moveTo>
                    <a:pt x="415" y="648"/>
                  </a:moveTo>
                  <a:lnTo>
                    <a:pt x="415" y="648"/>
                  </a:lnTo>
                  <a:lnTo>
                    <a:pt x="431" y="648"/>
                  </a:lnTo>
                  <a:lnTo>
                    <a:pt x="447" y="644"/>
                  </a:lnTo>
                  <a:lnTo>
                    <a:pt x="463" y="640"/>
                  </a:lnTo>
                  <a:lnTo>
                    <a:pt x="479" y="628"/>
                  </a:lnTo>
                  <a:lnTo>
                    <a:pt x="479" y="628"/>
                  </a:lnTo>
                  <a:lnTo>
                    <a:pt x="479" y="628"/>
                  </a:lnTo>
                  <a:lnTo>
                    <a:pt x="483" y="620"/>
                  </a:lnTo>
                  <a:lnTo>
                    <a:pt x="483" y="612"/>
                  </a:lnTo>
                  <a:lnTo>
                    <a:pt x="483" y="612"/>
                  </a:lnTo>
                  <a:lnTo>
                    <a:pt x="483" y="612"/>
                  </a:lnTo>
                  <a:lnTo>
                    <a:pt x="479" y="600"/>
                  </a:lnTo>
                  <a:lnTo>
                    <a:pt x="467" y="588"/>
                  </a:lnTo>
                  <a:lnTo>
                    <a:pt x="439" y="567"/>
                  </a:lnTo>
                  <a:lnTo>
                    <a:pt x="399" y="543"/>
                  </a:lnTo>
                  <a:lnTo>
                    <a:pt x="399" y="543"/>
                  </a:lnTo>
                  <a:lnTo>
                    <a:pt x="395" y="539"/>
                  </a:lnTo>
                  <a:lnTo>
                    <a:pt x="419" y="503"/>
                  </a:lnTo>
                  <a:lnTo>
                    <a:pt x="419" y="503"/>
                  </a:lnTo>
                  <a:lnTo>
                    <a:pt x="375" y="515"/>
                  </a:lnTo>
                  <a:lnTo>
                    <a:pt x="347" y="523"/>
                  </a:lnTo>
                  <a:lnTo>
                    <a:pt x="322" y="535"/>
                  </a:lnTo>
                  <a:lnTo>
                    <a:pt x="322" y="535"/>
                  </a:lnTo>
                  <a:lnTo>
                    <a:pt x="318" y="539"/>
                  </a:lnTo>
                  <a:lnTo>
                    <a:pt x="314" y="535"/>
                  </a:lnTo>
                  <a:lnTo>
                    <a:pt x="314" y="535"/>
                  </a:lnTo>
                  <a:lnTo>
                    <a:pt x="234" y="451"/>
                  </a:lnTo>
                  <a:lnTo>
                    <a:pt x="174" y="382"/>
                  </a:lnTo>
                  <a:lnTo>
                    <a:pt x="129" y="326"/>
                  </a:lnTo>
                  <a:lnTo>
                    <a:pt x="129" y="326"/>
                  </a:lnTo>
                  <a:lnTo>
                    <a:pt x="125" y="322"/>
                  </a:lnTo>
                  <a:lnTo>
                    <a:pt x="194" y="213"/>
                  </a:lnTo>
                  <a:lnTo>
                    <a:pt x="202" y="24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45" y="52"/>
                  </a:lnTo>
                  <a:lnTo>
                    <a:pt x="93" y="125"/>
                  </a:lnTo>
                  <a:lnTo>
                    <a:pt x="93" y="125"/>
                  </a:lnTo>
                  <a:lnTo>
                    <a:pt x="93" y="125"/>
                  </a:lnTo>
                  <a:lnTo>
                    <a:pt x="65" y="173"/>
                  </a:lnTo>
                  <a:lnTo>
                    <a:pt x="37" y="225"/>
                  </a:lnTo>
                  <a:lnTo>
                    <a:pt x="17" y="278"/>
                  </a:lnTo>
                  <a:lnTo>
                    <a:pt x="13" y="302"/>
                  </a:lnTo>
                  <a:lnTo>
                    <a:pt x="8" y="322"/>
                  </a:lnTo>
                  <a:lnTo>
                    <a:pt x="8" y="322"/>
                  </a:lnTo>
                  <a:lnTo>
                    <a:pt x="8" y="322"/>
                  </a:lnTo>
                  <a:lnTo>
                    <a:pt x="13" y="346"/>
                  </a:lnTo>
                  <a:lnTo>
                    <a:pt x="21" y="362"/>
                  </a:lnTo>
                  <a:lnTo>
                    <a:pt x="21" y="362"/>
                  </a:lnTo>
                  <a:lnTo>
                    <a:pt x="21" y="362"/>
                  </a:lnTo>
                  <a:lnTo>
                    <a:pt x="45" y="406"/>
                  </a:lnTo>
                  <a:lnTo>
                    <a:pt x="77" y="447"/>
                  </a:lnTo>
                  <a:lnTo>
                    <a:pt x="117" y="487"/>
                  </a:lnTo>
                  <a:lnTo>
                    <a:pt x="161" y="527"/>
                  </a:lnTo>
                  <a:lnTo>
                    <a:pt x="214" y="567"/>
                  </a:lnTo>
                  <a:lnTo>
                    <a:pt x="274" y="600"/>
                  </a:lnTo>
                  <a:lnTo>
                    <a:pt x="335" y="62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415" y="648"/>
                  </a:lnTo>
                  <a:lnTo>
                    <a:pt x="415" y="648"/>
                  </a:lnTo>
                  <a:close/>
                  <a:moveTo>
                    <a:pt x="174" y="12"/>
                  </a:moveTo>
                  <a:lnTo>
                    <a:pt x="174" y="8"/>
                  </a:lnTo>
                  <a:lnTo>
                    <a:pt x="174" y="12"/>
                  </a:lnTo>
                  <a:lnTo>
                    <a:pt x="174" y="1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1" name="Freeform 85"/>
            <p:cNvSpPr>
              <a:spLocks/>
            </p:cNvSpPr>
            <p:nvPr/>
          </p:nvSpPr>
          <p:spPr bwMode="auto">
            <a:xfrm>
              <a:off x="-890" y="2470"/>
              <a:ext cx="282" cy="213"/>
            </a:xfrm>
            <a:custGeom>
              <a:avLst/>
              <a:gdLst>
                <a:gd name="T0" fmla="*/ 270 w 282"/>
                <a:gd name="T1" fmla="*/ 117 h 213"/>
                <a:gd name="T2" fmla="*/ 270 w 282"/>
                <a:gd name="T3" fmla="*/ 117 h 213"/>
                <a:gd name="T4" fmla="*/ 278 w 282"/>
                <a:gd name="T5" fmla="*/ 72 h 213"/>
                <a:gd name="T6" fmla="*/ 282 w 282"/>
                <a:gd name="T7" fmla="*/ 36 h 213"/>
                <a:gd name="T8" fmla="*/ 282 w 282"/>
                <a:gd name="T9" fmla="*/ 24 h 213"/>
                <a:gd name="T10" fmla="*/ 278 w 282"/>
                <a:gd name="T11" fmla="*/ 16 h 213"/>
                <a:gd name="T12" fmla="*/ 278 w 282"/>
                <a:gd name="T13" fmla="*/ 16 h 213"/>
                <a:gd name="T14" fmla="*/ 261 w 282"/>
                <a:gd name="T15" fmla="*/ 32 h 213"/>
                <a:gd name="T16" fmla="*/ 249 w 282"/>
                <a:gd name="T17" fmla="*/ 48 h 213"/>
                <a:gd name="T18" fmla="*/ 241 w 282"/>
                <a:gd name="T19" fmla="*/ 64 h 213"/>
                <a:gd name="T20" fmla="*/ 241 w 282"/>
                <a:gd name="T21" fmla="*/ 64 h 213"/>
                <a:gd name="T22" fmla="*/ 225 w 282"/>
                <a:gd name="T23" fmla="*/ 48 h 213"/>
                <a:gd name="T24" fmla="*/ 209 w 282"/>
                <a:gd name="T25" fmla="*/ 32 h 213"/>
                <a:gd name="T26" fmla="*/ 189 w 282"/>
                <a:gd name="T27" fmla="*/ 16 h 213"/>
                <a:gd name="T28" fmla="*/ 173 w 282"/>
                <a:gd name="T29" fmla="*/ 4 h 213"/>
                <a:gd name="T30" fmla="*/ 165 w 282"/>
                <a:gd name="T31" fmla="*/ 0 h 213"/>
                <a:gd name="T32" fmla="*/ 153 w 282"/>
                <a:gd name="T33" fmla="*/ 0 h 213"/>
                <a:gd name="T34" fmla="*/ 149 w 282"/>
                <a:gd name="T35" fmla="*/ 0 h 213"/>
                <a:gd name="T36" fmla="*/ 141 w 282"/>
                <a:gd name="T37" fmla="*/ 8 h 213"/>
                <a:gd name="T38" fmla="*/ 137 w 282"/>
                <a:gd name="T39" fmla="*/ 16 h 213"/>
                <a:gd name="T40" fmla="*/ 133 w 282"/>
                <a:gd name="T41" fmla="*/ 32 h 213"/>
                <a:gd name="T42" fmla="*/ 133 w 282"/>
                <a:gd name="T43" fmla="*/ 32 h 213"/>
                <a:gd name="T44" fmla="*/ 137 w 282"/>
                <a:gd name="T45" fmla="*/ 56 h 213"/>
                <a:gd name="T46" fmla="*/ 145 w 282"/>
                <a:gd name="T47" fmla="*/ 80 h 213"/>
                <a:gd name="T48" fmla="*/ 157 w 282"/>
                <a:gd name="T49" fmla="*/ 104 h 213"/>
                <a:gd name="T50" fmla="*/ 0 w 282"/>
                <a:gd name="T51" fmla="*/ 177 h 213"/>
                <a:gd name="T52" fmla="*/ 0 w 282"/>
                <a:gd name="T53" fmla="*/ 177 h 213"/>
                <a:gd name="T54" fmla="*/ 32 w 282"/>
                <a:gd name="T55" fmla="*/ 189 h 213"/>
                <a:gd name="T56" fmla="*/ 64 w 282"/>
                <a:gd name="T57" fmla="*/ 201 h 213"/>
                <a:gd name="T58" fmla="*/ 105 w 282"/>
                <a:gd name="T59" fmla="*/ 209 h 213"/>
                <a:gd name="T60" fmla="*/ 125 w 282"/>
                <a:gd name="T61" fmla="*/ 213 h 213"/>
                <a:gd name="T62" fmla="*/ 149 w 282"/>
                <a:gd name="T63" fmla="*/ 209 h 213"/>
                <a:gd name="T64" fmla="*/ 169 w 282"/>
                <a:gd name="T65" fmla="*/ 205 h 213"/>
                <a:gd name="T66" fmla="*/ 193 w 282"/>
                <a:gd name="T67" fmla="*/ 197 h 213"/>
                <a:gd name="T68" fmla="*/ 213 w 282"/>
                <a:gd name="T69" fmla="*/ 185 h 213"/>
                <a:gd name="T70" fmla="*/ 233 w 282"/>
                <a:gd name="T71" fmla="*/ 169 h 213"/>
                <a:gd name="T72" fmla="*/ 253 w 282"/>
                <a:gd name="T73" fmla="*/ 145 h 213"/>
                <a:gd name="T74" fmla="*/ 270 w 282"/>
                <a:gd name="T75" fmla="*/ 117 h 213"/>
                <a:gd name="T76" fmla="*/ 270 w 282"/>
                <a:gd name="T77" fmla="*/ 11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2" h="213">
                  <a:moveTo>
                    <a:pt x="270" y="117"/>
                  </a:moveTo>
                  <a:lnTo>
                    <a:pt x="270" y="117"/>
                  </a:lnTo>
                  <a:lnTo>
                    <a:pt x="278" y="72"/>
                  </a:lnTo>
                  <a:lnTo>
                    <a:pt x="282" y="36"/>
                  </a:lnTo>
                  <a:lnTo>
                    <a:pt x="282" y="24"/>
                  </a:lnTo>
                  <a:lnTo>
                    <a:pt x="278" y="16"/>
                  </a:lnTo>
                  <a:lnTo>
                    <a:pt x="278" y="16"/>
                  </a:lnTo>
                  <a:lnTo>
                    <a:pt x="261" y="32"/>
                  </a:lnTo>
                  <a:lnTo>
                    <a:pt x="249" y="48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25" y="48"/>
                  </a:lnTo>
                  <a:lnTo>
                    <a:pt x="209" y="32"/>
                  </a:lnTo>
                  <a:lnTo>
                    <a:pt x="189" y="16"/>
                  </a:lnTo>
                  <a:lnTo>
                    <a:pt x="173" y="4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9" y="0"/>
                  </a:lnTo>
                  <a:lnTo>
                    <a:pt x="141" y="8"/>
                  </a:lnTo>
                  <a:lnTo>
                    <a:pt x="137" y="16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7" y="56"/>
                  </a:lnTo>
                  <a:lnTo>
                    <a:pt x="145" y="80"/>
                  </a:lnTo>
                  <a:lnTo>
                    <a:pt x="157" y="104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32" y="189"/>
                  </a:lnTo>
                  <a:lnTo>
                    <a:pt x="64" y="201"/>
                  </a:lnTo>
                  <a:lnTo>
                    <a:pt x="105" y="209"/>
                  </a:lnTo>
                  <a:lnTo>
                    <a:pt x="125" y="213"/>
                  </a:lnTo>
                  <a:lnTo>
                    <a:pt x="149" y="209"/>
                  </a:lnTo>
                  <a:lnTo>
                    <a:pt x="169" y="205"/>
                  </a:lnTo>
                  <a:lnTo>
                    <a:pt x="193" y="197"/>
                  </a:lnTo>
                  <a:lnTo>
                    <a:pt x="213" y="185"/>
                  </a:lnTo>
                  <a:lnTo>
                    <a:pt x="233" y="169"/>
                  </a:lnTo>
                  <a:lnTo>
                    <a:pt x="253" y="145"/>
                  </a:lnTo>
                  <a:lnTo>
                    <a:pt x="270" y="117"/>
                  </a:lnTo>
                  <a:lnTo>
                    <a:pt x="270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2" name="Freeform 86"/>
            <p:cNvSpPr>
              <a:spLocks noEditPoints="1"/>
            </p:cNvSpPr>
            <p:nvPr/>
          </p:nvSpPr>
          <p:spPr bwMode="auto">
            <a:xfrm>
              <a:off x="-898" y="2462"/>
              <a:ext cx="294" cy="225"/>
            </a:xfrm>
            <a:custGeom>
              <a:avLst/>
              <a:gdLst>
                <a:gd name="T0" fmla="*/ 133 w 294"/>
                <a:gd name="T1" fmla="*/ 225 h 225"/>
                <a:gd name="T2" fmla="*/ 84 w 294"/>
                <a:gd name="T3" fmla="*/ 217 h 225"/>
                <a:gd name="T4" fmla="*/ 16 w 294"/>
                <a:gd name="T5" fmla="*/ 193 h 225"/>
                <a:gd name="T6" fmla="*/ 8 w 294"/>
                <a:gd name="T7" fmla="*/ 189 h 225"/>
                <a:gd name="T8" fmla="*/ 157 w 294"/>
                <a:gd name="T9" fmla="*/ 108 h 225"/>
                <a:gd name="T10" fmla="*/ 145 w 294"/>
                <a:gd name="T11" fmla="*/ 84 h 225"/>
                <a:gd name="T12" fmla="*/ 137 w 294"/>
                <a:gd name="T13" fmla="*/ 40 h 225"/>
                <a:gd name="T14" fmla="*/ 137 w 294"/>
                <a:gd name="T15" fmla="*/ 40 h 225"/>
                <a:gd name="T16" fmla="*/ 137 w 294"/>
                <a:gd name="T17" fmla="*/ 40 h 225"/>
                <a:gd name="T18" fmla="*/ 145 w 294"/>
                <a:gd name="T19" fmla="*/ 12 h 225"/>
                <a:gd name="T20" fmla="*/ 165 w 294"/>
                <a:gd name="T21" fmla="*/ 0 h 225"/>
                <a:gd name="T22" fmla="*/ 165 w 294"/>
                <a:gd name="T23" fmla="*/ 0 h 225"/>
                <a:gd name="T24" fmla="*/ 189 w 294"/>
                <a:gd name="T25" fmla="*/ 8 h 225"/>
                <a:gd name="T26" fmla="*/ 233 w 294"/>
                <a:gd name="T27" fmla="*/ 48 h 225"/>
                <a:gd name="T28" fmla="*/ 245 w 294"/>
                <a:gd name="T29" fmla="*/ 64 h 225"/>
                <a:gd name="T30" fmla="*/ 257 w 294"/>
                <a:gd name="T31" fmla="*/ 44 h 225"/>
                <a:gd name="T32" fmla="*/ 286 w 294"/>
                <a:gd name="T33" fmla="*/ 20 h 225"/>
                <a:gd name="T34" fmla="*/ 290 w 294"/>
                <a:gd name="T35" fmla="*/ 16 h 225"/>
                <a:gd name="T36" fmla="*/ 294 w 294"/>
                <a:gd name="T37" fmla="*/ 20 h 225"/>
                <a:gd name="T38" fmla="*/ 294 w 294"/>
                <a:gd name="T39" fmla="*/ 36 h 225"/>
                <a:gd name="T40" fmla="*/ 294 w 294"/>
                <a:gd name="T41" fmla="*/ 36 h 225"/>
                <a:gd name="T42" fmla="*/ 290 w 294"/>
                <a:gd name="T43" fmla="*/ 92 h 225"/>
                <a:gd name="T44" fmla="*/ 282 w 294"/>
                <a:gd name="T45" fmla="*/ 125 h 225"/>
                <a:gd name="T46" fmla="*/ 282 w 294"/>
                <a:gd name="T47" fmla="*/ 125 h 225"/>
                <a:gd name="T48" fmla="*/ 265 w 294"/>
                <a:gd name="T49" fmla="*/ 153 h 225"/>
                <a:gd name="T50" fmla="*/ 233 w 294"/>
                <a:gd name="T51" fmla="*/ 189 h 225"/>
                <a:gd name="T52" fmla="*/ 193 w 294"/>
                <a:gd name="T53" fmla="*/ 213 h 225"/>
                <a:gd name="T54" fmla="*/ 153 w 294"/>
                <a:gd name="T55" fmla="*/ 225 h 225"/>
                <a:gd name="T56" fmla="*/ 133 w 294"/>
                <a:gd name="T57" fmla="*/ 225 h 225"/>
                <a:gd name="T58" fmla="*/ 133 w 294"/>
                <a:gd name="T59" fmla="*/ 225 h 225"/>
                <a:gd name="T60" fmla="*/ 48 w 294"/>
                <a:gd name="T61" fmla="*/ 197 h 225"/>
                <a:gd name="T62" fmla="*/ 88 w 294"/>
                <a:gd name="T63" fmla="*/ 209 h 225"/>
                <a:gd name="T64" fmla="*/ 133 w 294"/>
                <a:gd name="T65" fmla="*/ 213 h 225"/>
                <a:gd name="T66" fmla="*/ 133 w 294"/>
                <a:gd name="T67" fmla="*/ 213 h 225"/>
                <a:gd name="T68" fmla="*/ 189 w 294"/>
                <a:gd name="T69" fmla="*/ 205 h 225"/>
                <a:gd name="T70" fmla="*/ 225 w 294"/>
                <a:gd name="T71" fmla="*/ 181 h 225"/>
                <a:gd name="T72" fmla="*/ 257 w 294"/>
                <a:gd name="T73" fmla="*/ 149 h 225"/>
                <a:gd name="T74" fmla="*/ 274 w 294"/>
                <a:gd name="T75" fmla="*/ 121 h 225"/>
                <a:gd name="T76" fmla="*/ 278 w 294"/>
                <a:gd name="T77" fmla="*/ 88 h 225"/>
                <a:gd name="T78" fmla="*/ 286 w 294"/>
                <a:gd name="T79" fmla="*/ 36 h 225"/>
                <a:gd name="T80" fmla="*/ 286 w 294"/>
                <a:gd name="T81" fmla="*/ 32 h 225"/>
                <a:gd name="T82" fmla="*/ 286 w 294"/>
                <a:gd name="T83" fmla="*/ 32 h 225"/>
                <a:gd name="T84" fmla="*/ 257 w 294"/>
                <a:gd name="T85" fmla="*/ 64 h 225"/>
                <a:gd name="T86" fmla="*/ 253 w 294"/>
                <a:gd name="T87" fmla="*/ 76 h 225"/>
                <a:gd name="T88" fmla="*/ 245 w 294"/>
                <a:gd name="T89" fmla="*/ 76 h 225"/>
                <a:gd name="T90" fmla="*/ 213 w 294"/>
                <a:gd name="T91" fmla="*/ 44 h 225"/>
                <a:gd name="T92" fmla="*/ 213 w 294"/>
                <a:gd name="T93" fmla="*/ 44 h 225"/>
                <a:gd name="T94" fmla="*/ 177 w 294"/>
                <a:gd name="T95" fmla="*/ 12 h 225"/>
                <a:gd name="T96" fmla="*/ 165 w 294"/>
                <a:gd name="T97" fmla="*/ 12 h 225"/>
                <a:gd name="T98" fmla="*/ 161 w 294"/>
                <a:gd name="T99" fmla="*/ 12 h 225"/>
                <a:gd name="T100" fmla="*/ 149 w 294"/>
                <a:gd name="T101" fmla="*/ 24 h 225"/>
                <a:gd name="T102" fmla="*/ 149 w 294"/>
                <a:gd name="T103" fmla="*/ 40 h 225"/>
                <a:gd name="T104" fmla="*/ 153 w 294"/>
                <a:gd name="T105" fmla="*/ 64 h 225"/>
                <a:gd name="T106" fmla="*/ 169 w 294"/>
                <a:gd name="T107" fmla="*/ 108 h 225"/>
                <a:gd name="T108" fmla="*/ 173 w 294"/>
                <a:gd name="T109" fmla="*/ 112 h 225"/>
                <a:gd name="T110" fmla="*/ 20 w 294"/>
                <a:gd name="T111" fmla="*/ 185 h 225"/>
                <a:gd name="T112" fmla="*/ 48 w 294"/>
                <a:gd name="T113" fmla="*/ 19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4" h="225">
                  <a:moveTo>
                    <a:pt x="133" y="225"/>
                  </a:moveTo>
                  <a:lnTo>
                    <a:pt x="133" y="225"/>
                  </a:lnTo>
                  <a:lnTo>
                    <a:pt x="108" y="225"/>
                  </a:lnTo>
                  <a:lnTo>
                    <a:pt x="84" y="217"/>
                  </a:lnTo>
                  <a:lnTo>
                    <a:pt x="44" y="205"/>
                  </a:lnTo>
                  <a:lnTo>
                    <a:pt x="16" y="193"/>
                  </a:lnTo>
                  <a:lnTo>
                    <a:pt x="8" y="189"/>
                  </a:lnTo>
                  <a:lnTo>
                    <a:pt x="8" y="189"/>
                  </a:lnTo>
                  <a:lnTo>
                    <a:pt x="0" y="185"/>
                  </a:lnTo>
                  <a:lnTo>
                    <a:pt x="157" y="108"/>
                  </a:lnTo>
                  <a:lnTo>
                    <a:pt x="157" y="108"/>
                  </a:lnTo>
                  <a:lnTo>
                    <a:pt x="145" y="84"/>
                  </a:lnTo>
                  <a:lnTo>
                    <a:pt x="141" y="64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41" y="24"/>
                  </a:lnTo>
                  <a:lnTo>
                    <a:pt x="145" y="12"/>
                  </a:lnTo>
                  <a:lnTo>
                    <a:pt x="153" y="4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7" y="4"/>
                  </a:lnTo>
                  <a:lnTo>
                    <a:pt x="189" y="8"/>
                  </a:lnTo>
                  <a:lnTo>
                    <a:pt x="213" y="24"/>
                  </a:lnTo>
                  <a:lnTo>
                    <a:pt x="233" y="48"/>
                  </a:lnTo>
                  <a:lnTo>
                    <a:pt x="245" y="64"/>
                  </a:lnTo>
                  <a:lnTo>
                    <a:pt x="245" y="64"/>
                  </a:lnTo>
                  <a:lnTo>
                    <a:pt x="245" y="64"/>
                  </a:lnTo>
                  <a:lnTo>
                    <a:pt x="257" y="44"/>
                  </a:lnTo>
                  <a:lnTo>
                    <a:pt x="269" y="32"/>
                  </a:lnTo>
                  <a:lnTo>
                    <a:pt x="286" y="20"/>
                  </a:lnTo>
                  <a:lnTo>
                    <a:pt x="286" y="20"/>
                  </a:lnTo>
                  <a:lnTo>
                    <a:pt x="290" y="16"/>
                  </a:lnTo>
                  <a:lnTo>
                    <a:pt x="294" y="20"/>
                  </a:lnTo>
                  <a:lnTo>
                    <a:pt x="294" y="20"/>
                  </a:lnTo>
                  <a:lnTo>
                    <a:pt x="294" y="28"/>
                  </a:lnTo>
                  <a:lnTo>
                    <a:pt x="294" y="36"/>
                  </a:lnTo>
                  <a:lnTo>
                    <a:pt x="294" y="36"/>
                  </a:lnTo>
                  <a:lnTo>
                    <a:pt x="294" y="36"/>
                  </a:lnTo>
                  <a:lnTo>
                    <a:pt x="294" y="64"/>
                  </a:lnTo>
                  <a:lnTo>
                    <a:pt x="290" y="92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65" y="153"/>
                  </a:lnTo>
                  <a:lnTo>
                    <a:pt x="249" y="173"/>
                  </a:lnTo>
                  <a:lnTo>
                    <a:pt x="233" y="189"/>
                  </a:lnTo>
                  <a:lnTo>
                    <a:pt x="213" y="205"/>
                  </a:lnTo>
                  <a:lnTo>
                    <a:pt x="193" y="213"/>
                  </a:lnTo>
                  <a:lnTo>
                    <a:pt x="173" y="221"/>
                  </a:lnTo>
                  <a:lnTo>
                    <a:pt x="15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close/>
                  <a:moveTo>
                    <a:pt x="48" y="197"/>
                  </a:moveTo>
                  <a:lnTo>
                    <a:pt x="48" y="197"/>
                  </a:lnTo>
                  <a:lnTo>
                    <a:pt x="88" y="209"/>
                  </a:lnTo>
                  <a:lnTo>
                    <a:pt x="108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73" y="209"/>
                  </a:lnTo>
                  <a:lnTo>
                    <a:pt x="189" y="205"/>
                  </a:lnTo>
                  <a:lnTo>
                    <a:pt x="209" y="197"/>
                  </a:lnTo>
                  <a:lnTo>
                    <a:pt x="225" y="181"/>
                  </a:lnTo>
                  <a:lnTo>
                    <a:pt x="241" y="169"/>
                  </a:lnTo>
                  <a:lnTo>
                    <a:pt x="257" y="149"/>
                  </a:lnTo>
                  <a:lnTo>
                    <a:pt x="274" y="121"/>
                  </a:lnTo>
                  <a:lnTo>
                    <a:pt x="274" y="121"/>
                  </a:lnTo>
                  <a:lnTo>
                    <a:pt x="274" y="121"/>
                  </a:lnTo>
                  <a:lnTo>
                    <a:pt x="278" y="88"/>
                  </a:lnTo>
                  <a:lnTo>
                    <a:pt x="286" y="36"/>
                  </a:lnTo>
                  <a:lnTo>
                    <a:pt x="286" y="36"/>
                  </a:lnTo>
                  <a:lnTo>
                    <a:pt x="286" y="36"/>
                  </a:lnTo>
                  <a:lnTo>
                    <a:pt x="286" y="32"/>
                  </a:lnTo>
                  <a:lnTo>
                    <a:pt x="286" y="32"/>
                  </a:lnTo>
                  <a:lnTo>
                    <a:pt x="286" y="32"/>
                  </a:lnTo>
                  <a:lnTo>
                    <a:pt x="265" y="52"/>
                  </a:lnTo>
                  <a:lnTo>
                    <a:pt x="257" y="64"/>
                  </a:lnTo>
                  <a:lnTo>
                    <a:pt x="253" y="76"/>
                  </a:lnTo>
                  <a:lnTo>
                    <a:pt x="253" y="76"/>
                  </a:lnTo>
                  <a:lnTo>
                    <a:pt x="249" y="84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13" y="44"/>
                  </a:lnTo>
                  <a:lnTo>
                    <a:pt x="213" y="44"/>
                  </a:lnTo>
                  <a:lnTo>
                    <a:pt x="213" y="44"/>
                  </a:lnTo>
                  <a:lnTo>
                    <a:pt x="189" y="20"/>
                  </a:lnTo>
                  <a:lnTo>
                    <a:pt x="177" y="12"/>
                  </a:lnTo>
                  <a:lnTo>
                    <a:pt x="165" y="12"/>
                  </a:lnTo>
                  <a:lnTo>
                    <a:pt x="165" y="12"/>
                  </a:lnTo>
                  <a:lnTo>
                    <a:pt x="165" y="12"/>
                  </a:lnTo>
                  <a:lnTo>
                    <a:pt x="161" y="12"/>
                  </a:lnTo>
                  <a:lnTo>
                    <a:pt x="153" y="16"/>
                  </a:lnTo>
                  <a:lnTo>
                    <a:pt x="149" y="24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53" y="64"/>
                  </a:lnTo>
                  <a:lnTo>
                    <a:pt x="157" y="88"/>
                  </a:lnTo>
                  <a:lnTo>
                    <a:pt x="169" y="108"/>
                  </a:lnTo>
                  <a:lnTo>
                    <a:pt x="169" y="108"/>
                  </a:lnTo>
                  <a:lnTo>
                    <a:pt x="173" y="112"/>
                  </a:lnTo>
                  <a:lnTo>
                    <a:pt x="20" y="185"/>
                  </a:lnTo>
                  <a:lnTo>
                    <a:pt x="20" y="185"/>
                  </a:lnTo>
                  <a:lnTo>
                    <a:pt x="48" y="197"/>
                  </a:lnTo>
                  <a:lnTo>
                    <a:pt x="48" y="1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3" name="Freeform 87"/>
            <p:cNvSpPr>
              <a:spLocks/>
            </p:cNvSpPr>
            <p:nvPr/>
          </p:nvSpPr>
          <p:spPr bwMode="auto">
            <a:xfrm>
              <a:off x="-1413" y="2659"/>
              <a:ext cx="209" cy="213"/>
            </a:xfrm>
            <a:custGeom>
              <a:avLst/>
              <a:gdLst>
                <a:gd name="T0" fmla="*/ 144 w 209"/>
                <a:gd name="T1" fmla="*/ 205 h 213"/>
                <a:gd name="T2" fmla="*/ 144 w 209"/>
                <a:gd name="T3" fmla="*/ 205 h 213"/>
                <a:gd name="T4" fmla="*/ 124 w 209"/>
                <a:gd name="T5" fmla="*/ 213 h 213"/>
                <a:gd name="T6" fmla="*/ 104 w 209"/>
                <a:gd name="T7" fmla="*/ 213 h 213"/>
                <a:gd name="T8" fmla="*/ 84 w 209"/>
                <a:gd name="T9" fmla="*/ 213 h 213"/>
                <a:gd name="T10" fmla="*/ 64 w 209"/>
                <a:gd name="T11" fmla="*/ 205 h 213"/>
                <a:gd name="T12" fmla="*/ 48 w 209"/>
                <a:gd name="T13" fmla="*/ 197 h 213"/>
                <a:gd name="T14" fmla="*/ 32 w 209"/>
                <a:gd name="T15" fmla="*/ 185 h 213"/>
                <a:gd name="T16" fmla="*/ 16 w 209"/>
                <a:gd name="T17" fmla="*/ 169 h 213"/>
                <a:gd name="T18" fmla="*/ 8 w 209"/>
                <a:gd name="T19" fmla="*/ 149 h 213"/>
                <a:gd name="T20" fmla="*/ 8 w 209"/>
                <a:gd name="T21" fmla="*/ 149 h 213"/>
                <a:gd name="T22" fmla="*/ 0 w 209"/>
                <a:gd name="T23" fmla="*/ 129 h 213"/>
                <a:gd name="T24" fmla="*/ 0 w 209"/>
                <a:gd name="T25" fmla="*/ 109 h 213"/>
                <a:gd name="T26" fmla="*/ 0 w 209"/>
                <a:gd name="T27" fmla="*/ 89 h 213"/>
                <a:gd name="T28" fmla="*/ 4 w 209"/>
                <a:gd name="T29" fmla="*/ 68 h 213"/>
                <a:gd name="T30" fmla="*/ 16 w 209"/>
                <a:gd name="T31" fmla="*/ 52 h 213"/>
                <a:gd name="T32" fmla="*/ 28 w 209"/>
                <a:gd name="T33" fmla="*/ 36 h 213"/>
                <a:gd name="T34" fmla="*/ 44 w 209"/>
                <a:gd name="T35" fmla="*/ 20 h 213"/>
                <a:gd name="T36" fmla="*/ 60 w 209"/>
                <a:gd name="T37" fmla="*/ 12 h 213"/>
                <a:gd name="T38" fmla="*/ 60 w 209"/>
                <a:gd name="T39" fmla="*/ 12 h 213"/>
                <a:gd name="T40" fmla="*/ 80 w 209"/>
                <a:gd name="T41" fmla="*/ 4 h 213"/>
                <a:gd name="T42" fmla="*/ 104 w 209"/>
                <a:gd name="T43" fmla="*/ 0 h 213"/>
                <a:gd name="T44" fmla="*/ 124 w 209"/>
                <a:gd name="T45" fmla="*/ 4 h 213"/>
                <a:gd name="T46" fmla="*/ 144 w 209"/>
                <a:gd name="T47" fmla="*/ 8 h 213"/>
                <a:gd name="T48" fmla="*/ 161 w 209"/>
                <a:gd name="T49" fmla="*/ 20 h 213"/>
                <a:gd name="T50" fmla="*/ 177 w 209"/>
                <a:gd name="T51" fmla="*/ 32 h 213"/>
                <a:gd name="T52" fmla="*/ 193 w 209"/>
                <a:gd name="T53" fmla="*/ 48 h 213"/>
                <a:gd name="T54" fmla="*/ 201 w 209"/>
                <a:gd name="T55" fmla="*/ 64 h 213"/>
                <a:gd name="T56" fmla="*/ 201 w 209"/>
                <a:gd name="T57" fmla="*/ 64 h 213"/>
                <a:gd name="T58" fmla="*/ 209 w 209"/>
                <a:gd name="T59" fmla="*/ 85 h 213"/>
                <a:gd name="T60" fmla="*/ 209 w 209"/>
                <a:gd name="T61" fmla="*/ 109 h 213"/>
                <a:gd name="T62" fmla="*/ 209 w 209"/>
                <a:gd name="T63" fmla="*/ 129 h 213"/>
                <a:gd name="T64" fmla="*/ 205 w 209"/>
                <a:gd name="T65" fmla="*/ 149 h 213"/>
                <a:gd name="T66" fmla="*/ 193 w 209"/>
                <a:gd name="T67" fmla="*/ 165 h 213"/>
                <a:gd name="T68" fmla="*/ 181 w 209"/>
                <a:gd name="T69" fmla="*/ 181 h 213"/>
                <a:gd name="T70" fmla="*/ 165 w 209"/>
                <a:gd name="T71" fmla="*/ 193 h 213"/>
                <a:gd name="T72" fmla="*/ 144 w 209"/>
                <a:gd name="T73" fmla="*/ 205 h 213"/>
                <a:gd name="T74" fmla="*/ 144 w 209"/>
                <a:gd name="T75" fmla="*/ 20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9" h="213">
                  <a:moveTo>
                    <a:pt x="144" y="205"/>
                  </a:moveTo>
                  <a:lnTo>
                    <a:pt x="144" y="205"/>
                  </a:lnTo>
                  <a:lnTo>
                    <a:pt x="124" y="213"/>
                  </a:lnTo>
                  <a:lnTo>
                    <a:pt x="104" y="213"/>
                  </a:lnTo>
                  <a:lnTo>
                    <a:pt x="84" y="213"/>
                  </a:lnTo>
                  <a:lnTo>
                    <a:pt x="64" y="205"/>
                  </a:lnTo>
                  <a:lnTo>
                    <a:pt x="48" y="197"/>
                  </a:lnTo>
                  <a:lnTo>
                    <a:pt x="32" y="185"/>
                  </a:lnTo>
                  <a:lnTo>
                    <a:pt x="16" y="169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0" y="129"/>
                  </a:lnTo>
                  <a:lnTo>
                    <a:pt x="0" y="109"/>
                  </a:lnTo>
                  <a:lnTo>
                    <a:pt x="0" y="89"/>
                  </a:lnTo>
                  <a:lnTo>
                    <a:pt x="4" y="68"/>
                  </a:lnTo>
                  <a:lnTo>
                    <a:pt x="16" y="52"/>
                  </a:lnTo>
                  <a:lnTo>
                    <a:pt x="28" y="36"/>
                  </a:lnTo>
                  <a:lnTo>
                    <a:pt x="44" y="2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80" y="4"/>
                  </a:lnTo>
                  <a:lnTo>
                    <a:pt x="104" y="0"/>
                  </a:lnTo>
                  <a:lnTo>
                    <a:pt x="124" y="4"/>
                  </a:lnTo>
                  <a:lnTo>
                    <a:pt x="144" y="8"/>
                  </a:lnTo>
                  <a:lnTo>
                    <a:pt x="161" y="20"/>
                  </a:lnTo>
                  <a:lnTo>
                    <a:pt x="177" y="32"/>
                  </a:lnTo>
                  <a:lnTo>
                    <a:pt x="193" y="48"/>
                  </a:lnTo>
                  <a:lnTo>
                    <a:pt x="201" y="64"/>
                  </a:lnTo>
                  <a:lnTo>
                    <a:pt x="201" y="64"/>
                  </a:lnTo>
                  <a:lnTo>
                    <a:pt x="209" y="85"/>
                  </a:lnTo>
                  <a:lnTo>
                    <a:pt x="209" y="109"/>
                  </a:lnTo>
                  <a:lnTo>
                    <a:pt x="209" y="129"/>
                  </a:lnTo>
                  <a:lnTo>
                    <a:pt x="205" y="149"/>
                  </a:lnTo>
                  <a:lnTo>
                    <a:pt x="193" y="165"/>
                  </a:lnTo>
                  <a:lnTo>
                    <a:pt x="181" y="181"/>
                  </a:lnTo>
                  <a:lnTo>
                    <a:pt x="165" y="193"/>
                  </a:lnTo>
                  <a:lnTo>
                    <a:pt x="144" y="205"/>
                  </a:lnTo>
                  <a:lnTo>
                    <a:pt x="144" y="20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4" name="Freeform 88"/>
            <p:cNvSpPr>
              <a:spLocks/>
            </p:cNvSpPr>
            <p:nvPr/>
          </p:nvSpPr>
          <p:spPr bwMode="auto">
            <a:xfrm>
              <a:off x="-834" y="2739"/>
              <a:ext cx="16" cy="33"/>
            </a:xfrm>
            <a:custGeom>
              <a:avLst/>
              <a:gdLst>
                <a:gd name="T0" fmla="*/ 16 w 16"/>
                <a:gd name="T1" fmla="*/ 0 h 33"/>
                <a:gd name="T2" fmla="*/ 0 w 16"/>
                <a:gd name="T3" fmla="*/ 17 h 33"/>
                <a:gd name="T4" fmla="*/ 0 w 16"/>
                <a:gd name="T5" fmla="*/ 17 h 33"/>
                <a:gd name="T6" fmla="*/ 4 w 16"/>
                <a:gd name="T7" fmla="*/ 25 h 33"/>
                <a:gd name="T8" fmla="*/ 4 w 16"/>
                <a:gd name="T9" fmla="*/ 25 h 33"/>
                <a:gd name="T10" fmla="*/ 12 w 16"/>
                <a:gd name="T11" fmla="*/ 33 h 33"/>
                <a:gd name="T12" fmla="*/ 12 w 16"/>
                <a:gd name="T13" fmla="*/ 33 h 33"/>
                <a:gd name="T14" fmla="*/ 16 w 16"/>
                <a:gd name="T15" fmla="*/ 0 h 33"/>
                <a:gd name="T16" fmla="*/ 16 w 1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3">
                  <a:moveTo>
                    <a:pt x="16" y="0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E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5" name="Freeform 89"/>
            <p:cNvSpPr>
              <a:spLocks/>
            </p:cNvSpPr>
            <p:nvPr/>
          </p:nvSpPr>
          <p:spPr bwMode="auto">
            <a:xfrm>
              <a:off x="-1892" y="1810"/>
              <a:ext cx="1111" cy="491"/>
            </a:xfrm>
            <a:custGeom>
              <a:avLst/>
              <a:gdLst>
                <a:gd name="T0" fmla="*/ 0 w 1111"/>
                <a:gd name="T1" fmla="*/ 479 h 491"/>
                <a:gd name="T2" fmla="*/ 4 w 1111"/>
                <a:gd name="T3" fmla="*/ 475 h 491"/>
                <a:gd name="T4" fmla="*/ 241 w 1111"/>
                <a:gd name="T5" fmla="*/ 366 h 491"/>
                <a:gd name="T6" fmla="*/ 285 w 1111"/>
                <a:gd name="T7" fmla="*/ 342 h 491"/>
                <a:gd name="T8" fmla="*/ 418 w 1111"/>
                <a:gd name="T9" fmla="*/ 249 h 491"/>
                <a:gd name="T10" fmla="*/ 515 w 1111"/>
                <a:gd name="T11" fmla="*/ 137 h 491"/>
                <a:gd name="T12" fmla="*/ 539 w 1111"/>
                <a:gd name="T13" fmla="*/ 80 h 491"/>
                <a:gd name="T14" fmla="*/ 555 w 1111"/>
                <a:gd name="T15" fmla="*/ 117 h 491"/>
                <a:gd name="T16" fmla="*/ 563 w 1111"/>
                <a:gd name="T17" fmla="*/ 165 h 491"/>
                <a:gd name="T18" fmla="*/ 551 w 1111"/>
                <a:gd name="T19" fmla="*/ 217 h 491"/>
                <a:gd name="T20" fmla="*/ 579 w 1111"/>
                <a:gd name="T21" fmla="*/ 217 h 491"/>
                <a:gd name="T22" fmla="*/ 708 w 1111"/>
                <a:gd name="T23" fmla="*/ 181 h 491"/>
                <a:gd name="T24" fmla="*/ 817 w 1111"/>
                <a:gd name="T25" fmla="*/ 117 h 491"/>
                <a:gd name="T26" fmla="*/ 893 w 1111"/>
                <a:gd name="T27" fmla="*/ 36 h 491"/>
                <a:gd name="T28" fmla="*/ 933 w 1111"/>
                <a:gd name="T29" fmla="*/ 4 h 491"/>
                <a:gd name="T30" fmla="*/ 929 w 1111"/>
                <a:gd name="T31" fmla="*/ 44 h 491"/>
                <a:gd name="T32" fmla="*/ 933 w 1111"/>
                <a:gd name="T33" fmla="*/ 109 h 491"/>
                <a:gd name="T34" fmla="*/ 982 w 1111"/>
                <a:gd name="T35" fmla="*/ 221 h 491"/>
                <a:gd name="T36" fmla="*/ 1030 w 1111"/>
                <a:gd name="T37" fmla="*/ 266 h 491"/>
                <a:gd name="T38" fmla="*/ 1107 w 1111"/>
                <a:gd name="T39" fmla="*/ 298 h 491"/>
                <a:gd name="T40" fmla="*/ 1111 w 1111"/>
                <a:gd name="T41" fmla="*/ 302 h 491"/>
                <a:gd name="T42" fmla="*/ 1111 w 1111"/>
                <a:gd name="T43" fmla="*/ 306 h 491"/>
                <a:gd name="T44" fmla="*/ 1102 w 1111"/>
                <a:gd name="T45" fmla="*/ 314 h 491"/>
                <a:gd name="T46" fmla="*/ 1046 w 1111"/>
                <a:gd name="T47" fmla="*/ 294 h 491"/>
                <a:gd name="T48" fmla="*/ 986 w 1111"/>
                <a:gd name="T49" fmla="*/ 249 h 491"/>
                <a:gd name="T50" fmla="*/ 929 w 1111"/>
                <a:gd name="T51" fmla="*/ 153 h 491"/>
                <a:gd name="T52" fmla="*/ 913 w 1111"/>
                <a:gd name="T53" fmla="*/ 44 h 491"/>
                <a:gd name="T54" fmla="*/ 913 w 1111"/>
                <a:gd name="T55" fmla="*/ 32 h 491"/>
                <a:gd name="T56" fmla="*/ 889 w 1111"/>
                <a:gd name="T57" fmla="*/ 68 h 491"/>
                <a:gd name="T58" fmla="*/ 805 w 1111"/>
                <a:gd name="T59" fmla="*/ 145 h 491"/>
                <a:gd name="T60" fmla="*/ 688 w 1111"/>
                <a:gd name="T61" fmla="*/ 205 h 491"/>
                <a:gd name="T62" fmla="*/ 543 w 1111"/>
                <a:gd name="T63" fmla="*/ 233 h 491"/>
                <a:gd name="T64" fmla="*/ 539 w 1111"/>
                <a:gd name="T65" fmla="*/ 233 h 491"/>
                <a:gd name="T66" fmla="*/ 535 w 1111"/>
                <a:gd name="T67" fmla="*/ 221 h 491"/>
                <a:gd name="T68" fmla="*/ 547 w 1111"/>
                <a:gd name="T69" fmla="*/ 165 h 491"/>
                <a:gd name="T70" fmla="*/ 543 w 1111"/>
                <a:gd name="T71" fmla="*/ 141 h 491"/>
                <a:gd name="T72" fmla="*/ 539 w 1111"/>
                <a:gd name="T73" fmla="*/ 121 h 491"/>
                <a:gd name="T74" fmla="*/ 539 w 1111"/>
                <a:gd name="T75" fmla="*/ 121 h 491"/>
                <a:gd name="T76" fmla="*/ 454 w 1111"/>
                <a:gd name="T77" fmla="*/ 237 h 491"/>
                <a:gd name="T78" fmla="*/ 326 w 1111"/>
                <a:gd name="T79" fmla="*/ 334 h 491"/>
                <a:gd name="T80" fmla="*/ 76 w 1111"/>
                <a:gd name="T81" fmla="*/ 463 h 491"/>
                <a:gd name="T82" fmla="*/ 8 w 1111"/>
                <a:gd name="T83" fmla="*/ 491 h 491"/>
                <a:gd name="T84" fmla="*/ 8 w 1111"/>
                <a:gd name="T85" fmla="*/ 491 h 491"/>
                <a:gd name="T86" fmla="*/ 0 w 1111"/>
                <a:gd name="T87" fmla="*/ 483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1" h="491">
                  <a:moveTo>
                    <a:pt x="0" y="483"/>
                  </a:moveTo>
                  <a:lnTo>
                    <a:pt x="0" y="483"/>
                  </a:lnTo>
                  <a:lnTo>
                    <a:pt x="0" y="479"/>
                  </a:lnTo>
                  <a:lnTo>
                    <a:pt x="4" y="475"/>
                  </a:lnTo>
                  <a:lnTo>
                    <a:pt x="4" y="475"/>
                  </a:lnTo>
                  <a:lnTo>
                    <a:pt x="4" y="475"/>
                  </a:lnTo>
                  <a:lnTo>
                    <a:pt x="76" y="447"/>
                  </a:lnTo>
                  <a:lnTo>
                    <a:pt x="148" y="41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85" y="342"/>
                  </a:lnTo>
                  <a:lnTo>
                    <a:pt x="330" y="314"/>
                  </a:lnTo>
                  <a:lnTo>
                    <a:pt x="374" y="282"/>
                  </a:lnTo>
                  <a:lnTo>
                    <a:pt x="418" y="249"/>
                  </a:lnTo>
                  <a:lnTo>
                    <a:pt x="454" y="213"/>
                  </a:lnTo>
                  <a:lnTo>
                    <a:pt x="487" y="177"/>
                  </a:lnTo>
                  <a:lnTo>
                    <a:pt x="515" y="137"/>
                  </a:lnTo>
                  <a:lnTo>
                    <a:pt x="535" y="97"/>
                  </a:lnTo>
                  <a:lnTo>
                    <a:pt x="535" y="97"/>
                  </a:lnTo>
                  <a:lnTo>
                    <a:pt x="539" y="80"/>
                  </a:lnTo>
                  <a:lnTo>
                    <a:pt x="547" y="97"/>
                  </a:lnTo>
                  <a:lnTo>
                    <a:pt x="547" y="97"/>
                  </a:lnTo>
                  <a:lnTo>
                    <a:pt x="555" y="117"/>
                  </a:lnTo>
                  <a:lnTo>
                    <a:pt x="559" y="141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59" y="193"/>
                  </a:lnTo>
                  <a:lnTo>
                    <a:pt x="551" y="217"/>
                  </a:lnTo>
                  <a:lnTo>
                    <a:pt x="551" y="217"/>
                  </a:lnTo>
                  <a:lnTo>
                    <a:pt x="551" y="217"/>
                  </a:lnTo>
                  <a:lnTo>
                    <a:pt x="579" y="217"/>
                  </a:lnTo>
                  <a:lnTo>
                    <a:pt x="615" y="209"/>
                  </a:lnTo>
                  <a:lnTo>
                    <a:pt x="660" y="201"/>
                  </a:lnTo>
                  <a:lnTo>
                    <a:pt x="708" y="181"/>
                  </a:lnTo>
                  <a:lnTo>
                    <a:pt x="764" y="153"/>
                  </a:lnTo>
                  <a:lnTo>
                    <a:pt x="793" y="137"/>
                  </a:lnTo>
                  <a:lnTo>
                    <a:pt x="817" y="117"/>
                  </a:lnTo>
                  <a:lnTo>
                    <a:pt x="845" y="93"/>
                  </a:lnTo>
                  <a:lnTo>
                    <a:pt x="869" y="64"/>
                  </a:lnTo>
                  <a:lnTo>
                    <a:pt x="893" y="36"/>
                  </a:lnTo>
                  <a:lnTo>
                    <a:pt x="917" y="0"/>
                  </a:lnTo>
                  <a:lnTo>
                    <a:pt x="917" y="0"/>
                  </a:lnTo>
                  <a:lnTo>
                    <a:pt x="933" y="4"/>
                  </a:lnTo>
                  <a:lnTo>
                    <a:pt x="933" y="4"/>
                  </a:lnTo>
                  <a:lnTo>
                    <a:pt x="929" y="44"/>
                  </a:lnTo>
                  <a:lnTo>
                    <a:pt x="929" y="44"/>
                  </a:lnTo>
                  <a:lnTo>
                    <a:pt x="929" y="44"/>
                  </a:lnTo>
                  <a:lnTo>
                    <a:pt x="929" y="76"/>
                  </a:lnTo>
                  <a:lnTo>
                    <a:pt x="933" y="109"/>
                  </a:lnTo>
                  <a:lnTo>
                    <a:pt x="945" y="145"/>
                  </a:lnTo>
                  <a:lnTo>
                    <a:pt x="958" y="185"/>
                  </a:lnTo>
                  <a:lnTo>
                    <a:pt x="982" y="221"/>
                  </a:lnTo>
                  <a:lnTo>
                    <a:pt x="994" y="237"/>
                  </a:lnTo>
                  <a:lnTo>
                    <a:pt x="1014" y="253"/>
                  </a:lnTo>
                  <a:lnTo>
                    <a:pt x="1030" y="266"/>
                  </a:lnTo>
                  <a:lnTo>
                    <a:pt x="1054" y="278"/>
                  </a:lnTo>
                  <a:lnTo>
                    <a:pt x="1078" y="290"/>
                  </a:lnTo>
                  <a:lnTo>
                    <a:pt x="1107" y="298"/>
                  </a:lnTo>
                  <a:lnTo>
                    <a:pt x="1107" y="298"/>
                  </a:lnTo>
                  <a:lnTo>
                    <a:pt x="1107" y="298"/>
                  </a:lnTo>
                  <a:lnTo>
                    <a:pt x="1111" y="302"/>
                  </a:lnTo>
                  <a:lnTo>
                    <a:pt x="1111" y="306"/>
                  </a:lnTo>
                  <a:lnTo>
                    <a:pt x="1111" y="306"/>
                  </a:lnTo>
                  <a:lnTo>
                    <a:pt x="1111" y="306"/>
                  </a:lnTo>
                  <a:lnTo>
                    <a:pt x="1107" y="314"/>
                  </a:lnTo>
                  <a:lnTo>
                    <a:pt x="1102" y="314"/>
                  </a:lnTo>
                  <a:lnTo>
                    <a:pt x="1102" y="314"/>
                  </a:lnTo>
                  <a:lnTo>
                    <a:pt x="1102" y="314"/>
                  </a:lnTo>
                  <a:lnTo>
                    <a:pt x="1070" y="306"/>
                  </a:lnTo>
                  <a:lnTo>
                    <a:pt x="1046" y="294"/>
                  </a:lnTo>
                  <a:lnTo>
                    <a:pt x="1022" y="278"/>
                  </a:lnTo>
                  <a:lnTo>
                    <a:pt x="1002" y="266"/>
                  </a:lnTo>
                  <a:lnTo>
                    <a:pt x="986" y="249"/>
                  </a:lnTo>
                  <a:lnTo>
                    <a:pt x="970" y="229"/>
                  </a:lnTo>
                  <a:lnTo>
                    <a:pt x="945" y="193"/>
                  </a:lnTo>
                  <a:lnTo>
                    <a:pt x="929" y="153"/>
                  </a:lnTo>
                  <a:lnTo>
                    <a:pt x="921" y="113"/>
                  </a:lnTo>
                  <a:lnTo>
                    <a:pt x="913" y="76"/>
                  </a:lnTo>
                  <a:lnTo>
                    <a:pt x="913" y="44"/>
                  </a:lnTo>
                  <a:lnTo>
                    <a:pt x="913" y="44"/>
                  </a:lnTo>
                  <a:lnTo>
                    <a:pt x="913" y="44"/>
                  </a:lnTo>
                  <a:lnTo>
                    <a:pt x="913" y="32"/>
                  </a:lnTo>
                  <a:lnTo>
                    <a:pt x="913" y="32"/>
                  </a:lnTo>
                  <a:lnTo>
                    <a:pt x="913" y="32"/>
                  </a:lnTo>
                  <a:lnTo>
                    <a:pt x="889" y="68"/>
                  </a:lnTo>
                  <a:lnTo>
                    <a:pt x="861" y="97"/>
                  </a:lnTo>
                  <a:lnTo>
                    <a:pt x="833" y="125"/>
                  </a:lnTo>
                  <a:lnTo>
                    <a:pt x="805" y="145"/>
                  </a:lnTo>
                  <a:lnTo>
                    <a:pt x="776" y="165"/>
                  </a:lnTo>
                  <a:lnTo>
                    <a:pt x="744" y="181"/>
                  </a:lnTo>
                  <a:lnTo>
                    <a:pt x="688" y="205"/>
                  </a:lnTo>
                  <a:lnTo>
                    <a:pt x="636" y="221"/>
                  </a:lnTo>
                  <a:lnTo>
                    <a:pt x="591" y="229"/>
                  </a:lnTo>
                  <a:lnTo>
                    <a:pt x="543" y="233"/>
                  </a:lnTo>
                  <a:lnTo>
                    <a:pt x="543" y="233"/>
                  </a:lnTo>
                  <a:lnTo>
                    <a:pt x="543" y="233"/>
                  </a:lnTo>
                  <a:lnTo>
                    <a:pt x="539" y="233"/>
                  </a:lnTo>
                  <a:lnTo>
                    <a:pt x="539" y="233"/>
                  </a:lnTo>
                  <a:lnTo>
                    <a:pt x="527" y="233"/>
                  </a:lnTo>
                  <a:lnTo>
                    <a:pt x="535" y="221"/>
                  </a:lnTo>
                  <a:lnTo>
                    <a:pt x="535" y="221"/>
                  </a:lnTo>
                  <a:lnTo>
                    <a:pt x="543" y="193"/>
                  </a:lnTo>
                  <a:lnTo>
                    <a:pt x="547" y="165"/>
                  </a:lnTo>
                  <a:lnTo>
                    <a:pt x="547" y="165"/>
                  </a:lnTo>
                  <a:lnTo>
                    <a:pt x="547" y="165"/>
                  </a:lnTo>
                  <a:lnTo>
                    <a:pt x="543" y="14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19" y="161"/>
                  </a:lnTo>
                  <a:lnTo>
                    <a:pt x="487" y="201"/>
                  </a:lnTo>
                  <a:lnTo>
                    <a:pt x="454" y="237"/>
                  </a:lnTo>
                  <a:lnTo>
                    <a:pt x="414" y="270"/>
                  </a:lnTo>
                  <a:lnTo>
                    <a:pt x="370" y="302"/>
                  </a:lnTo>
                  <a:lnTo>
                    <a:pt x="326" y="334"/>
                  </a:lnTo>
                  <a:lnTo>
                    <a:pt x="237" y="386"/>
                  </a:lnTo>
                  <a:lnTo>
                    <a:pt x="148" y="431"/>
                  </a:lnTo>
                  <a:lnTo>
                    <a:pt x="76" y="463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4" y="487"/>
                  </a:lnTo>
                  <a:lnTo>
                    <a:pt x="0" y="483"/>
                  </a:lnTo>
                  <a:lnTo>
                    <a:pt x="0" y="4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6" name="Freeform 90"/>
            <p:cNvSpPr>
              <a:spLocks/>
            </p:cNvSpPr>
            <p:nvPr/>
          </p:nvSpPr>
          <p:spPr bwMode="auto">
            <a:xfrm>
              <a:off x="-1442" y="2172"/>
              <a:ext cx="109" cy="44"/>
            </a:xfrm>
            <a:custGeom>
              <a:avLst/>
              <a:gdLst>
                <a:gd name="T0" fmla="*/ 4 w 109"/>
                <a:gd name="T1" fmla="*/ 44 h 44"/>
                <a:gd name="T2" fmla="*/ 4 w 109"/>
                <a:gd name="T3" fmla="*/ 44 h 44"/>
                <a:gd name="T4" fmla="*/ 0 w 109"/>
                <a:gd name="T5" fmla="*/ 40 h 44"/>
                <a:gd name="T6" fmla="*/ 0 w 109"/>
                <a:gd name="T7" fmla="*/ 32 h 44"/>
                <a:gd name="T8" fmla="*/ 0 w 109"/>
                <a:gd name="T9" fmla="*/ 32 h 44"/>
                <a:gd name="T10" fmla="*/ 0 w 109"/>
                <a:gd name="T11" fmla="*/ 32 h 44"/>
                <a:gd name="T12" fmla="*/ 16 w 109"/>
                <a:gd name="T13" fmla="*/ 16 h 44"/>
                <a:gd name="T14" fmla="*/ 33 w 109"/>
                <a:gd name="T15" fmla="*/ 4 h 44"/>
                <a:gd name="T16" fmla="*/ 45 w 109"/>
                <a:gd name="T17" fmla="*/ 0 h 44"/>
                <a:gd name="T18" fmla="*/ 57 w 109"/>
                <a:gd name="T19" fmla="*/ 0 h 44"/>
                <a:gd name="T20" fmla="*/ 57 w 109"/>
                <a:gd name="T21" fmla="*/ 0 h 44"/>
                <a:gd name="T22" fmla="*/ 57 w 109"/>
                <a:gd name="T23" fmla="*/ 0 h 44"/>
                <a:gd name="T24" fmla="*/ 69 w 109"/>
                <a:gd name="T25" fmla="*/ 4 h 44"/>
                <a:gd name="T26" fmla="*/ 85 w 109"/>
                <a:gd name="T27" fmla="*/ 8 h 44"/>
                <a:gd name="T28" fmla="*/ 97 w 109"/>
                <a:gd name="T29" fmla="*/ 20 h 44"/>
                <a:gd name="T30" fmla="*/ 109 w 109"/>
                <a:gd name="T31" fmla="*/ 32 h 44"/>
                <a:gd name="T32" fmla="*/ 109 w 109"/>
                <a:gd name="T33" fmla="*/ 32 h 44"/>
                <a:gd name="T34" fmla="*/ 109 w 109"/>
                <a:gd name="T35" fmla="*/ 32 h 44"/>
                <a:gd name="T36" fmla="*/ 109 w 109"/>
                <a:gd name="T37" fmla="*/ 40 h 44"/>
                <a:gd name="T38" fmla="*/ 109 w 109"/>
                <a:gd name="T39" fmla="*/ 44 h 44"/>
                <a:gd name="T40" fmla="*/ 109 w 109"/>
                <a:gd name="T41" fmla="*/ 44 h 44"/>
                <a:gd name="T42" fmla="*/ 109 w 109"/>
                <a:gd name="T43" fmla="*/ 44 h 44"/>
                <a:gd name="T44" fmla="*/ 101 w 109"/>
                <a:gd name="T45" fmla="*/ 44 h 44"/>
                <a:gd name="T46" fmla="*/ 97 w 109"/>
                <a:gd name="T47" fmla="*/ 44 h 44"/>
                <a:gd name="T48" fmla="*/ 97 w 109"/>
                <a:gd name="T49" fmla="*/ 44 h 44"/>
                <a:gd name="T50" fmla="*/ 97 w 109"/>
                <a:gd name="T51" fmla="*/ 44 h 44"/>
                <a:gd name="T52" fmla="*/ 85 w 109"/>
                <a:gd name="T53" fmla="*/ 28 h 44"/>
                <a:gd name="T54" fmla="*/ 77 w 109"/>
                <a:gd name="T55" fmla="*/ 20 h 44"/>
                <a:gd name="T56" fmla="*/ 65 w 109"/>
                <a:gd name="T57" fmla="*/ 16 h 44"/>
                <a:gd name="T58" fmla="*/ 57 w 109"/>
                <a:gd name="T59" fmla="*/ 16 h 44"/>
                <a:gd name="T60" fmla="*/ 57 w 109"/>
                <a:gd name="T61" fmla="*/ 16 h 44"/>
                <a:gd name="T62" fmla="*/ 57 w 109"/>
                <a:gd name="T63" fmla="*/ 16 h 44"/>
                <a:gd name="T64" fmla="*/ 41 w 109"/>
                <a:gd name="T65" fmla="*/ 20 h 44"/>
                <a:gd name="T66" fmla="*/ 29 w 109"/>
                <a:gd name="T67" fmla="*/ 28 h 44"/>
                <a:gd name="T68" fmla="*/ 29 w 109"/>
                <a:gd name="T69" fmla="*/ 28 h 44"/>
                <a:gd name="T70" fmla="*/ 29 w 109"/>
                <a:gd name="T71" fmla="*/ 28 h 44"/>
                <a:gd name="T72" fmla="*/ 16 w 109"/>
                <a:gd name="T73" fmla="*/ 44 h 44"/>
                <a:gd name="T74" fmla="*/ 16 w 109"/>
                <a:gd name="T75" fmla="*/ 44 h 44"/>
                <a:gd name="T76" fmla="*/ 16 w 109"/>
                <a:gd name="T77" fmla="*/ 44 h 44"/>
                <a:gd name="T78" fmla="*/ 16 w 109"/>
                <a:gd name="T79" fmla="*/ 44 h 44"/>
                <a:gd name="T80" fmla="*/ 8 w 109"/>
                <a:gd name="T81" fmla="*/ 44 h 44"/>
                <a:gd name="T82" fmla="*/ 8 w 109"/>
                <a:gd name="T83" fmla="*/ 44 h 44"/>
                <a:gd name="T84" fmla="*/ 8 w 109"/>
                <a:gd name="T85" fmla="*/ 44 h 44"/>
                <a:gd name="T86" fmla="*/ 4 w 109"/>
                <a:gd name="T87" fmla="*/ 44 h 44"/>
                <a:gd name="T88" fmla="*/ 4 w 109"/>
                <a:gd name="T8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9" h="44">
                  <a:moveTo>
                    <a:pt x="4" y="44"/>
                  </a:moveTo>
                  <a:lnTo>
                    <a:pt x="4" y="44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16"/>
                  </a:lnTo>
                  <a:lnTo>
                    <a:pt x="33" y="4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69" y="4"/>
                  </a:lnTo>
                  <a:lnTo>
                    <a:pt x="85" y="8"/>
                  </a:lnTo>
                  <a:lnTo>
                    <a:pt x="97" y="20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40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1" y="44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85" y="28"/>
                  </a:lnTo>
                  <a:lnTo>
                    <a:pt x="77" y="20"/>
                  </a:lnTo>
                  <a:lnTo>
                    <a:pt x="65" y="16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41" y="20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4" y="44"/>
                  </a:lnTo>
                  <a:close/>
                </a:path>
              </a:pathLst>
            </a:custGeom>
            <a:solidFill>
              <a:srgbClr val="F79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社團費用支出圖</a:t>
            </a:r>
            <a:endParaRPr lang="zh-TW" altLang="en-US"/>
          </a:p>
        </p:txBody>
      </p:sp>
      <p:graphicFrame>
        <p:nvGraphicFramePr>
          <p:cNvPr id="14" name="內容版面配置區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402569"/>
              </p:ext>
            </p:extLst>
          </p:nvPr>
        </p:nvGraphicFramePr>
        <p:xfrm>
          <a:off x="457200" y="1600200"/>
          <a:ext cx="8229600" cy="4924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06024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自訂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00ADDC"/>
      </a:accent1>
      <a:accent2>
        <a:srgbClr val="7FD13B"/>
      </a:accent2>
      <a:accent3>
        <a:srgbClr val="FEB80A"/>
      </a:accent3>
      <a:accent4>
        <a:srgbClr val="EA157A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預設簡報設計">
      <a:majorFont>
        <a:latin typeface="Arial"/>
        <a:ea typeface="華康中圓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29</Words>
  <Application>Microsoft Office PowerPoint</Application>
  <PresentationFormat>如螢幕大小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預設簡報設計</vt:lpstr>
      <vt:lpstr>PowerPoint 簡報</vt:lpstr>
      <vt:lpstr>社團費用支出表</vt:lpstr>
      <vt:lpstr>社團費用支出圖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Administrator</dc:creator>
  <cp:lastModifiedBy>e052</cp:lastModifiedBy>
  <cp:revision>23</cp:revision>
  <dcterms:created xsi:type="dcterms:W3CDTF">2010-11-30T03:35:01Z</dcterms:created>
  <dcterms:modified xsi:type="dcterms:W3CDTF">2012-11-20T04:03:50Z</dcterms:modified>
</cp:coreProperties>
</file>