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6" y="-4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908B73-0041-4C21-9B45-8485195A136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1385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24019-EF2D-4E09-863B-F758447C9228}" type="slidenum">
              <a:rPr lang="en-US" altLang="zh-TW"/>
              <a:pPr/>
              <a:t>2</a:t>
            </a:fld>
            <a:endParaRPr lang="en-US" altLang="zh-TW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TW" altLang="en-US" b="1"/>
              <a:t>青年活動中心  </a:t>
            </a:r>
            <a:r>
              <a:rPr lang="zh-TW" altLang="en-US"/>
              <a:t>建築以三合院、四合院為主，還有仿照台灣傳統書院的建築，可說是雕樑畫棟，古色古香，很有特色。</a:t>
            </a:r>
          </a:p>
          <a:p>
            <a:r>
              <a:rPr lang="zh-TW" altLang="en-US" sz="800"/>
              <a:t>船帆石是一座隆起的珊瑚礁岩，位於墾丁</a:t>
            </a:r>
          </a:p>
          <a:p>
            <a:r>
              <a:rPr lang="zh-TW" altLang="en-US" sz="800"/>
              <a:t>與鵝鑾鼻之間，高約</a:t>
            </a:r>
            <a:r>
              <a:rPr lang="en-US" altLang="zh-TW" sz="800"/>
              <a:t>50</a:t>
            </a:r>
            <a:r>
              <a:rPr lang="zh-TW" altLang="en-US" sz="800"/>
              <a:t>公尺，因形狀像一艘船隻，故而得名。是墾丁地標之一。 </a:t>
            </a:r>
            <a:br>
              <a:rPr lang="zh-TW" altLang="en-US" sz="800"/>
            </a:br>
            <a:endParaRPr lang="zh-TW" altLang="en-US" sz="8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D3ABFC-CF6D-405B-88E0-A3CBD0B5A9A6}" type="slidenum">
              <a:rPr lang="en-US" altLang="zh-TW"/>
              <a:pPr/>
              <a:t>4</a:t>
            </a:fld>
            <a:endParaRPr lang="en-US" altLang="zh-TW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</p:spPr>
        <p:txBody>
          <a:bodyPr/>
          <a:lstStyle/>
          <a:p>
            <a:r>
              <a:rPr lang="en-US" altLang="zh-TW" sz="1100"/>
              <a:t> </a:t>
            </a:r>
          </a:p>
          <a:p>
            <a:r>
              <a:rPr lang="zh-TW" altLang="en-US" sz="1100"/>
              <a:t>恆春舊名琅喬，位在恆春半島最南端；</a:t>
            </a:r>
          </a:p>
          <a:p>
            <a:r>
              <a:rPr lang="zh-TW" altLang="en-US" sz="1100"/>
              <a:t>東城外「出火」的景觀，終年不滅，殊為奇觀。</a:t>
            </a:r>
            <a:endParaRPr lang="zh-TW" altLang="en-US" sz="1700" b="1">
              <a:ea typeface="華康魏碑體" pitchFamily="65" charset="-120"/>
            </a:endParaRPr>
          </a:p>
          <a:p>
            <a:endParaRPr lang="en-US" altLang="zh-TW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8000">
                <a:ea typeface="華康新綜藝體W9" pitchFamily="81" charset="-120"/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ea typeface="華康粗圓體" pitchFamily="49" charset="-12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9BC4E77-DA58-466D-8F4E-DE5F34579E7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687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FF437-62CA-4363-861D-3275F0EEB99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164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DAE88-E30D-4A8F-AD53-9C304822093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7365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標題，美工圖案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美工圖案版面配置區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117367-518E-42B4-BB53-05BBF342268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510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51086-62E6-4979-A028-AFA7DEC8641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0148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C2A98-C9F2-4806-B124-31E8660985D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2928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56C41-4755-4D3B-BF12-CF86834203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2564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C65A6-4AA2-460D-B5EC-809455F6BFB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2777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9E697-F84F-4C4B-B892-55209E0C1BC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741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172E0-ECBB-402A-BEEF-D327F89D271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051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D9F5A-6F99-4AA1-B99D-4B0A3E60EF0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283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4DFAF-B7C4-4845-B19C-3183ECA9505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34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j-lt"/>
              </a:defRPr>
            </a:lvl1pPr>
          </a:lstStyle>
          <a:p>
            <a:endParaRPr lang="en-US" altLang="zh-TW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j-lt"/>
              </a:defRPr>
            </a:lvl1pPr>
          </a:lstStyle>
          <a:p>
            <a:endParaRPr lang="en-US" altLang="zh-TW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+mj-lt"/>
              </a:defRPr>
            </a:lvl1pPr>
          </a:lstStyle>
          <a:p>
            <a:fld id="{88F2DCDC-3AFD-4054-A283-C3F67937D86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584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2pPr>
      <a:lvl3pPr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3pPr>
      <a:lvl4pPr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4pPr>
      <a:lvl5pPr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Garamond" pitchFamily="18" charset="0"/>
          <a:ea typeface="華康魏碑體" pitchFamily="65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kumimoji="1" sz="2600">
          <a:solidFill>
            <a:schemeClr val="tx1"/>
          </a:solidFill>
          <a:latin typeface="+mn-lt"/>
          <a:ea typeface="+mn-ea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kumimoji="1" sz="2200">
          <a:solidFill>
            <a:schemeClr val="tx1"/>
          </a:solidFill>
          <a:latin typeface="+mn-lt"/>
          <a:ea typeface="+mn-ea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kumimoji="1" sz="2000">
          <a:solidFill>
            <a:schemeClr val="tx1"/>
          </a:solidFill>
          <a:latin typeface="+mn-lt"/>
          <a:ea typeface="+mn-ea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4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墾丁風光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平冬仁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墾丁行</a:t>
            </a:r>
            <a:r>
              <a:rPr lang="zh-TW" altLang="en-US" dirty="0" smtClean="0"/>
              <a:t>腳</a:t>
            </a:r>
            <a:endParaRPr lang="en-US" altLang="zh-TW" dirty="0"/>
          </a:p>
        </p:txBody>
      </p:sp>
      <p:pic>
        <p:nvPicPr>
          <p:cNvPr id="6" name="Picture 2" descr="青年活動中心-太原門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34194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7" name="Rectangle 13"/>
          <p:cNvSpPr txBox="1">
            <a:spLocks noChangeArrowheads="1"/>
          </p:cNvSpPr>
          <p:nvPr/>
        </p:nvSpPr>
        <p:spPr>
          <a:xfrm>
            <a:off x="4644008" y="1600200"/>
            <a:ext cx="4042792" cy="4530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kumimoji="1"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kumimoji="1"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100000"/>
              </a:spcBef>
            </a:pPr>
            <a:r>
              <a:rPr lang="zh-TW" altLang="en-US" sz="3600" b="1" kern="0" smtClean="0">
                <a:solidFill>
                  <a:srgbClr val="FF0000"/>
                </a:solidFill>
                <a:ea typeface="華康粗圓體" pitchFamily="49" charset="-120"/>
              </a:rPr>
              <a:t>青年活動中心</a:t>
            </a:r>
            <a:br>
              <a:rPr lang="zh-TW" altLang="en-US" sz="3600" b="1" kern="0" smtClean="0">
                <a:solidFill>
                  <a:srgbClr val="FF0000"/>
                </a:solidFill>
                <a:ea typeface="華康粗圓體" pitchFamily="49" charset="-120"/>
              </a:rPr>
            </a:br>
            <a:r>
              <a:rPr lang="zh-TW" altLang="en-US" sz="2600" kern="0" smtClean="0">
                <a:ea typeface="華康細圓體" pitchFamily="49" charset="-120"/>
              </a:rPr>
              <a:t>建築以三合院、四合院為主，為仿照台灣傳統書院的建築</a:t>
            </a:r>
            <a:endParaRPr lang="zh-TW" altLang="en-US" sz="2600" kern="0" dirty="0">
              <a:ea typeface="華康細圓體" pitchFamily="49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墾丁行</a:t>
            </a:r>
            <a:r>
              <a:rPr lang="zh-TW" altLang="en-US" dirty="0" smtClean="0"/>
              <a:t>腳</a:t>
            </a:r>
            <a:endParaRPr lang="en-US" altLang="zh-TW" dirty="0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724525" y="3284538"/>
            <a:ext cx="3097213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zh-TW" altLang="en-US" sz="3600" b="1">
                <a:solidFill>
                  <a:srgbClr val="FF0000"/>
                </a:solidFill>
                <a:ea typeface="華康粗圓體" pitchFamily="49" charset="-120"/>
              </a:rPr>
              <a:t>船帆石</a:t>
            </a:r>
            <a:r>
              <a:rPr lang="zh-TW" altLang="en-US" sz="300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en-US" sz="3000">
                <a:latin typeface="標楷體" pitchFamily="65" charset="-120"/>
                <a:ea typeface="標楷體" pitchFamily="65" charset="-120"/>
              </a:rPr>
            </a:br>
            <a:r>
              <a:rPr lang="zh-TW" altLang="en-US" sz="2600">
                <a:ea typeface="華康細圓體" pitchFamily="49" charset="-120"/>
              </a:rPr>
              <a:t>位於墾丁與鵝鑾鼻之間，高約</a:t>
            </a:r>
            <a:r>
              <a:rPr lang="en-US" altLang="zh-TW" sz="2600">
                <a:ea typeface="華康細圓體" pitchFamily="49" charset="-120"/>
              </a:rPr>
              <a:t>50</a:t>
            </a:r>
            <a:r>
              <a:rPr lang="zh-TW" altLang="en-US" sz="2600">
                <a:ea typeface="華康細圓體" pitchFamily="49" charset="-120"/>
              </a:rPr>
              <a:t>公尺，因形狀像一艘船隻而得名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altLang="zh-TW" sz="200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9941" name="Picture 5" descr="船帆石-邊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620" b="3568"/>
          <a:stretch>
            <a:fillRect/>
          </a:stretch>
        </p:blipFill>
        <p:spPr bwMode="auto">
          <a:xfrm>
            <a:off x="611188" y="2205038"/>
            <a:ext cx="4897437" cy="3279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東門上堡牆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10940"/>
            <a:ext cx="3641725" cy="27368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7172" name="Picture 4" descr="東門2-邊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42" r="1276" b="1639"/>
          <a:stretch>
            <a:fillRect/>
          </a:stretch>
        </p:blipFill>
        <p:spPr bwMode="auto">
          <a:xfrm>
            <a:off x="611188" y="1410940"/>
            <a:ext cx="4052887" cy="27368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墾丁行</a:t>
            </a:r>
            <a:r>
              <a:rPr lang="zh-TW" altLang="en-US" dirty="0" smtClean="0"/>
              <a:t>腳</a:t>
            </a:r>
            <a:endParaRPr lang="en-US" altLang="zh-TW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077072"/>
            <a:ext cx="7345363" cy="1441450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FF0000"/>
                </a:solidFill>
                <a:ea typeface="華康粗圓體" pitchFamily="49" charset="-120"/>
              </a:rPr>
              <a:t>恆春古城</a:t>
            </a:r>
            <a:r>
              <a:rPr lang="zh-TW" altLang="en-US" sz="3600" b="1" dirty="0">
                <a:solidFill>
                  <a:srgbClr val="FF0000"/>
                </a:solidFill>
                <a:ea typeface="標楷體" pitchFamily="65" charset="-120"/>
              </a:rPr>
              <a:t/>
            </a:r>
            <a:br>
              <a:rPr lang="zh-TW" altLang="en-US" sz="3600" b="1" dirty="0">
                <a:solidFill>
                  <a:srgbClr val="FF0000"/>
                </a:solidFill>
                <a:ea typeface="標楷體" pitchFamily="65" charset="-120"/>
              </a:rPr>
            </a:br>
            <a:r>
              <a:rPr lang="zh-TW" altLang="en-US" sz="2600" dirty="0">
                <a:ea typeface="華康細圓體" pitchFamily="49" charset="-120"/>
              </a:rPr>
              <a:t>恆春於清光緒元年開始建城，如今留下東、西、南、北四座城門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華康魏碑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128</Words>
  <Application>Microsoft Office PowerPoint</Application>
  <PresentationFormat>如螢幕大小 (4:3)</PresentationFormat>
  <Paragraphs>16</Paragraphs>
  <Slides>4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1_Edge</vt:lpstr>
      <vt:lpstr>墾丁風光</vt:lpstr>
      <vt:lpstr>墾丁行腳</vt:lpstr>
      <vt:lpstr>墾丁行腳</vt:lpstr>
      <vt:lpstr>墾丁行腳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墾丁風光</dc:title>
  <dc:creator>E063</dc:creator>
  <cp:lastModifiedBy>思蓉</cp:lastModifiedBy>
  <cp:revision>10</cp:revision>
  <dcterms:created xsi:type="dcterms:W3CDTF">2007-08-17T06:05:25Z</dcterms:created>
  <dcterms:modified xsi:type="dcterms:W3CDTF">2013-06-03T09:34:17Z</dcterms:modified>
</cp:coreProperties>
</file>