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"/>
  </p:notesMasterIdLst>
  <p:sldIdLst>
    <p:sldId id="260" r:id="rId2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CC"/>
    <a:srgbClr val="A4EEF2"/>
    <a:srgbClr val="66CCFF"/>
    <a:srgbClr val="003399"/>
    <a:srgbClr val="336600"/>
    <a:srgbClr val="669900"/>
    <a:srgbClr val="CC0066"/>
    <a:srgbClr val="FF6699"/>
    <a:srgbClr val="FFFF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25" autoAdjust="0"/>
    <p:restoredTop sz="92570" autoAdjust="0"/>
  </p:normalViewPr>
  <p:slideViewPr>
    <p:cSldViewPr>
      <p:cViewPr varScale="1">
        <p:scale>
          <a:sx n="39" d="100"/>
          <a:sy n="39" d="100"/>
        </p:scale>
        <p:origin x="-571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TW"/>
          </a:p>
        </p:txBody>
      </p:sp>
      <p:sp>
        <p:nvSpPr>
          <p:cNvPr id="675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75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675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6CB5D07-1904-4C13-B1EB-F78EE0BA6722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5766194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B51E1-699E-4A25-88B0-655266C320C1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42083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C75133-1166-4BD1-A72E-EF98EAB3F9FA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734041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692150"/>
            <a:ext cx="2057400" cy="561657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692150"/>
            <a:ext cx="6019800" cy="561657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2E4F35-0AF0-4422-8A0E-0B399BFA569B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684792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68952" cy="1502494"/>
          </a:xfrm>
        </p:spPr>
        <p:txBody>
          <a:bodyPr/>
          <a:lstStyle>
            <a:lvl1pPr>
              <a:defRPr sz="5400" spc="50" baseline="0">
                <a:solidFill>
                  <a:schemeClr val="tx1"/>
                </a:solidFill>
                <a:latin typeface="華康勘亭流" pitchFamily="65" charset="-120"/>
                <a:ea typeface="華康勘亭流" pitchFamily="65" charset="-12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864" y="2133600"/>
            <a:ext cx="8229600" cy="4175125"/>
          </a:xfrm>
        </p:spPr>
        <p:txBody>
          <a:bodyPr/>
          <a:lstStyle>
            <a:lvl1pPr>
              <a:spcBef>
                <a:spcPts val="3500"/>
              </a:spcBef>
              <a:defRPr>
                <a:solidFill>
                  <a:srgbClr val="C00000"/>
                </a:solidFill>
                <a:latin typeface="華康新特明體" pitchFamily="49" charset="-120"/>
                <a:ea typeface="華康新特明體" pitchFamily="49" charset="-120"/>
              </a:defRPr>
            </a:lvl1pPr>
            <a:lvl2pPr marL="1128713" indent="-514350">
              <a:buFont typeface="+mj-lt"/>
              <a:buAutoNum type="arabicPeriod"/>
              <a:defRPr>
                <a:latin typeface="新細明體" pitchFamily="18" charset="-120"/>
                <a:ea typeface="新細明體" pitchFamily="18" charset="-120"/>
              </a:defRPr>
            </a:lvl2pPr>
            <a:lvl3pPr>
              <a:defRPr>
                <a:latin typeface="新細明體" pitchFamily="18" charset="-120"/>
                <a:ea typeface="新細明體" pitchFamily="18" charset="-120"/>
              </a:defRPr>
            </a:lvl3pPr>
            <a:lvl4pPr>
              <a:defRPr>
                <a:latin typeface="新細明體" pitchFamily="18" charset="-120"/>
                <a:ea typeface="新細明體" pitchFamily="18" charset="-120"/>
              </a:defRPr>
            </a:lvl4pPr>
            <a:lvl5pPr>
              <a:defRPr>
                <a:latin typeface="新細明體" pitchFamily="18" charset="-120"/>
                <a:ea typeface="新細明體" pitchFamily="18" charset="-120"/>
              </a:defRPr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A23A79-1937-4575-B5FB-517FB69F2278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280795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6FF6F7-9A72-42ED-B3DB-6C637AB516ED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263233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4038600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2133600"/>
            <a:ext cx="4038600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780CA2-6B43-4B50-A5F3-D3B7B30170D2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37121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A25388-E61C-407C-BA09-C5090DA87251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81823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50CBD7-CA35-49D3-B2C3-0973AC18F527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058396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44EBD0-20DA-4197-B87B-71E27F404F63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58761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247D6F-FBE4-45DE-BD15-41302434B5F6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82262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5558BD-B503-40DA-A654-6C5091D785EB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183774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8" descr="C:\Documents and Settings\思蓉\Local Settings\Temporary Internet Files\Content.IE5\TJY9XHO0\MP900439226[1]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圓角矩形 1"/>
          <p:cNvSpPr/>
          <p:nvPr userDrawn="1"/>
        </p:nvSpPr>
        <p:spPr>
          <a:xfrm>
            <a:off x="323528" y="332656"/>
            <a:ext cx="8496944" cy="6192688"/>
          </a:xfrm>
          <a:prstGeom prst="roundRect">
            <a:avLst>
              <a:gd name="adj" fmla="val 10422"/>
            </a:avLst>
          </a:prstGeom>
          <a:ln>
            <a:solidFill>
              <a:srgbClr val="9900CC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9215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133600"/>
            <a:ext cx="8229600" cy="417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TW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TW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27D0901-F5A8-4E43-A864-AB8C8D5A6732}" type="slidenum">
              <a:rPr lang="en-US" altLang="zh-TW"/>
              <a:pPr/>
              <a:t>‹#›</a:t>
            </a:fld>
            <a:endParaRPr lang="en-US" altLang="zh-TW"/>
          </a:p>
        </p:txBody>
      </p:sp>
      <p:pic>
        <p:nvPicPr>
          <p:cNvPr id="8" name="Picture 8" descr="C:\Documents and Settings\思蓉\Local Settings\Temporary Internet Files\Content.IE5\5JW82Z5M\MC900420662[1].wmf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7869" y="4653136"/>
            <a:ext cx="3844651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58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5800">
          <a:solidFill>
            <a:schemeClr val="tx2"/>
          </a:solidFill>
          <a:latin typeface="Arial" charset="0"/>
          <a:ea typeface="華康新特圓體" pitchFamily="49" charset="-120"/>
        </a:defRPr>
      </a:lvl2pPr>
      <a:lvl3pPr algn="ctr" rtl="0" fontAlgn="base">
        <a:spcBef>
          <a:spcPct val="0"/>
        </a:spcBef>
        <a:spcAft>
          <a:spcPct val="0"/>
        </a:spcAft>
        <a:defRPr kumimoji="1" sz="5800">
          <a:solidFill>
            <a:schemeClr val="tx2"/>
          </a:solidFill>
          <a:latin typeface="Arial" charset="0"/>
          <a:ea typeface="華康新特圓體" pitchFamily="49" charset="-120"/>
        </a:defRPr>
      </a:lvl3pPr>
      <a:lvl4pPr algn="ctr" rtl="0" fontAlgn="base">
        <a:spcBef>
          <a:spcPct val="0"/>
        </a:spcBef>
        <a:spcAft>
          <a:spcPct val="0"/>
        </a:spcAft>
        <a:defRPr kumimoji="1" sz="5800">
          <a:solidFill>
            <a:schemeClr val="tx2"/>
          </a:solidFill>
          <a:latin typeface="Arial" charset="0"/>
          <a:ea typeface="華康新特圓體" pitchFamily="49" charset="-120"/>
        </a:defRPr>
      </a:lvl4pPr>
      <a:lvl5pPr algn="ctr" rtl="0" fontAlgn="base">
        <a:spcBef>
          <a:spcPct val="0"/>
        </a:spcBef>
        <a:spcAft>
          <a:spcPct val="0"/>
        </a:spcAft>
        <a:defRPr kumimoji="1" sz="5800">
          <a:solidFill>
            <a:schemeClr val="tx2"/>
          </a:solidFill>
          <a:latin typeface="Arial" charset="0"/>
          <a:ea typeface="華康新特圓體" pitchFamily="49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5800">
          <a:solidFill>
            <a:schemeClr val="tx2"/>
          </a:solidFill>
          <a:latin typeface="Arial" charset="0"/>
          <a:ea typeface="華康新特圓體" pitchFamily="49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5800">
          <a:solidFill>
            <a:schemeClr val="tx2"/>
          </a:solidFill>
          <a:latin typeface="Arial" charset="0"/>
          <a:ea typeface="華康新特圓體" pitchFamily="49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5800">
          <a:solidFill>
            <a:schemeClr val="tx2"/>
          </a:solidFill>
          <a:latin typeface="Arial" charset="0"/>
          <a:ea typeface="華康新特圓體" pitchFamily="49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5800">
          <a:solidFill>
            <a:schemeClr val="tx2"/>
          </a:solidFill>
          <a:latin typeface="Arial" charset="0"/>
          <a:ea typeface="華康新特圓體" pitchFamily="49" charset="-120"/>
        </a:defRPr>
      </a:lvl9pPr>
    </p:titleStyle>
    <p:bodyStyle>
      <a:lvl1pPr marL="531813" indent="-531813" algn="l" rtl="0" fontAlgn="base">
        <a:spcBef>
          <a:spcPct val="80000"/>
        </a:spcBef>
        <a:spcAft>
          <a:spcPct val="0"/>
        </a:spcAft>
        <a:buSzPct val="80000"/>
        <a:buFont typeface="Webdings" pitchFamily="18" charset="2"/>
        <a:buChar char="U"/>
        <a:defRPr kumimoji="1" sz="4000">
          <a:solidFill>
            <a:schemeClr val="tx1"/>
          </a:solidFill>
          <a:latin typeface="+mn-lt"/>
          <a:ea typeface="+mn-ea"/>
          <a:cs typeface="+mn-cs"/>
        </a:defRPr>
      </a:lvl1pPr>
      <a:lvl2pPr marL="1023938" indent="-409575" algn="l" rtl="0" fontAlgn="base">
        <a:spcBef>
          <a:spcPct val="20000"/>
        </a:spcBef>
        <a:spcAft>
          <a:spcPct val="0"/>
        </a:spcAft>
        <a:buChar char="–"/>
        <a:defRPr kumimoji="1" sz="3400">
          <a:solidFill>
            <a:schemeClr val="tx1"/>
          </a:solidFill>
          <a:latin typeface="+mn-lt"/>
          <a:ea typeface="華康細圓體" pitchFamily="49" charset="-120"/>
        </a:defRPr>
      </a:lvl2pPr>
      <a:lvl3pPr marL="156845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新細明體" charset="-120"/>
        </a:defRPr>
      </a:lvl3pPr>
      <a:lvl4pPr marL="1976438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新細明體" charset="-120"/>
        </a:defRPr>
      </a:lvl4pPr>
      <a:lvl5pPr marL="2384425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新細明體" charset="-120"/>
        </a:defRPr>
      </a:lvl5pPr>
      <a:lvl6pPr marL="2841625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新細明體" charset="-120"/>
        </a:defRPr>
      </a:lvl6pPr>
      <a:lvl7pPr marL="3298825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新細明體" charset="-120"/>
        </a:defRPr>
      </a:lvl7pPr>
      <a:lvl8pPr marL="3756025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新細明體" charset="-120"/>
        </a:defRPr>
      </a:lvl8pPr>
      <a:lvl9pPr marL="4213225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新細明體" charset="-12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/>
            </a:scene3d>
            <a:sp3d contourW="25400">
              <a:bevelT w="25400" h="55880" prst="artDeco"/>
              <a:contourClr>
                <a:schemeClr val="bg1"/>
              </a:contourClr>
            </a:sp3d>
          </a:bodyPr>
          <a:lstStyle/>
          <a:p>
            <a:r>
              <a:rPr lang="zh-TW" altLang="en-US" sz="7600">
                <a:ln w="11430">
                  <a:noFill/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校外教學</a:t>
            </a:r>
            <a:r>
              <a:rPr lang="zh-TW" altLang="en-US" sz="2000"/>
              <a:t> </a:t>
            </a:r>
            <a:r>
              <a:rPr lang="zh-TW" altLang="en-US" smtClean="0"/>
              <a:t>行前注意事項</a:t>
            </a:r>
            <a:endParaRPr lang="zh-TW" alt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mtClean="0"/>
              <a:t>「平溪鐵道之旅」即將出發，煤鄉風景等我們去探險尋奇～</a:t>
            </a:r>
          </a:p>
          <a:p>
            <a:pPr lvl="1"/>
            <a:r>
              <a:rPr lang="zh-TW" altLang="en-US" smtClean="0"/>
              <a:t>集合時間：</a:t>
            </a:r>
            <a:r>
              <a:rPr lang="en-US" altLang="zh-TW" smtClean="0"/>
              <a:t>7/12</a:t>
            </a:r>
            <a:r>
              <a:rPr lang="zh-TW" altLang="en-US" smtClean="0"/>
              <a:t>上午</a:t>
            </a:r>
            <a:r>
              <a:rPr lang="en-US" altLang="zh-TW" smtClean="0"/>
              <a:t>6:30</a:t>
            </a:r>
          </a:p>
          <a:p>
            <a:pPr lvl="1"/>
            <a:r>
              <a:rPr lang="zh-TW" altLang="en-US" smtClean="0"/>
              <a:t>集合地點：學校正門</a:t>
            </a:r>
          </a:p>
          <a:p>
            <a:pPr lvl="1"/>
            <a:r>
              <a:rPr lang="zh-TW" altLang="en-US" smtClean="0"/>
              <a:t>必備物品：午餐、雨具</a:t>
            </a:r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預設簡報設計">
  <a:themeElements>
    <a:clrScheme name="模組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1_預設簡報設計">
      <a:majorFont>
        <a:latin typeface="Arial"/>
        <a:ea typeface="華康新特圓體"/>
        <a:cs typeface=""/>
      </a:majorFont>
      <a:minorFont>
        <a:latin typeface="Arial"/>
        <a:ea typeface="華康中圓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261</TotalTime>
  <Words>42</Words>
  <Application>Microsoft Office PowerPoint</Application>
  <PresentationFormat>如螢幕大小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2" baseType="lpstr">
      <vt:lpstr>1_預設簡報設計</vt:lpstr>
      <vt:lpstr>校外教學 行前注意事項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校外教學行前注意事項</dc:title>
  <dc:creator>E063</dc:creator>
  <cp:lastModifiedBy>e052</cp:lastModifiedBy>
  <cp:revision>23</cp:revision>
  <dcterms:created xsi:type="dcterms:W3CDTF">2007-08-08T04:16:51Z</dcterms:created>
  <dcterms:modified xsi:type="dcterms:W3CDTF">2012-10-26T06:33:57Z</dcterms:modified>
</cp:coreProperties>
</file>