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6699"/>
    <a:srgbClr val="0066CC"/>
    <a:srgbClr val="FF00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01" autoAdjust="0"/>
  </p:normalViewPr>
  <p:slideViewPr>
    <p:cSldViewPr>
      <p:cViewPr varScale="1">
        <p:scale>
          <a:sx n="41" d="100"/>
          <a:sy n="41" d="100"/>
        </p:scale>
        <p:origin x="-50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zh-TW" altLang="en-US" dirty="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lang="zh-TW" altLang="en-US" dirty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AA455-AD98-4953-860E-65D35705C6F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2493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FCFE5-100E-4A4F-9D9F-170E5C90BE6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78796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8987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46088" y="274638"/>
            <a:ext cx="6029325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8150B-FD8C-46A3-A2F2-2EBE4938909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0148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zh-TW" altLang="en-US" dirty="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3000"/>
              </a:spcAft>
              <a:defRPr lang="zh-TW" altLang="en-US" dirty="0" smtClean="0"/>
            </a:lvl1pPr>
            <a:lvl2pPr>
              <a:defRPr lang="zh-TW" altLang="en-US" dirty="0" smtClean="0"/>
            </a:lvl2pPr>
            <a:lvl3pPr>
              <a:defRPr lang="zh-TW" altLang="en-US" dirty="0" smtClean="0"/>
            </a:lvl3pPr>
            <a:lvl4pPr>
              <a:defRPr lang="zh-TW" altLang="en-US" dirty="0" smtClean="0"/>
            </a:lvl4pPr>
            <a:lvl5pPr>
              <a:defRPr lang="zh-TW" altLang="en-US" dirty="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8828C-8A65-46B7-8F46-7579EB82CA6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1597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860CB-74C0-49E5-851B-63603A51DB4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968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8313" y="1916113"/>
            <a:ext cx="403225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2963" y="1916113"/>
            <a:ext cx="4033837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18F2A-C1BA-442F-B972-9E2F4E503FD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7058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DDA10-02B4-4905-AF7D-675CFDCD089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39544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9BE0C-F5F4-4E07-8068-AD4D6AB5035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0761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DBBA5-2C0B-4ED7-96BE-8B6F2D6FB36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00736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BA7FF-8426-41AE-9C05-BC351CDC1F2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302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76208-4ACB-4948-9CB2-460B8C3E04E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366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MPj04277760000[1]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54063" r="100000"/>
                    </a14:imgEffect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  <a14:imgEffect>
                      <a14:brightnessContrast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274638"/>
            <a:ext cx="8229600" cy="13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16113"/>
            <a:ext cx="8218487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4C0075-B366-4A4B-A704-F64469BBAF7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lang="zh-TW" altLang="en-US" sz="7200" dirty="0" smtClean="0">
          <a:solidFill>
            <a:srgbClr val="006699"/>
          </a:solidFill>
          <a:latin typeface="華康正顏楷體W9" pitchFamily="65" charset="-120"/>
          <a:ea typeface="華康正顏楷體W9" pitchFamily="65" charset="-120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2pPr>
      <a:lvl3pPr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3pPr>
      <a:lvl4pPr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4pPr>
      <a:lvl5pPr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6000">
          <a:solidFill>
            <a:srgbClr val="006699"/>
          </a:solidFill>
          <a:latin typeface="Arial" charset="0"/>
          <a:ea typeface="華康儷金黑" pitchFamily="49" charset="-120"/>
        </a:defRPr>
      </a:lvl9pPr>
    </p:titleStyle>
    <p:bodyStyle>
      <a:lvl1pPr marL="723900" indent="-723900" algn="l" rtl="0" fontAlgn="base">
        <a:spcBef>
          <a:spcPct val="70000"/>
        </a:spcBef>
        <a:spcAft>
          <a:spcPct val="0"/>
        </a:spcAft>
        <a:buClr>
          <a:srgbClr val="FF0000"/>
        </a:buClr>
        <a:buFont typeface="Webdings" pitchFamily="18" charset="2"/>
        <a:buChar char="¯"/>
        <a:defRPr kumimoji="1" sz="4600" b="0">
          <a:solidFill>
            <a:schemeClr val="tx1"/>
          </a:solidFill>
          <a:latin typeface="華康正顏楷體W5" pitchFamily="65" charset="-120"/>
          <a:ea typeface="華康正顏楷體W5" pitchFamily="65" charset="-120"/>
          <a:cs typeface="+mn-cs"/>
        </a:defRPr>
      </a:lvl1pPr>
      <a:lvl2pPr marL="1189038" indent="-285750" algn="l" rtl="0" fontAlgn="base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新細明體" charset="-120"/>
        </a:defRPr>
      </a:lvl2pPr>
      <a:lvl3pPr marL="1597025" indent="-2286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新細明體" charset="-120"/>
        </a:defRPr>
      </a:lvl3pPr>
      <a:lvl4pPr marL="2005013" indent="-228600" algn="l" rtl="0" fontAlgn="base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新細明體" charset="-120"/>
        </a:defRPr>
      </a:lvl4pPr>
      <a:lvl5pPr marL="2413000" indent="-228600" algn="l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新細明體" charset="-120"/>
        </a:defRPr>
      </a:lvl5pPr>
      <a:lvl6pPr marL="2870200" indent="-228600" algn="l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新細明體" charset="-120"/>
        </a:defRPr>
      </a:lvl6pPr>
      <a:lvl7pPr marL="3327400" indent="-228600" algn="l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新細明體" charset="-120"/>
        </a:defRPr>
      </a:lvl7pPr>
      <a:lvl8pPr marL="3784600" indent="-228600" algn="l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新細明體" charset="-120"/>
        </a:defRPr>
      </a:lvl8pPr>
      <a:lvl9pPr marL="4241800" indent="-228600" algn="l" rtl="0" fontAlgn="base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  <a:ea typeface="新細明體" charset="-12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生活中的聲音</a:t>
            </a:r>
            <a:endParaRPr lang="zh-TW" altLang="en-US" dirty="0"/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鐘聲</a:t>
            </a:r>
          </a:p>
          <a:p>
            <a:r>
              <a:rPr lang="zh-TW" altLang="en-US" dirty="0" smtClean="0"/>
              <a:t>鼓聲</a:t>
            </a:r>
          </a:p>
          <a:p>
            <a:r>
              <a:rPr lang="zh-TW" altLang="en-US" dirty="0" smtClean="0"/>
              <a:t>相機快門聲</a:t>
            </a:r>
          </a:p>
          <a:p>
            <a:r>
              <a:rPr lang="zh-TW" altLang="en-US" dirty="0" smtClean="0"/>
              <a:t>鼓掌聲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鐘聲</a:t>
            </a:r>
          </a:p>
        </p:txBody>
      </p:sp>
      <p:pic>
        <p:nvPicPr>
          <p:cNvPr id="7173" name="Picture 5" descr="MCj041685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89138"/>
            <a:ext cx="5256212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鼓聲</a:t>
            </a:r>
          </a:p>
        </p:txBody>
      </p:sp>
      <p:pic>
        <p:nvPicPr>
          <p:cNvPr id="10244" name="Picture 4" descr="MCj022520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052513"/>
            <a:ext cx="3592512" cy="5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相機快門聲</a:t>
            </a:r>
          </a:p>
        </p:txBody>
      </p:sp>
      <p:pic>
        <p:nvPicPr>
          <p:cNvPr id="11268" name="Picture 4" descr="MCj041724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12875"/>
            <a:ext cx="4895850" cy="4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鼓掌聲</a:t>
            </a:r>
          </a:p>
        </p:txBody>
      </p:sp>
      <p:pic>
        <p:nvPicPr>
          <p:cNvPr id="12292" name="Picture 4" descr="MCj042980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12875"/>
            <a:ext cx="4064000" cy="515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自訂 4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EBE3C1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預設簡報設計">
      <a:majorFont>
        <a:latin typeface="Arial"/>
        <a:ea typeface="華康儷金黑"/>
        <a:cs typeface=""/>
      </a:majorFont>
      <a:minorFont>
        <a:latin typeface="Arial"/>
        <a:ea typeface="華康雅宋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66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17</Words>
  <Application>Microsoft Office PowerPoint</Application>
  <PresentationFormat>如螢幕大小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預設簡報設計</vt:lpstr>
      <vt:lpstr>生活中的聲音</vt:lpstr>
      <vt:lpstr>鐘聲</vt:lpstr>
      <vt:lpstr>鼓聲</vt:lpstr>
      <vt:lpstr>相機快門聲</vt:lpstr>
      <vt:lpstr>鼓掌聲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生活中的聲音</dc:title>
  <dc:creator>user</dc:creator>
  <cp:lastModifiedBy>思蓉</cp:lastModifiedBy>
  <cp:revision>16</cp:revision>
  <dcterms:created xsi:type="dcterms:W3CDTF">2009-01-23T09:50:47Z</dcterms:created>
  <dcterms:modified xsi:type="dcterms:W3CDTF">2013-06-04T10:25:24Z</dcterms:modified>
</cp:coreProperties>
</file>