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261" r:id="rId2"/>
    <p:sldId id="257" r:id="rId3"/>
    <p:sldId id="258" r:id="rId4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187" autoAdjust="0"/>
  </p:normalViewPr>
  <p:slideViewPr>
    <p:cSldViewPr>
      <p:cViewPr varScale="1">
        <p:scale>
          <a:sx n="41" d="100"/>
          <a:sy n="41" d="100"/>
        </p:scale>
        <p:origin x="-50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1522" y="-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41813680201764"/>
          <c:y val="0.16002666592043013"/>
          <c:w val="0.85098143205211285"/>
          <c:h val="0.550671793432095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面積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zh-TW" altLang="en-US" dirty="0"/>
                      <a:t>平原</a:t>
                    </a:r>
                    <a:r>
                      <a:rPr lang="zh-TW" altLang="en-US"/>
                      <a:t>、</a:t>
                    </a:r>
                    <a:r>
                      <a:rPr lang="zh-TW" altLang="en-US" smtClean="0"/>
                      <a:t>盆地 </a:t>
                    </a:r>
                    <a:r>
                      <a:rPr lang="en-US" altLang="zh-TW" smtClean="0"/>
                      <a:t>31 </a:t>
                    </a:r>
                    <a:endParaRPr lang="en-US" altLang="zh-TW" dirty="0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numFmt formatCode="0_ " sourceLinked="0"/>
            <c:spPr>
              <a:noFill/>
              <a:ln w="23767">
                <a:noFill/>
              </a:ln>
            </c:spPr>
            <c:txPr>
              <a:bodyPr/>
              <a:lstStyle/>
              <a:p>
                <a:pPr algn="ctr" rtl="0">
                  <a:defRPr sz="2500"/>
                </a:pPr>
                <a:endParaRPr lang="zh-TW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0"/>
          </c:dLbls>
          <c:cat>
            <c:strRef>
              <c:f>Sheet1!$B$1:$D$1</c:f>
              <c:strCache>
                <c:ptCount val="3"/>
                <c:pt idx="0">
                  <c:v>山地</c:v>
                </c:pt>
                <c:pt idx="1">
                  <c:v>丘陵、台地</c:v>
                </c:pt>
                <c:pt idx="2">
                  <c:v>平原、盆地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31</c:v>
                </c:pt>
                <c:pt idx="1">
                  <c:v>38</c:v>
                </c:pt>
                <c:pt idx="2">
                  <c:v>31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eparator> </c:separator>
        </c:dLbls>
        <c:gapWidth val="80"/>
        <c:overlap val="100"/>
        <c:axId val="229395840"/>
        <c:axId val="94814208"/>
      </c:barChart>
      <c:catAx>
        <c:axId val="229395840"/>
        <c:scaling>
          <c:orientation val="minMax"/>
        </c:scaling>
        <c:delete val="0"/>
        <c:axPos val="b"/>
        <c:majorTickMark val="in"/>
        <c:minorTickMark val="none"/>
        <c:tickLblPos val="none"/>
        <c:spPr>
          <a:ln w="2971">
            <a:solidFill>
              <a:schemeClr val="tx1"/>
            </a:solidFill>
            <a:prstDash val="solid"/>
          </a:ln>
        </c:spPr>
        <c:crossAx val="94814208"/>
        <c:crosses val="autoZero"/>
        <c:auto val="1"/>
        <c:lblAlgn val="ctr"/>
        <c:lblOffset val="100"/>
        <c:tickMarkSkip val="1"/>
        <c:noMultiLvlLbl val="0"/>
      </c:catAx>
      <c:valAx>
        <c:axId val="94814208"/>
        <c:scaling>
          <c:orientation val="minMax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 w="297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0"/>
            </a:pPr>
            <a:endParaRPr lang="zh-TW"/>
          </a:p>
        </c:txPr>
        <c:crossAx val="229395840"/>
        <c:crosses val="autoZero"/>
        <c:crossBetween val="between"/>
        <c:majorUnit val="10"/>
      </c:valAx>
      <c:spPr>
        <a:noFill/>
        <a:ln w="2376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800" b="1" i="0" u="none" strike="noStrike" baseline="0">
          <a:solidFill>
            <a:schemeClr val="tx1"/>
          </a:solidFill>
          <a:latin typeface="華康細圓體" pitchFamily="49" charset="-120"/>
          <a:ea typeface="華康細圓體" pitchFamily="49" charset="-120"/>
          <a:cs typeface="華康超明體"/>
        </a:defRPr>
      </a:pPr>
      <a:endParaRPr lang="zh-TW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693106-7851-4A21-ABFD-2D54D1DE39D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715830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A65D89-08E7-41A1-A74C-FB5A3185ED7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807287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AD12E0-1C0A-4BD9-A3CC-96F25266F85F}" type="slidenum">
              <a:rPr lang="en-US" altLang="zh-TW"/>
              <a:pPr/>
              <a:t>1</a:t>
            </a:fld>
            <a:endParaRPr lang="en-US" altLang="zh-TW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44A92C0-32C2-49CE-BC99-9166B3B016E5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11560" y="1095375"/>
            <a:ext cx="7920880" cy="2620963"/>
          </a:xfrm>
        </p:spPr>
        <p:txBody>
          <a:bodyPr/>
          <a:lstStyle>
            <a:lvl1pPr algn="l">
              <a:defRPr sz="8000">
                <a:solidFill>
                  <a:srgbClr val="006600"/>
                </a:solidFill>
              </a:defRPr>
            </a:lvl1pPr>
          </a:lstStyle>
          <a:p>
            <a:pPr lvl="0"/>
            <a:r>
              <a:rPr lang="zh-TW" altLang="en-US" noProof="0" dirty="0" smtClean="0"/>
              <a:t>按一下以編輯母片標題樣式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283969" y="4365104"/>
            <a:ext cx="4248472" cy="1943621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pPr lvl="0"/>
            <a:r>
              <a:rPr lang="zh-TW" altLang="en-US" noProof="0" dirty="0" smtClean="0"/>
              <a:t>按一下以編輯母片副標題樣式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BE32E-88B7-4AF9-A068-AB68665EF69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59203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115888"/>
            <a:ext cx="2057400" cy="601027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019800" cy="601027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12D52-D66E-4071-8F5F-E8339123E5D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04392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68313" y="2060575"/>
            <a:ext cx="4027487" cy="4065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2060575"/>
            <a:ext cx="4027488" cy="4065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2488B04-7445-4B3F-9CC1-01BD3D7D5A9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39037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標題，文字及圖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68313" y="2060575"/>
            <a:ext cx="4027487" cy="4065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圖表版面配置區 3"/>
          <p:cNvSpPr>
            <a:spLocks noGrp="1"/>
          </p:cNvSpPr>
          <p:nvPr>
            <p:ph type="chart" sz="half" idx="2"/>
          </p:nvPr>
        </p:nvSpPr>
        <p:spPr>
          <a:xfrm>
            <a:off x="4648200" y="2060575"/>
            <a:ext cx="4027488" cy="4065588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3FADC6B-B8CF-4C88-A1A2-D4730A55E8F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84566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7E25C-1A9F-4AD6-9B20-C17AF0E038F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81177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25CBB5-8A37-478D-B4B4-1E1DCDE1EA4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3255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8313" y="2060575"/>
            <a:ext cx="4027487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2060575"/>
            <a:ext cx="4027488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F3462-FE56-4091-990C-BC799A4C1B2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23071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2866A-6783-4D25-BB90-7C699217656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007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38731D-51A7-4109-9F56-59ABCCBA987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72482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18376-9D73-460C-8B4D-39AB3BA538D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42588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E774-E9F0-43C1-B9AA-DB12A9A7211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64812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B7C86-B63A-4A44-A526-0881CBEBEFA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76030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1440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2060575"/>
            <a:ext cx="8207375" cy="406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BAF8267-3DC2-4449-8D60-10A2CF426E7B}" type="slidenum">
              <a:rPr lang="en-US" altLang="zh-TW"/>
              <a:pPr/>
              <a:t>‹#›</a:t>
            </a:fld>
            <a:endParaRPr lang="en-US" altLang="zh-TW"/>
          </a:p>
        </p:txBody>
      </p:sp>
      <p:grpSp>
        <p:nvGrpSpPr>
          <p:cNvPr id="3081" name="Group 9"/>
          <p:cNvGrpSpPr>
            <a:grpSpLocks/>
          </p:cNvGrpSpPr>
          <p:nvPr userDrawn="1"/>
        </p:nvGrpSpPr>
        <p:grpSpPr bwMode="auto">
          <a:xfrm>
            <a:off x="250825" y="613029"/>
            <a:ext cx="1584871" cy="799746"/>
            <a:chOff x="68" y="119"/>
            <a:chExt cx="1542" cy="599"/>
          </a:xfrm>
        </p:grpSpPr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475" y="119"/>
              <a:ext cx="498" cy="227"/>
            </a:xfrm>
            <a:custGeom>
              <a:avLst/>
              <a:gdLst>
                <a:gd name="T0" fmla="*/ 0 w 590"/>
                <a:gd name="T1" fmla="*/ 279 h 279"/>
                <a:gd name="T2" fmla="*/ 182 w 590"/>
                <a:gd name="T3" fmla="*/ 7 h 279"/>
                <a:gd name="T4" fmla="*/ 363 w 590"/>
                <a:gd name="T5" fmla="*/ 234 h 279"/>
                <a:gd name="T6" fmla="*/ 454 w 590"/>
                <a:gd name="T7" fmla="*/ 98 h 279"/>
                <a:gd name="T8" fmla="*/ 590 w 590"/>
                <a:gd name="T9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279">
                  <a:moveTo>
                    <a:pt x="0" y="279"/>
                  </a:moveTo>
                  <a:cubicBezTo>
                    <a:pt x="60" y="146"/>
                    <a:pt x="121" y="14"/>
                    <a:pt x="182" y="7"/>
                  </a:cubicBezTo>
                  <a:cubicBezTo>
                    <a:pt x="243" y="0"/>
                    <a:pt x="318" y="219"/>
                    <a:pt x="363" y="234"/>
                  </a:cubicBezTo>
                  <a:cubicBezTo>
                    <a:pt x="408" y="249"/>
                    <a:pt x="416" y="91"/>
                    <a:pt x="454" y="98"/>
                  </a:cubicBezTo>
                  <a:cubicBezTo>
                    <a:pt x="492" y="105"/>
                    <a:pt x="552" y="256"/>
                    <a:pt x="590" y="279"/>
                  </a:cubicBezTo>
                </a:path>
              </a:pathLst>
            </a:custGeom>
            <a:noFill/>
            <a:ln w="19050" cmpd="sng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 rot="-147342">
              <a:off x="68" y="299"/>
              <a:ext cx="1542" cy="419"/>
            </a:xfrm>
            <a:custGeom>
              <a:avLst/>
              <a:gdLst>
                <a:gd name="T0" fmla="*/ 0 w 1315"/>
                <a:gd name="T1" fmla="*/ 514 h 514"/>
                <a:gd name="T2" fmla="*/ 227 w 1315"/>
                <a:gd name="T3" fmla="*/ 15 h 514"/>
                <a:gd name="T4" fmla="*/ 453 w 1315"/>
                <a:gd name="T5" fmla="*/ 423 h 514"/>
                <a:gd name="T6" fmla="*/ 589 w 1315"/>
                <a:gd name="T7" fmla="*/ 196 h 514"/>
                <a:gd name="T8" fmla="*/ 726 w 1315"/>
                <a:gd name="T9" fmla="*/ 423 h 514"/>
                <a:gd name="T10" fmla="*/ 862 w 1315"/>
                <a:gd name="T11" fmla="*/ 60 h 514"/>
                <a:gd name="T12" fmla="*/ 1043 w 1315"/>
                <a:gd name="T13" fmla="*/ 423 h 514"/>
                <a:gd name="T14" fmla="*/ 1134 w 1315"/>
                <a:gd name="T15" fmla="*/ 242 h 514"/>
                <a:gd name="T16" fmla="*/ 1315 w 1315"/>
                <a:gd name="T17" fmla="*/ 423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5" h="514">
                  <a:moveTo>
                    <a:pt x="0" y="514"/>
                  </a:moveTo>
                  <a:cubicBezTo>
                    <a:pt x="76" y="272"/>
                    <a:pt x="152" y="30"/>
                    <a:pt x="227" y="15"/>
                  </a:cubicBezTo>
                  <a:cubicBezTo>
                    <a:pt x="302" y="0"/>
                    <a:pt x="393" y="393"/>
                    <a:pt x="453" y="423"/>
                  </a:cubicBezTo>
                  <a:cubicBezTo>
                    <a:pt x="513" y="453"/>
                    <a:pt x="544" y="196"/>
                    <a:pt x="589" y="196"/>
                  </a:cubicBezTo>
                  <a:cubicBezTo>
                    <a:pt x="634" y="196"/>
                    <a:pt x="681" y="446"/>
                    <a:pt x="726" y="423"/>
                  </a:cubicBezTo>
                  <a:cubicBezTo>
                    <a:pt x="771" y="400"/>
                    <a:pt x="809" y="60"/>
                    <a:pt x="862" y="60"/>
                  </a:cubicBezTo>
                  <a:cubicBezTo>
                    <a:pt x="915" y="60"/>
                    <a:pt x="998" y="393"/>
                    <a:pt x="1043" y="423"/>
                  </a:cubicBezTo>
                  <a:cubicBezTo>
                    <a:pt x="1088" y="453"/>
                    <a:pt x="1089" y="242"/>
                    <a:pt x="1134" y="242"/>
                  </a:cubicBezTo>
                  <a:cubicBezTo>
                    <a:pt x="1179" y="242"/>
                    <a:pt x="1277" y="385"/>
                    <a:pt x="1315" y="423"/>
                  </a:cubicBezTo>
                </a:path>
              </a:pathLst>
            </a:custGeom>
            <a:noFill/>
            <a:ln w="38100" cmpd="sng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70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800">
          <a:solidFill>
            <a:schemeClr val="bg1"/>
          </a:solidFill>
          <a:latin typeface="Arial" charset="0"/>
          <a:ea typeface="華康超明體" pitchFamily="49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4800">
          <a:solidFill>
            <a:schemeClr val="bg1"/>
          </a:solidFill>
          <a:latin typeface="Arial" charset="0"/>
          <a:ea typeface="華康超明體" pitchFamily="49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4800">
          <a:solidFill>
            <a:schemeClr val="bg1"/>
          </a:solidFill>
          <a:latin typeface="Arial" charset="0"/>
          <a:ea typeface="華康超明體" pitchFamily="49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4800">
          <a:solidFill>
            <a:schemeClr val="bg1"/>
          </a:solidFill>
          <a:latin typeface="Arial" charset="0"/>
          <a:ea typeface="華康超明體" pitchFamily="49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800">
          <a:solidFill>
            <a:schemeClr val="bg1"/>
          </a:solidFill>
          <a:latin typeface="Arial" charset="0"/>
          <a:ea typeface="華康超明體" pitchFamily="49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800">
          <a:solidFill>
            <a:schemeClr val="bg1"/>
          </a:solidFill>
          <a:latin typeface="Arial" charset="0"/>
          <a:ea typeface="華康超明體" pitchFamily="49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800">
          <a:solidFill>
            <a:schemeClr val="bg1"/>
          </a:solidFill>
          <a:latin typeface="Arial" charset="0"/>
          <a:ea typeface="華康超明體" pitchFamily="49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800">
          <a:solidFill>
            <a:schemeClr val="bg1"/>
          </a:solidFill>
          <a:latin typeface="Arial" charset="0"/>
          <a:ea typeface="華康超明體" pitchFamily="49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10000"/>
        </a:spcAft>
        <a:buClr>
          <a:srgbClr val="006600"/>
        </a:buClr>
        <a:buFont typeface="Wingdings" pitchFamily="2" charset="2"/>
        <a:buChar char="l"/>
        <a:defRPr kumimoji="1" sz="3600">
          <a:solidFill>
            <a:schemeClr val="tx1"/>
          </a:solidFill>
          <a:latin typeface="華康細圓體" pitchFamily="49" charset="-120"/>
          <a:ea typeface="華康細圓體" pitchFamily="49" charset="-120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l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l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認識臺灣的</a:t>
            </a:r>
            <a:br>
              <a:rPr lang="zh-TW" altLang="en-US" dirty="0"/>
            </a:br>
            <a:r>
              <a:rPr lang="zh-TW" altLang="en-US" dirty="0"/>
              <a:t>　　　自然環境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班　　級：資二甲</a:t>
            </a:r>
            <a:br>
              <a:rPr lang="zh-TW" altLang="en-US" dirty="0"/>
            </a:br>
            <a:r>
              <a:rPr lang="zh-TW" altLang="en-US" dirty="0"/>
              <a:t>學生姓名：曾詠欣</a:t>
            </a:r>
          </a:p>
        </p:txBody>
      </p:sp>
      <p:pic>
        <p:nvPicPr>
          <p:cNvPr id="13316" name="Picture 4" descr="MC900346905[1]"/>
          <p:cNvPicPr>
            <a:picLocks noChangeAspect="1" noChangeArrowheads="1"/>
          </p:cNvPicPr>
          <p:nvPr/>
        </p:nvPicPr>
        <p:blipFill>
          <a:blip r:embed="rId3" cstate="print">
            <a:lum brigh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53068">
            <a:off x="7593807" y="1918493"/>
            <a:ext cx="812800" cy="66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683568" y="548680"/>
            <a:ext cx="2736850" cy="576263"/>
          </a:xfrm>
          <a:prstGeom prst="roundRect">
            <a:avLst>
              <a:gd name="adj" fmla="val 39338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zh-TW" altLang="en-US" sz="2600" dirty="0">
                <a:latin typeface="新細明體" pitchFamily="18" charset="-120"/>
                <a:ea typeface="新細明體" pitchFamily="18" charset="-120"/>
              </a:rPr>
              <a:t>地球日宣導活動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物件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390884"/>
              </p:ext>
            </p:extLst>
          </p:nvPr>
        </p:nvGraphicFramePr>
        <p:xfrm>
          <a:off x="3707904" y="2276872"/>
          <a:ext cx="5328591" cy="4431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臺灣的地形</a:t>
            </a:r>
            <a:endParaRPr lang="zh-TW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zh-TW" altLang="en-US" dirty="0" smtClean="0"/>
              <a:t>山地</a:t>
            </a:r>
          </a:p>
          <a:p>
            <a:r>
              <a:rPr lang="zh-TW" altLang="en-US" dirty="0" smtClean="0"/>
              <a:t>丘陵、台地</a:t>
            </a:r>
          </a:p>
          <a:p>
            <a:r>
              <a:rPr lang="zh-TW" altLang="en-US" dirty="0" smtClean="0"/>
              <a:t>平原、盆地</a:t>
            </a:r>
          </a:p>
          <a:p>
            <a:endParaRPr lang="en-US" altLang="zh-TW" dirty="0"/>
          </a:p>
        </p:txBody>
      </p:sp>
      <p:grpSp>
        <p:nvGrpSpPr>
          <p:cNvPr id="9" name="Group 12"/>
          <p:cNvGrpSpPr>
            <a:grpSpLocks/>
          </p:cNvGrpSpPr>
          <p:nvPr/>
        </p:nvGrpSpPr>
        <p:grpSpPr bwMode="auto">
          <a:xfrm rot="379328">
            <a:off x="468313" y="4451754"/>
            <a:ext cx="2879725" cy="1920875"/>
            <a:chOff x="249" y="2568"/>
            <a:chExt cx="1821" cy="1276"/>
          </a:xfrm>
        </p:grpSpPr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249" y="2568"/>
              <a:ext cx="1821" cy="127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TW" altLang="en-US"/>
            </a:p>
          </p:txBody>
        </p:sp>
        <p:pic>
          <p:nvPicPr>
            <p:cNvPr id="11" name="Picture 14" descr="MP900438589[2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" y="2640"/>
              <a:ext cx="1680" cy="1139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chemeClr val="bg1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地形特徵</a:t>
            </a:r>
            <a:endParaRPr lang="zh-TW" alt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560" y="2060575"/>
            <a:ext cx="5040560" cy="4065588"/>
          </a:xfrm>
        </p:spPr>
        <p:txBody>
          <a:bodyPr/>
          <a:lstStyle/>
          <a:p>
            <a:r>
              <a:rPr lang="zh-TW" altLang="en-US" b="1" dirty="0" smtClean="0"/>
              <a:t>山高水急</a:t>
            </a:r>
          </a:p>
          <a:p>
            <a:r>
              <a:rPr lang="zh-TW" altLang="en-US" b="1" dirty="0" smtClean="0"/>
              <a:t>四周環海</a:t>
            </a:r>
          </a:p>
          <a:p>
            <a:r>
              <a:rPr lang="zh-TW" altLang="en-US" b="1" dirty="0" smtClean="0"/>
              <a:t>山多平原少</a:t>
            </a:r>
          </a:p>
          <a:p>
            <a:endParaRPr lang="en-US" altLang="zh-TW" dirty="0"/>
          </a:p>
        </p:txBody>
      </p:sp>
      <p:pic>
        <p:nvPicPr>
          <p:cNvPr id="7" name="Picture 4" descr="台灣地形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72816"/>
            <a:ext cx="2825601" cy="460724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訂設計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自訂設計">
      <a:majorFont>
        <a:latin typeface="Arial"/>
        <a:ea typeface="華康超明體"/>
        <a:cs typeface=""/>
      </a:majorFont>
      <a:minorFont>
        <a:latin typeface="Arial"/>
        <a:ea typeface="華康中圓體(P)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訂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35</Words>
  <Application>Microsoft Office PowerPoint</Application>
  <PresentationFormat>如螢幕大小 (4:3)</PresentationFormat>
  <Paragraphs>13</Paragraphs>
  <Slides>3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4" baseType="lpstr">
      <vt:lpstr>自訂設計</vt:lpstr>
      <vt:lpstr>認識臺灣的 　　　自然環境</vt:lpstr>
      <vt:lpstr>臺灣的地形</vt:lpstr>
      <vt:lpstr>地形特徵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user</dc:creator>
  <cp:lastModifiedBy>思蓉</cp:lastModifiedBy>
  <cp:revision>50</cp:revision>
  <dcterms:created xsi:type="dcterms:W3CDTF">2010-08-26T03:11:10Z</dcterms:created>
  <dcterms:modified xsi:type="dcterms:W3CDTF">2013-06-04T07:50:14Z</dcterms:modified>
</cp:coreProperties>
</file>