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1" r:id="rId3"/>
    <p:sldId id="260" r:id="rId4"/>
    <p:sldId id="258" r:id="rId5"/>
    <p:sldId id="257" r:id="rId6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66FF33"/>
    <a:srgbClr val="996633"/>
    <a:srgbClr val="38EA00"/>
    <a:srgbClr val="99FF99"/>
    <a:srgbClr val="5C8E26"/>
    <a:srgbClr val="FAD106"/>
    <a:srgbClr val="FAD51A"/>
    <a:srgbClr val="DD4B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1DB06F-78EE-43A9-879F-29EC2142C58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6585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9147651" cy="6699381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手繪多邊形 1"/>
          <p:cNvSpPr/>
          <p:nvPr userDrawn="1"/>
        </p:nvSpPr>
        <p:spPr>
          <a:xfrm>
            <a:off x="0" y="5301208"/>
            <a:ext cx="9174765" cy="1556792"/>
          </a:xfrm>
          <a:custGeom>
            <a:avLst/>
            <a:gdLst>
              <a:gd name="connsiteX0" fmla="*/ 934966 w 10931308"/>
              <a:gd name="connsiteY0" fmla="*/ 363255 h 2477048"/>
              <a:gd name="connsiteX1" fmla="*/ 5902382 w 10931308"/>
              <a:gd name="connsiteY1" fmla="*/ 4909 h 2477048"/>
              <a:gd name="connsiteX2" fmla="*/ 10054252 w 10931308"/>
              <a:gd name="connsiteY2" fmla="*/ 326185 h 2477048"/>
              <a:gd name="connsiteX3" fmla="*/ 10078966 w 10931308"/>
              <a:gd name="connsiteY3" fmla="*/ 2241482 h 2477048"/>
              <a:gd name="connsiteX4" fmla="*/ 885539 w 10931308"/>
              <a:gd name="connsiteY4" fmla="*/ 2241482 h 2477048"/>
              <a:gd name="connsiteX5" fmla="*/ 934966 w 10931308"/>
              <a:gd name="connsiteY5" fmla="*/ 363255 h 2477048"/>
              <a:gd name="connsiteX0" fmla="*/ 934966 w 10931308"/>
              <a:gd name="connsiteY0" fmla="*/ 363255 h 2477048"/>
              <a:gd name="connsiteX1" fmla="*/ 5902382 w 10931308"/>
              <a:gd name="connsiteY1" fmla="*/ 4909 h 2477048"/>
              <a:gd name="connsiteX2" fmla="*/ 10054252 w 10931308"/>
              <a:gd name="connsiteY2" fmla="*/ 326185 h 2477048"/>
              <a:gd name="connsiteX3" fmla="*/ 10078966 w 10931308"/>
              <a:gd name="connsiteY3" fmla="*/ 2241482 h 2477048"/>
              <a:gd name="connsiteX4" fmla="*/ 885539 w 10931308"/>
              <a:gd name="connsiteY4" fmla="*/ 2241482 h 2477048"/>
              <a:gd name="connsiteX5" fmla="*/ 934966 w 10931308"/>
              <a:gd name="connsiteY5" fmla="*/ 363255 h 2477048"/>
              <a:gd name="connsiteX0" fmla="*/ 934966 w 10931308"/>
              <a:gd name="connsiteY0" fmla="*/ 363255 h 2477048"/>
              <a:gd name="connsiteX1" fmla="*/ 5902382 w 10931308"/>
              <a:gd name="connsiteY1" fmla="*/ 4909 h 2477048"/>
              <a:gd name="connsiteX2" fmla="*/ 10054252 w 10931308"/>
              <a:gd name="connsiteY2" fmla="*/ 326185 h 2477048"/>
              <a:gd name="connsiteX3" fmla="*/ 10078966 w 10931308"/>
              <a:gd name="connsiteY3" fmla="*/ 2241482 h 2477048"/>
              <a:gd name="connsiteX4" fmla="*/ 885539 w 10931308"/>
              <a:gd name="connsiteY4" fmla="*/ 2241482 h 2477048"/>
              <a:gd name="connsiteX5" fmla="*/ 934966 w 10931308"/>
              <a:gd name="connsiteY5" fmla="*/ 363255 h 2477048"/>
              <a:gd name="connsiteX0" fmla="*/ 934966 w 10931308"/>
              <a:gd name="connsiteY0" fmla="*/ 363255 h 2241482"/>
              <a:gd name="connsiteX1" fmla="*/ 5902382 w 10931308"/>
              <a:gd name="connsiteY1" fmla="*/ 4909 h 2241482"/>
              <a:gd name="connsiteX2" fmla="*/ 10054252 w 10931308"/>
              <a:gd name="connsiteY2" fmla="*/ 326185 h 2241482"/>
              <a:gd name="connsiteX3" fmla="*/ 10078966 w 10931308"/>
              <a:gd name="connsiteY3" fmla="*/ 2241482 h 2241482"/>
              <a:gd name="connsiteX4" fmla="*/ 885539 w 10931308"/>
              <a:gd name="connsiteY4" fmla="*/ 2241482 h 2241482"/>
              <a:gd name="connsiteX5" fmla="*/ 934966 w 10931308"/>
              <a:gd name="connsiteY5" fmla="*/ 363255 h 2241482"/>
              <a:gd name="connsiteX0" fmla="*/ 49427 w 10045769"/>
              <a:gd name="connsiteY0" fmla="*/ 363255 h 2241482"/>
              <a:gd name="connsiteX1" fmla="*/ 5016843 w 10045769"/>
              <a:gd name="connsiteY1" fmla="*/ 4909 h 2241482"/>
              <a:gd name="connsiteX2" fmla="*/ 9168713 w 10045769"/>
              <a:gd name="connsiteY2" fmla="*/ 326185 h 2241482"/>
              <a:gd name="connsiteX3" fmla="*/ 9193427 w 10045769"/>
              <a:gd name="connsiteY3" fmla="*/ 2241482 h 2241482"/>
              <a:gd name="connsiteX4" fmla="*/ 0 w 10045769"/>
              <a:gd name="connsiteY4" fmla="*/ 2241482 h 2241482"/>
              <a:gd name="connsiteX5" fmla="*/ 49427 w 10045769"/>
              <a:gd name="connsiteY5" fmla="*/ 363255 h 2241482"/>
              <a:gd name="connsiteX0" fmla="*/ 49427 w 9193427"/>
              <a:gd name="connsiteY0" fmla="*/ 363255 h 2241482"/>
              <a:gd name="connsiteX1" fmla="*/ 5016843 w 9193427"/>
              <a:gd name="connsiteY1" fmla="*/ 4909 h 2241482"/>
              <a:gd name="connsiteX2" fmla="*/ 9168713 w 9193427"/>
              <a:gd name="connsiteY2" fmla="*/ 326185 h 2241482"/>
              <a:gd name="connsiteX3" fmla="*/ 9193427 w 9193427"/>
              <a:gd name="connsiteY3" fmla="*/ 2241482 h 2241482"/>
              <a:gd name="connsiteX4" fmla="*/ 0 w 9193427"/>
              <a:gd name="connsiteY4" fmla="*/ 2241482 h 2241482"/>
              <a:gd name="connsiteX5" fmla="*/ 49427 w 9193427"/>
              <a:gd name="connsiteY5" fmla="*/ 363255 h 2241482"/>
              <a:gd name="connsiteX0" fmla="*/ 376029 w 10193266"/>
              <a:gd name="connsiteY0" fmla="*/ 363255 h 2383355"/>
              <a:gd name="connsiteX1" fmla="*/ 5343445 w 10193266"/>
              <a:gd name="connsiteY1" fmla="*/ 4909 h 2383355"/>
              <a:gd name="connsiteX2" fmla="*/ 9495315 w 10193266"/>
              <a:gd name="connsiteY2" fmla="*/ 326185 h 2383355"/>
              <a:gd name="connsiteX3" fmla="*/ 9520029 w 10193266"/>
              <a:gd name="connsiteY3" fmla="*/ 2241482 h 2383355"/>
              <a:gd name="connsiteX4" fmla="*/ 345264 w 10193266"/>
              <a:gd name="connsiteY4" fmla="*/ 2241482 h 2383355"/>
              <a:gd name="connsiteX5" fmla="*/ 376029 w 10193266"/>
              <a:gd name="connsiteY5" fmla="*/ 363255 h 2383355"/>
              <a:gd name="connsiteX0" fmla="*/ 30765 w 9848002"/>
              <a:gd name="connsiteY0" fmla="*/ 363255 h 2383355"/>
              <a:gd name="connsiteX1" fmla="*/ 4998181 w 9848002"/>
              <a:gd name="connsiteY1" fmla="*/ 4909 h 2383355"/>
              <a:gd name="connsiteX2" fmla="*/ 9150051 w 9848002"/>
              <a:gd name="connsiteY2" fmla="*/ 326185 h 2383355"/>
              <a:gd name="connsiteX3" fmla="*/ 9174765 w 9848002"/>
              <a:gd name="connsiteY3" fmla="*/ 2241482 h 2383355"/>
              <a:gd name="connsiteX4" fmla="*/ 0 w 9848002"/>
              <a:gd name="connsiteY4" fmla="*/ 2241482 h 2383355"/>
              <a:gd name="connsiteX5" fmla="*/ 30765 w 9848002"/>
              <a:gd name="connsiteY5" fmla="*/ 363255 h 2383355"/>
              <a:gd name="connsiteX0" fmla="*/ 681666 w 10526895"/>
              <a:gd name="connsiteY0" fmla="*/ 363255 h 2478582"/>
              <a:gd name="connsiteX1" fmla="*/ 5677074 w 10526895"/>
              <a:gd name="connsiteY1" fmla="*/ 4909 h 2478582"/>
              <a:gd name="connsiteX2" fmla="*/ 9828944 w 10526895"/>
              <a:gd name="connsiteY2" fmla="*/ 326185 h 2478582"/>
              <a:gd name="connsiteX3" fmla="*/ 9853658 w 10526895"/>
              <a:gd name="connsiteY3" fmla="*/ 2241482 h 2478582"/>
              <a:gd name="connsiteX4" fmla="*/ 678893 w 10526895"/>
              <a:gd name="connsiteY4" fmla="*/ 2241482 h 2478582"/>
              <a:gd name="connsiteX5" fmla="*/ 681666 w 10526895"/>
              <a:gd name="connsiteY5" fmla="*/ 363255 h 2478582"/>
              <a:gd name="connsiteX0" fmla="*/ 2773 w 9848002"/>
              <a:gd name="connsiteY0" fmla="*/ 363255 h 2478582"/>
              <a:gd name="connsiteX1" fmla="*/ 4998181 w 9848002"/>
              <a:gd name="connsiteY1" fmla="*/ 4909 h 2478582"/>
              <a:gd name="connsiteX2" fmla="*/ 9150051 w 9848002"/>
              <a:gd name="connsiteY2" fmla="*/ 326185 h 2478582"/>
              <a:gd name="connsiteX3" fmla="*/ 9174765 w 9848002"/>
              <a:gd name="connsiteY3" fmla="*/ 2241482 h 2478582"/>
              <a:gd name="connsiteX4" fmla="*/ 0 w 9848002"/>
              <a:gd name="connsiteY4" fmla="*/ 2241482 h 2478582"/>
              <a:gd name="connsiteX5" fmla="*/ 2773 w 9848002"/>
              <a:gd name="connsiteY5" fmla="*/ 363255 h 2478582"/>
              <a:gd name="connsiteX0" fmla="*/ 2773 w 9848002"/>
              <a:gd name="connsiteY0" fmla="*/ 363255 h 2478582"/>
              <a:gd name="connsiteX1" fmla="*/ 4998181 w 9848002"/>
              <a:gd name="connsiteY1" fmla="*/ 4909 h 2478582"/>
              <a:gd name="connsiteX2" fmla="*/ 9150051 w 9848002"/>
              <a:gd name="connsiteY2" fmla="*/ 326185 h 2478582"/>
              <a:gd name="connsiteX3" fmla="*/ 9174765 w 9848002"/>
              <a:gd name="connsiteY3" fmla="*/ 2241482 h 2478582"/>
              <a:gd name="connsiteX4" fmla="*/ 0 w 9848002"/>
              <a:gd name="connsiteY4" fmla="*/ 2241482 h 2478582"/>
              <a:gd name="connsiteX5" fmla="*/ 2773 w 9848002"/>
              <a:gd name="connsiteY5" fmla="*/ 363255 h 2478582"/>
              <a:gd name="connsiteX0" fmla="*/ 2773 w 9848002"/>
              <a:gd name="connsiteY0" fmla="*/ 363255 h 2241482"/>
              <a:gd name="connsiteX1" fmla="*/ 4998181 w 9848002"/>
              <a:gd name="connsiteY1" fmla="*/ 4909 h 2241482"/>
              <a:gd name="connsiteX2" fmla="*/ 9150051 w 9848002"/>
              <a:gd name="connsiteY2" fmla="*/ 326185 h 2241482"/>
              <a:gd name="connsiteX3" fmla="*/ 9174765 w 9848002"/>
              <a:gd name="connsiteY3" fmla="*/ 2241482 h 2241482"/>
              <a:gd name="connsiteX4" fmla="*/ 0 w 9848002"/>
              <a:gd name="connsiteY4" fmla="*/ 2241482 h 2241482"/>
              <a:gd name="connsiteX5" fmla="*/ 2773 w 9848002"/>
              <a:gd name="connsiteY5" fmla="*/ 363255 h 2241482"/>
              <a:gd name="connsiteX0" fmla="*/ 2773 w 9174765"/>
              <a:gd name="connsiteY0" fmla="*/ 363255 h 2241482"/>
              <a:gd name="connsiteX1" fmla="*/ 4998181 w 9174765"/>
              <a:gd name="connsiteY1" fmla="*/ 4909 h 2241482"/>
              <a:gd name="connsiteX2" fmla="*/ 9150051 w 9174765"/>
              <a:gd name="connsiteY2" fmla="*/ 326185 h 2241482"/>
              <a:gd name="connsiteX3" fmla="*/ 9174765 w 9174765"/>
              <a:gd name="connsiteY3" fmla="*/ 2241482 h 2241482"/>
              <a:gd name="connsiteX4" fmla="*/ 0 w 9174765"/>
              <a:gd name="connsiteY4" fmla="*/ 2241482 h 2241482"/>
              <a:gd name="connsiteX5" fmla="*/ 2773 w 9174765"/>
              <a:gd name="connsiteY5" fmla="*/ 363255 h 224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74765" h="2241482">
                <a:moveTo>
                  <a:pt x="2773" y="363255"/>
                </a:moveTo>
                <a:cubicBezTo>
                  <a:pt x="835803" y="-9507"/>
                  <a:pt x="3473635" y="11087"/>
                  <a:pt x="4998181" y="4909"/>
                </a:cubicBezTo>
                <a:cubicBezTo>
                  <a:pt x="6522727" y="-1269"/>
                  <a:pt x="8453954" y="-46577"/>
                  <a:pt x="9150051" y="326185"/>
                </a:cubicBezTo>
                <a:lnTo>
                  <a:pt x="9174765" y="2241482"/>
                </a:lnTo>
                <a:lnTo>
                  <a:pt x="0" y="2241482"/>
                </a:lnTo>
                <a:cubicBezTo>
                  <a:pt x="924" y="1615406"/>
                  <a:pt x="1849" y="989331"/>
                  <a:pt x="2773" y="363255"/>
                </a:cubicBezTo>
                <a:close/>
              </a:path>
            </a:pathLst>
          </a:custGeom>
          <a:solidFill>
            <a:srgbClr val="CA9E4E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51" name="Rectangle 3"/>
          <p:cNvSpPr>
            <a:spLocks noGrp="1" noChangeArrowheads="1"/>
          </p:cNvSpPr>
          <p:nvPr userDrawn="1">
            <p:ph type="ctrTitle"/>
          </p:nvPr>
        </p:nvSpPr>
        <p:spPr>
          <a:xfrm>
            <a:off x="250824" y="1366838"/>
            <a:ext cx="6342371" cy="20161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>
            <a:lvl1pPr algn="l">
              <a:defRPr sz="8500"/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269875" y="763588"/>
            <a:ext cx="5905500" cy="865187"/>
          </a:xfrm>
        </p:spPr>
        <p:txBody>
          <a:bodyPr/>
          <a:lstStyle>
            <a:lvl1pPr marL="0" indent="0">
              <a:buFont typeface="Webdings" pitchFamily="18" charset="2"/>
              <a:buNone/>
              <a:defRPr>
                <a:latin typeface="Arial Rounded MT Bold" pitchFamily="34" charset="0"/>
              </a:defRPr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2053" name="Rectangle 5"/>
          <p:cNvSpPr>
            <a:spLocks noGrp="1" noChangeArrowheads="1"/>
          </p:cNvSpPr>
          <p:nvPr userDrawn="1"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2054" name="Rectangle 6"/>
          <p:cNvSpPr>
            <a:spLocks noGrp="1" noChangeArrowheads="1"/>
          </p:cNvSpPr>
          <p:nvPr userDrawn="1"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2055" name="Rectangle 7"/>
          <p:cNvSpPr>
            <a:spLocks noGrp="1" noChangeArrowheads="1"/>
          </p:cNvSpPr>
          <p:nvPr userDrawn="1"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4A22296-EB0E-4177-A4FF-0AE546152E8D}" type="slidenum">
              <a:rPr lang="en-US" altLang="zh-TW"/>
              <a:pPr/>
              <a:t>‹#›</a:t>
            </a:fld>
            <a:endParaRPr lang="en-US" altLang="zh-TW"/>
          </a:p>
        </p:txBody>
      </p:sp>
      <p:pic>
        <p:nvPicPr>
          <p:cNvPr id="2060" name="Picture 12" descr="C:\Documents and Settings\思蓉\Local Settings\Temporary Internet Files\Content.IE5\9V6CR0FZ\MC900445444[1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596" y="79384"/>
            <a:ext cx="1322828" cy="133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4"/>
          <p:cNvSpPr>
            <a:spLocks noChangeAspect="1" noChangeArrowheads="1" noTextEdit="1"/>
          </p:cNvSpPr>
          <p:nvPr userDrawn="1"/>
        </p:nvSpPr>
        <p:spPr bwMode="auto">
          <a:xfrm>
            <a:off x="7077075" y="2276475"/>
            <a:ext cx="1598613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grpSp>
        <p:nvGrpSpPr>
          <p:cNvPr id="2116" name="群組 2115"/>
          <p:cNvGrpSpPr/>
          <p:nvPr userDrawn="1"/>
        </p:nvGrpSpPr>
        <p:grpSpPr>
          <a:xfrm>
            <a:off x="6153877" y="1459058"/>
            <a:ext cx="2118980" cy="1014904"/>
            <a:chOff x="7077075" y="2955925"/>
            <a:chExt cx="1598613" cy="941388"/>
          </a:xfrm>
        </p:grpSpPr>
        <p:sp>
          <p:nvSpPr>
            <p:cNvPr id="6" name="Freeform 16"/>
            <p:cNvSpPr>
              <a:spLocks/>
            </p:cNvSpPr>
            <p:nvPr userDrawn="1"/>
          </p:nvSpPr>
          <p:spPr bwMode="auto">
            <a:xfrm>
              <a:off x="7777163" y="3214688"/>
              <a:ext cx="896938" cy="681038"/>
            </a:xfrm>
            <a:custGeom>
              <a:avLst/>
              <a:gdLst>
                <a:gd name="T0" fmla="*/ 7808 w 9048"/>
                <a:gd name="T1" fmla="*/ 1854 h 6866"/>
                <a:gd name="T2" fmla="*/ 7751 w 9048"/>
                <a:gd name="T3" fmla="*/ 1392 h 6866"/>
                <a:gd name="T4" fmla="*/ 7583 w 9048"/>
                <a:gd name="T5" fmla="*/ 969 h 6866"/>
                <a:gd name="T6" fmla="*/ 7327 w 9048"/>
                <a:gd name="T7" fmla="*/ 608 h 6866"/>
                <a:gd name="T8" fmla="*/ 6992 w 9048"/>
                <a:gd name="T9" fmla="*/ 317 h 6866"/>
                <a:gd name="T10" fmla="*/ 6594 w 9048"/>
                <a:gd name="T11" fmla="*/ 113 h 6866"/>
                <a:gd name="T12" fmla="*/ 6146 w 9048"/>
                <a:gd name="T13" fmla="*/ 11 h 6866"/>
                <a:gd name="T14" fmla="*/ 5638 w 9048"/>
                <a:gd name="T15" fmla="*/ 29 h 6866"/>
                <a:gd name="T16" fmla="*/ 5145 w 9048"/>
                <a:gd name="T17" fmla="*/ 188 h 6866"/>
                <a:gd name="T18" fmla="*/ 4726 w 9048"/>
                <a:gd name="T19" fmla="*/ 469 h 6866"/>
                <a:gd name="T20" fmla="*/ 4381 w 9048"/>
                <a:gd name="T21" fmla="*/ 540 h 6866"/>
                <a:gd name="T22" fmla="*/ 3978 w 9048"/>
                <a:gd name="T23" fmla="*/ 236 h 6866"/>
                <a:gd name="T24" fmla="*/ 3501 w 9048"/>
                <a:gd name="T25" fmla="*/ 49 h 6866"/>
                <a:gd name="T26" fmla="*/ 2983 w 9048"/>
                <a:gd name="T27" fmla="*/ 3 h 6866"/>
                <a:gd name="T28" fmla="*/ 2527 w 9048"/>
                <a:gd name="T29" fmla="*/ 84 h 6866"/>
                <a:gd name="T30" fmla="*/ 2116 w 9048"/>
                <a:gd name="T31" fmla="*/ 270 h 6866"/>
                <a:gd name="T32" fmla="*/ 1767 w 9048"/>
                <a:gd name="T33" fmla="*/ 543 h 6866"/>
                <a:gd name="T34" fmla="*/ 1493 w 9048"/>
                <a:gd name="T35" fmla="*/ 894 h 6866"/>
                <a:gd name="T36" fmla="*/ 1309 w 9048"/>
                <a:gd name="T37" fmla="*/ 1303 h 6866"/>
                <a:gd name="T38" fmla="*/ 1228 w 9048"/>
                <a:gd name="T39" fmla="*/ 1759 h 6866"/>
                <a:gd name="T40" fmla="*/ 1246 w 9048"/>
                <a:gd name="T41" fmla="*/ 2116 h 6866"/>
                <a:gd name="T42" fmla="*/ 922 w 9048"/>
                <a:gd name="T43" fmla="*/ 2273 h 6866"/>
                <a:gd name="T44" fmla="*/ 636 w 9048"/>
                <a:gd name="T45" fmla="*/ 2483 h 6866"/>
                <a:gd name="T46" fmla="*/ 392 w 9048"/>
                <a:gd name="T47" fmla="*/ 2742 h 6866"/>
                <a:gd name="T48" fmla="*/ 205 w 9048"/>
                <a:gd name="T49" fmla="*/ 3043 h 6866"/>
                <a:gd name="T50" fmla="*/ 73 w 9048"/>
                <a:gd name="T51" fmla="*/ 3382 h 6866"/>
                <a:gd name="T52" fmla="*/ 8 w 9048"/>
                <a:gd name="T53" fmla="*/ 3746 h 6866"/>
                <a:gd name="T54" fmla="*/ 23 w 9048"/>
                <a:gd name="T55" fmla="*/ 4187 h 6866"/>
                <a:gd name="T56" fmla="*/ 150 w 9048"/>
                <a:gd name="T57" fmla="*/ 4635 h 6866"/>
                <a:gd name="T58" fmla="*/ 377 w 9048"/>
                <a:gd name="T59" fmla="*/ 5033 h 6866"/>
                <a:gd name="T60" fmla="*/ 691 w 9048"/>
                <a:gd name="T61" fmla="*/ 5361 h 6866"/>
                <a:gd name="T62" fmla="*/ 1074 w 9048"/>
                <a:gd name="T63" fmla="*/ 5607 h 6866"/>
                <a:gd name="T64" fmla="*/ 1513 w 9048"/>
                <a:gd name="T65" fmla="*/ 5757 h 6866"/>
                <a:gd name="T66" fmla="*/ 1993 w 9048"/>
                <a:gd name="T67" fmla="*/ 5791 h 6866"/>
                <a:gd name="T68" fmla="*/ 2451 w 9048"/>
                <a:gd name="T69" fmla="*/ 5712 h 6866"/>
                <a:gd name="T70" fmla="*/ 2731 w 9048"/>
                <a:gd name="T71" fmla="*/ 5846 h 6866"/>
                <a:gd name="T72" fmla="*/ 2952 w 9048"/>
                <a:gd name="T73" fmla="*/ 6142 h 6866"/>
                <a:gd name="T74" fmla="*/ 3219 w 9048"/>
                <a:gd name="T75" fmla="*/ 6396 h 6866"/>
                <a:gd name="T76" fmla="*/ 3528 w 9048"/>
                <a:gd name="T77" fmla="*/ 6603 h 6866"/>
                <a:gd name="T78" fmla="*/ 3870 w 9048"/>
                <a:gd name="T79" fmla="*/ 6752 h 6866"/>
                <a:gd name="T80" fmla="*/ 4240 w 9048"/>
                <a:gd name="T81" fmla="*/ 6842 h 6866"/>
                <a:gd name="T82" fmla="*/ 4632 w 9048"/>
                <a:gd name="T83" fmla="*/ 6866 h 6866"/>
                <a:gd name="T84" fmla="*/ 5015 w 9048"/>
                <a:gd name="T85" fmla="*/ 6816 h 6866"/>
                <a:gd name="T86" fmla="*/ 5371 w 9048"/>
                <a:gd name="T87" fmla="*/ 6702 h 6866"/>
                <a:gd name="T88" fmla="*/ 5698 w 9048"/>
                <a:gd name="T89" fmla="*/ 6533 h 6866"/>
                <a:gd name="T90" fmla="*/ 5989 w 9048"/>
                <a:gd name="T91" fmla="*/ 6309 h 6866"/>
                <a:gd name="T92" fmla="*/ 6238 w 9048"/>
                <a:gd name="T93" fmla="*/ 6042 h 6866"/>
                <a:gd name="T94" fmla="*/ 6439 w 9048"/>
                <a:gd name="T95" fmla="*/ 5733 h 6866"/>
                <a:gd name="T96" fmla="*/ 6801 w 9048"/>
                <a:gd name="T97" fmla="*/ 5762 h 6866"/>
                <a:gd name="T98" fmla="*/ 7249 w 9048"/>
                <a:gd name="T99" fmla="*/ 5791 h 6866"/>
                <a:gd name="T100" fmla="*/ 7715 w 9048"/>
                <a:gd name="T101" fmla="*/ 5709 h 6866"/>
                <a:gd name="T102" fmla="*/ 8134 w 9048"/>
                <a:gd name="T103" fmla="*/ 5521 h 6866"/>
                <a:gd name="T104" fmla="*/ 8492 w 9048"/>
                <a:gd name="T105" fmla="*/ 5237 h 6866"/>
                <a:gd name="T106" fmla="*/ 8772 w 9048"/>
                <a:gd name="T107" fmla="*/ 4881 h 6866"/>
                <a:gd name="T108" fmla="*/ 8961 w 9048"/>
                <a:gd name="T109" fmla="*/ 4461 h 6866"/>
                <a:gd name="T110" fmla="*/ 9045 w 9048"/>
                <a:gd name="T111" fmla="*/ 3995 h 6866"/>
                <a:gd name="T112" fmla="*/ 9023 w 9048"/>
                <a:gd name="T113" fmla="*/ 3593 h 6866"/>
                <a:gd name="T114" fmla="*/ 8929 w 9048"/>
                <a:gd name="T115" fmla="*/ 3237 h 6866"/>
                <a:gd name="T116" fmla="*/ 8772 w 9048"/>
                <a:gd name="T117" fmla="*/ 2912 h 6866"/>
                <a:gd name="T118" fmla="*/ 8557 w 9048"/>
                <a:gd name="T119" fmla="*/ 2626 h 6866"/>
                <a:gd name="T120" fmla="*/ 8293 w 9048"/>
                <a:gd name="T121" fmla="*/ 2386 h 6866"/>
                <a:gd name="T122" fmla="*/ 7989 w 9048"/>
                <a:gd name="T123" fmla="*/ 2197 h 6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48" h="6866">
                  <a:moveTo>
                    <a:pt x="7788" y="2113"/>
                  </a:moveTo>
                  <a:lnTo>
                    <a:pt x="7795" y="2048"/>
                  </a:lnTo>
                  <a:lnTo>
                    <a:pt x="7803" y="1984"/>
                  </a:lnTo>
                  <a:lnTo>
                    <a:pt x="7806" y="1919"/>
                  </a:lnTo>
                  <a:lnTo>
                    <a:pt x="7808" y="1854"/>
                  </a:lnTo>
                  <a:lnTo>
                    <a:pt x="7806" y="1759"/>
                  </a:lnTo>
                  <a:lnTo>
                    <a:pt x="7798" y="1665"/>
                  </a:lnTo>
                  <a:lnTo>
                    <a:pt x="7788" y="1573"/>
                  </a:lnTo>
                  <a:lnTo>
                    <a:pt x="7770" y="1481"/>
                  </a:lnTo>
                  <a:lnTo>
                    <a:pt x="7751" y="1392"/>
                  </a:lnTo>
                  <a:lnTo>
                    <a:pt x="7725" y="1303"/>
                  </a:lnTo>
                  <a:lnTo>
                    <a:pt x="7696" y="1216"/>
                  </a:lnTo>
                  <a:lnTo>
                    <a:pt x="7662" y="1133"/>
                  </a:lnTo>
                  <a:lnTo>
                    <a:pt x="7626" y="1051"/>
                  </a:lnTo>
                  <a:lnTo>
                    <a:pt x="7583" y="969"/>
                  </a:lnTo>
                  <a:lnTo>
                    <a:pt x="7539" y="894"/>
                  </a:lnTo>
                  <a:lnTo>
                    <a:pt x="7492" y="818"/>
                  </a:lnTo>
                  <a:lnTo>
                    <a:pt x="7439" y="745"/>
                  </a:lnTo>
                  <a:lnTo>
                    <a:pt x="7384" y="676"/>
                  </a:lnTo>
                  <a:lnTo>
                    <a:pt x="7327" y="608"/>
                  </a:lnTo>
                  <a:lnTo>
                    <a:pt x="7267" y="543"/>
                  </a:lnTo>
                  <a:lnTo>
                    <a:pt x="7202" y="482"/>
                  </a:lnTo>
                  <a:lnTo>
                    <a:pt x="7133" y="425"/>
                  </a:lnTo>
                  <a:lnTo>
                    <a:pt x="7065" y="370"/>
                  </a:lnTo>
                  <a:lnTo>
                    <a:pt x="6992" y="317"/>
                  </a:lnTo>
                  <a:lnTo>
                    <a:pt x="6916" y="270"/>
                  </a:lnTo>
                  <a:lnTo>
                    <a:pt x="6840" y="225"/>
                  </a:lnTo>
                  <a:lnTo>
                    <a:pt x="6759" y="183"/>
                  </a:lnTo>
                  <a:lnTo>
                    <a:pt x="6677" y="146"/>
                  </a:lnTo>
                  <a:lnTo>
                    <a:pt x="6594" y="113"/>
                  </a:lnTo>
                  <a:lnTo>
                    <a:pt x="6507" y="84"/>
                  </a:lnTo>
                  <a:lnTo>
                    <a:pt x="6418" y="61"/>
                  </a:lnTo>
                  <a:lnTo>
                    <a:pt x="6330" y="39"/>
                  </a:lnTo>
                  <a:lnTo>
                    <a:pt x="6238" y="21"/>
                  </a:lnTo>
                  <a:lnTo>
                    <a:pt x="6146" y="11"/>
                  </a:lnTo>
                  <a:lnTo>
                    <a:pt x="6052" y="3"/>
                  </a:lnTo>
                  <a:lnTo>
                    <a:pt x="5957" y="0"/>
                  </a:lnTo>
                  <a:lnTo>
                    <a:pt x="5847" y="3"/>
                  </a:lnTo>
                  <a:lnTo>
                    <a:pt x="5743" y="13"/>
                  </a:lnTo>
                  <a:lnTo>
                    <a:pt x="5638" y="29"/>
                  </a:lnTo>
                  <a:lnTo>
                    <a:pt x="5533" y="49"/>
                  </a:lnTo>
                  <a:lnTo>
                    <a:pt x="5434" y="76"/>
                  </a:lnTo>
                  <a:lnTo>
                    <a:pt x="5334" y="108"/>
                  </a:lnTo>
                  <a:lnTo>
                    <a:pt x="5240" y="144"/>
                  </a:lnTo>
                  <a:lnTo>
                    <a:pt x="5145" y="188"/>
                  </a:lnTo>
                  <a:lnTo>
                    <a:pt x="5057" y="236"/>
                  </a:lnTo>
                  <a:lnTo>
                    <a:pt x="4968" y="285"/>
                  </a:lnTo>
                  <a:lnTo>
                    <a:pt x="4884" y="344"/>
                  </a:lnTo>
                  <a:lnTo>
                    <a:pt x="4803" y="404"/>
                  </a:lnTo>
                  <a:lnTo>
                    <a:pt x="4726" y="469"/>
                  </a:lnTo>
                  <a:lnTo>
                    <a:pt x="4654" y="540"/>
                  </a:lnTo>
                  <a:lnTo>
                    <a:pt x="4582" y="613"/>
                  </a:lnTo>
                  <a:lnTo>
                    <a:pt x="4517" y="690"/>
                  </a:lnTo>
                  <a:lnTo>
                    <a:pt x="4452" y="613"/>
                  </a:lnTo>
                  <a:lnTo>
                    <a:pt x="4381" y="540"/>
                  </a:lnTo>
                  <a:lnTo>
                    <a:pt x="4308" y="469"/>
                  </a:lnTo>
                  <a:lnTo>
                    <a:pt x="4232" y="404"/>
                  </a:lnTo>
                  <a:lnTo>
                    <a:pt x="4151" y="344"/>
                  </a:lnTo>
                  <a:lnTo>
                    <a:pt x="4067" y="285"/>
                  </a:lnTo>
                  <a:lnTo>
                    <a:pt x="3978" y="236"/>
                  </a:lnTo>
                  <a:lnTo>
                    <a:pt x="3889" y="188"/>
                  </a:lnTo>
                  <a:lnTo>
                    <a:pt x="3794" y="144"/>
                  </a:lnTo>
                  <a:lnTo>
                    <a:pt x="3700" y="108"/>
                  </a:lnTo>
                  <a:lnTo>
                    <a:pt x="3600" y="76"/>
                  </a:lnTo>
                  <a:lnTo>
                    <a:pt x="3501" y="49"/>
                  </a:lnTo>
                  <a:lnTo>
                    <a:pt x="3396" y="29"/>
                  </a:lnTo>
                  <a:lnTo>
                    <a:pt x="3292" y="13"/>
                  </a:lnTo>
                  <a:lnTo>
                    <a:pt x="3184" y="3"/>
                  </a:lnTo>
                  <a:lnTo>
                    <a:pt x="3077" y="0"/>
                  </a:lnTo>
                  <a:lnTo>
                    <a:pt x="2983" y="3"/>
                  </a:lnTo>
                  <a:lnTo>
                    <a:pt x="2888" y="11"/>
                  </a:lnTo>
                  <a:lnTo>
                    <a:pt x="2794" y="21"/>
                  </a:lnTo>
                  <a:lnTo>
                    <a:pt x="2705" y="39"/>
                  </a:lnTo>
                  <a:lnTo>
                    <a:pt x="2614" y="61"/>
                  </a:lnTo>
                  <a:lnTo>
                    <a:pt x="2527" y="84"/>
                  </a:lnTo>
                  <a:lnTo>
                    <a:pt x="2441" y="113"/>
                  </a:lnTo>
                  <a:lnTo>
                    <a:pt x="2357" y="146"/>
                  </a:lnTo>
                  <a:lnTo>
                    <a:pt x="2275" y="183"/>
                  </a:lnTo>
                  <a:lnTo>
                    <a:pt x="2195" y="225"/>
                  </a:lnTo>
                  <a:lnTo>
                    <a:pt x="2116" y="270"/>
                  </a:lnTo>
                  <a:lnTo>
                    <a:pt x="2043" y="317"/>
                  </a:lnTo>
                  <a:lnTo>
                    <a:pt x="1969" y="370"/>
                  </a:lnTo>
                  <a:lnTo>
                    <a:pt x="1899" y="425"/>
                  </a:lnTo>
                  <a:lnTo>
                    <a:pt x="1833" y="482"/>
                  </a:lnTo>
                  <a:lnTo>
                    <a:pt x="1767" y="543"/>
                  </a:lnTo>
                  <a:lnTo>
                    <a:pt x="1707" y="608"/>
                  </a:lnTo>
                  <a:lnTo>
                    <a:pt x="1647" y="676"/>
                  </a:lnTo>
                  <a:lnTo>
                    <a:pt x="1592" y="745"/>
                  </a:lnTo>
                  <a:lnTo>
                    <a:pt x="1543" y="818"/>
                  </a:lnTo>
                  <a:lnTo>
                    <a:pt x="1493" y="894"/>
                  </a:lnTo>
                  <a:lnTo>
                    <a:pt x="1448" y="969"/>
                  </a:lnTo>
                  <a:lnTo>
                    <a:pt x="1409" y="1051"/>
                  </a:lnTo>
                  <a:lnTo>
                    <a:pt x="1373" y="1133"/>
                  </a:lnTo>
                  <a:lnTo>
                    <a:pt x="1338" y="1216"/>
                  </a:lnTo>
                  <a:lnTo>
                    <a:pt x="1309" y="1303"/>
                  </a:lnTo>
                  <a:lnTo>
                    <a:pt x="1283" y="1392"/>
                  </a:lnTo>
                  <a:lnTo>
                    <a:pt x="1262" y="1481"/>
                  </a:lnTo>
                  <a:lnTo>
                    <a:pt x="1246" y="1573"/>
                  </a:lnTo>
                  <a:lnTo>
                    <a:pt x="1236" y="1665"/>
                  </a:lnTo>
                  <a:lnTo>
                    <a:pt x="1228" y="1759"/>
                  </a:lnTo>
                  <a:lnTo>
                    <a:pt x="1226" y="1854"/>
                  </a:lnTo>
                  <a:lnTo>
                    <a:pt x="1228" y="1922"/>
                  </a:lnTo>
                  <a:lnTo>
                    <a:pt x="1231" y="1987"/>
                  </a:lnTo>
                  <a:lnTo>
                    <a:pt x="1239" y="2053"/>
                  </a:lnTo>
                  <a:lnTo>
                    <a:pt x="1246" y="2116"/>
                  </a:lnTo>
                  <a:lnTo>
                    <a:pt x="1179" y="2142"/>
                  </a:lnTo>
                  <a:lnTo>
                    <a:pt x="1113" y="2170"/>
                  </a:lnTo>
                  <a:lnTo>
                    <a:pt x="1047" y="2202"/>
                  </a:lnTo>
                  <a:lnTo>
                    <a:pt x="985" y="2236"/>
                  </a:lnTo>
                  <a:lnTo>
                    <a:pt x="922" y="2273"/>
                  </a:lnTo>
                  <a:lnTo>
                    <a:pt x="862" y="2310"/>
                  </a:lnTo>
                  <a:lnTo>
                    <a:pt x="804" y="2349"/>
                  </a:lnTo>
                  <a:lnTo>
                    <a:pt x="746" y="2391"/>
                  </a:lnTo>
                  <a:lnTo>
                    <a:pt x="689" y="2436"/>
                  </a:lnTo>
                  <a:lnTo>
                    <a:pt x="636" y="2483"/>
                  </a:lnTo>
                  <a:lnTo>
                    <a:pt x="584" y="2529"/>
                  </a:lnTo>
                  <a:lnTo>
                    <a:pt x="534" y="2583"/>
                  </a:lnTo>
                  <a:lnTo>
                    <a:pt x="484" y="2632"/>
                  </a:lnTo>
                  <a:lnTo>
                    <a:pt x="437" y="2687"/>
                  </a:lnTo>
                  <a:lnTo>
                    <a:pt x="392" y="2742"/>
                  </a:lnTo>
                  <a:lnTo>
                    <a:pt x="351" y="2800"/>
                  </a:lnTo>
                  <a:lnTo>
                    <a:pt x="312" y="2857"/>
                  </a:lnTo>
                  <a:lnTo>
                    <a:pt x="272" y="2917"/>
                  </a:lnTo>
                  <a:lnTo>
                    <a:pt x="238" y="2981"/>
                  </a:lnTo>
                  <a:lnTo>
                    <a:pt x="205" y="3043"/>
                  </a:lnTo>
                  <a:lnTo>
                    <a:pt x="173" y="3109"/>
                  </a:lnTo>
                  <a:lnTo>
                    <a:pt x="145" y="3175"/>
                  </a:lnTo>
                  <a:lnTo>
                    <a:pt x="118" y="3242"/>
                  </a:lnTo>
                  <a:lnTo>
                    <a:pt x="95" y="3311"/>
                  </a:lnTo>
                  <a:lnTo>
                    <a:pt x="73" y="3382"/>
                  </a:lnTo>
                  <a:lnTo>
                    <a:pt x="55" y="3452"/>
                  </a:lnTo>
                  <a:lnTo>
                    <a:pt x="40" y="3523"/>
                  </a:lnTo>
                  <a:lnTo>
                    <a:pt x="26" y="3596"/>
                  </a:lnTo>
                  <a:lnTo>
                    <a:pt x="16" y="3670"/>
                  </a:lnTo>
                  <a:lnTo>
                    <a:pt x="8" y="3746"/>
                  </a:lnTo>
                  <a:lnTo>
                    <a:pt x="3" y="3822"/>
                  </a:lnTo>
                  <a:lnTo>
                    <a:pt x="0" y="3898"/>
                  </a:lnTo>
                  <a:lnTo>
                    <a:pt x="3" y="3995"/>
                  </a:lnTo>
                  <a:lnTo>
                    <a:pt x="11" y="4092"/>
                  </a:lnTo>
                  <a:lnTo>
                    <a:pt x="23" y="4187"/>
                  </a:lnTo>
                  <a:lnTo>
                    <a:pt x="40" y="4281"/>
                  </a:lnTo>
                  <a:lnTo>
                    <a:pt x="60" y="4372"/>
                  </a:lnTo>
                  <a:lnTo>
                    <a:pt x="87" y="4461"/>
                  </a:lnTo>
                  <a:lnTo>
                    <a:pt x="115" y="4551"/>
                  </a:lnTo>
                  <a:lnTo>
                    <a:pt x="150" y="4635"/>
                  </a:lnTo>
                  <a:lnTo>
                    <a:pt x="188" y="4719"/>
                  </a:lnTo>
                  <a:lnTo>
                    <a:pt x="230" y="4802"/>
                  </a:lnTo>
                  <a:lnTo>
                    <a:pt x="275" y="4881"/>
                  </a:lnTo>
                  <a:lnTo>
                    <a:pt x="325" y="4957"/>
                  </a:lnTo>
                  <a:lnTo>
                    <a:pt x="377" y="5033"/>
                  </a:lnTo>
                  <a:lnTo>
                    <a:pt x="434" y="5103"/>
                  </a:lnTo>
                  <a:lnTo>
                    <a:pt x="492" y="5172"/>
                  </a:lnTo>
                  <a:lnTo>
                    <a:pt x="556" y="5237"/>
                  </a:lnTo>
                  <a:lnTo>
                    <a:pt x="623" y="5300"/>
                  </a:lnTo>
                  <a:lnTo>
                    <a:pt x="691" y="5361"/>
                  </a:lnTo>
                  <a:lnTo>
                    <a:pt x="762" y="5418"/>
                  </a:lnTo>
                  <a:lnTo>
                    <a:pt x="838" y="5471"/>
                  </a:lnTo>
                  <a:lnTo>
                    <a:pt x="914" y="5521"/>
                  </a:lnTo>
                  <a:lnTo>
                    <a:pt x="992" y="5565"/>
                  </a:lnTo>
                  <a:lnTo>
                    <a:pt x="1074" y="5607"/>
                  </a:lnTo>
                  <a:lnTo>
                    <a:pt x="1161" y="5647"/>
                  </a:lnTo>
                  <a:lnTo>
                    <a:pt x="1244" y="5678"/>
                  </a:lnTo>
                  <a:lnTo>
                    <a:pt x="1333" y="5709"/>
                  </a:lnTo>
                  <a:lnTo>
                    <a:pt x="1422" y="5735"/>
                  </a:lnTo>
                  <a:lnTo>
                    <a:pt x="1513" y="5757"/>
                  </a:lnTo>
                  <a:lnTo>
                    <a:pt x="1608" y="5772"/>
                  </a:lnTo>
                  <a:lnTo>
                    <a:pt x="1702" y="5785"/>
                  </a:lnTo>
                  <a:lnTo>
                    <a:pt x="1799" y="5791"/>
                  </a:lnTo>
                  <a:lnTo>
                    <a:pt x="1896" y="5794"/>
                  </a:lnTo>
                  <a:lnTo>
                    <a:pt x="1993" y="5791"/>
                  </a:lnTo>
                  <a:lnTo>
                    <a:pt x="2088" y="5785"/>
                  </a:lnTo>
                  <a:lnTo>
                    <a:pt x="2181" y="5772"/>
                  </a:lnTo>
                  <a:lnTo>
                    <a:pt x="2273" y="5757"/>
                  </a:lnTo>
                  <a:lnTo>
                    <a:pt x="2365" y="5735"/>
                  </a:lnTo>
                  <a:lnTo>
                    <a:pt x="2451" y="5712"/>
                  </a:lnTo>
                  <a:lnTo>
                    <a:pt x="2540" y="5680"/>
                  </a:lnTo>
                  <a:lnTo>
                    <a:pt x="2624" y="5649"/>
                  </a:lnTo>
                  <a:lnTo>
                    <a:pt x="2658" y="5715"/>
                  </a:lnTo>
                  <a:lnTo>
                    <a:pt x="2692" y="5780"/>
                  </a:lnTo>
                  <a:lnTo>
                    <a:pt x="2731" y="5846"/>
                  </a:lnTo>
                  <a:lnTo>
                    <a:pt x="2771" y="5909"/>
                  </a:lnTo>
                  <a:lnTo>
                    <a:pt x="2813" y="5969"/>
                  </a:lnTo>
                  <a:lnTo>
                    <a:pt x="2857" y="6029"/>
                  </a:lnTo>
                  <a:lnTo>
                    <a:pt x="2905" y="6087"/>
                  </a:lnTo>
                  <a:lnTo>
                    <a:pt x="2952" y="6142"/>
                  </a:lnTo>
                  <a:lnTo>
                    <a:pt x="3001" y="6197"/>
                  </a:lnTo>
                  <a:lnTo>
                    <a:pt x="3054" y="6249"/>
                  </a:lnTo>
                  <a:lnTo>
                    <a:pt x="3106" y="6302"/>
                  </a:lnTo>
                  <a:lnTo>
                    <a:pt x="3161" y="6349"/>
                  </a:lnTo>
                  <a:lnTo>
                    <a:pt x="3219" y="6396"/>
                  </a:lnTo>
                  <a:lnTo>
                    <a:pt x="3279" y="6443"/>
                  </a:lnTo>
                  <a:lnTo>
                    <a:pt x="3336" y="6485"/>
                  </a:lnTo>
                  <a:lnTo>
                    <a:pt x="3399" y="6527"/>
                  </a:lnTo>
                  <a:lnTo>
                    <a:pt x="3461" y="6567"/>
                  </a:lnTo>
                  <a:lnTo>
                    <a:pt x="3528" y="6603"/>
                  </a:lnTo>
                  <a:lnTo>
                    <a:pt x="3593" y="6637"/>
                  </a:lnTo>
                  <a:lnTo>
                    <a:pt x="3661" y="6672"/>
                  </a:lnTo>
                  <a:lnTo>
                    <a:pt x="3729" y="6700"/>
                  </a:lnTo>
                  <a:lnTo>
                    <a:pt x="3797" y="6729"/>
                  </a:lnTo>
                  <a:lnTo>
                    <a:pt x="3870" y="6752"/>
                  </a:lnTo>
                  <a:lnTo>
                    <a:pt x="3941" y="6776"/>
                  </a:lnTo>
                  <a:lnTo>
                    <a:pt x="4014" y="6797"/>
                  </a:lnTo>
                  <a:lnTo>
                    <a:pt x="4088" y="6816"/>
                  </a:lnTo>
                  <a:lnTo>
                    <a:pt x="4163" y="6831"/>
                  </a:lnTo>
                  <a:lnTo>
                    <a:pt x="4240" y="6842"/>
                  </a:lnTo>
                  <a:lnTo>
                    <a:pt x="4318" y="6852"/>
                  </a:lnTo>
                  <a:lnTo>
                    <a:pt x="4394" y="6860"/>
                  </a:lnTo>
                  <a:lnTo>
                    <a:pt x="4472" y="6866"/>
                  </a:lnTo>
                  <a:lnTo>
                    <a:pt x="4554" y="6866"/>
                  </a:lnTo>
                  <a:lnTo>
                    <a:pt x="4632" y="6866"/>
                  </a:lnTo>
                  <a:lnTo>
                    <a:pt x="4708" y="6860"/>
                  </a:lnTo>
                  <a:lnTo>
                    <a:pt x="4786" y="6852"/>
                  </a:lnTo>
                  <a:lnTo>
                    <a:pt x="4863" y="6844"/>
                  </a:lnTo>
                  <a:lnTo>
                    <a:pt x="4938" y="6831"/>
                  </a:lnTo>
                  <a:lnTo>
                    <a:pt x="5015" y="6816"/>
                  </a:lnTo>
                  <a:lnTo>
                    <a:pt x="5088" y="6797"/>
                  </a:lnTo>
                  <a:lnTo>
                    <a:pt x="5159" y="6779"/>
                  </a:lnTo>
                  <a:lnTo>
                    <a:pt x="5232" y="6755"/>
                  </a:lnTo>
                  <a:lnTo>
                    <a:pt x="5302" y="6732"/>
                  </a:lnTo>
                  <a:lnTo>
                    <a:pt x="5371" y="6702"/>
                  </a:lnTo>
                  <a:lnTo>
                    <a:pt x="5439" y="6674"/>
                  </a:lnTo>
                  <a:lnTo>
                    <a:pt x="5506" y="6642"/>
                  </a:lnTo>
                  <a:lnTo>
                    <a:pt x="5573" y="6608"/>
                  </a:lnTo>
                  <a:lnTo>
                    <a:pt x="5635" y="6572"/>
                  </a:lnTo>
                  <a:lnTo>
                    <a:pt x="5698" y="6533"/>
                  </a:lnTo>
                  <a:lnTo>
                    <a:pt x="5761" y="6493"/>
                  </a:lnTo>
                  <a:lnTo>
                    <a:pt x="5819" y="6448"/>
                  </a:lnTo>
                  <a:lnTo>
                    <a:pt x="5879" y="6404"/>
                  </a:lnTo>
                  <a:lnTo>
                    <a:pt x="5934" y="6357"/>
                  </a:lnTo>
                  <a:lnTo>
                    <a:pt x="5989" y="6309"/>
                  </a:lnTo>
                  <a:lnTo>
                    <a:pt x="6044" y="6260"/>
                  </a:lnTo>
                  <a:lnTo>
                    <a:pt x="6094" y="6207"/>
                  </a:lnTo>
                  <a:lnTo>
                    <a:pt x="6143" y="6152"/>
                  </a:lnTo>
                  <a:lnTo>
                    <a:pt x="6193" y="6097"/>
                  </a:lnTo>
                  <a:lnTo>
                    <a:pt x="6238" y="6042"/>
                  </a:lnTo>
                  <a:lnTo>
                    <a:pt x="6282" y="5981"/>
                  </a:lnTo>
                  <a:lnTo>
                    <a:pt x="6323" y="5921"/>
                  </a:lnTo>
                  <a:lnTo>
                    <a:pt x="6366" y="5861"/>
                  </a:lnTo>
                  <a:lnTo>
                    <a:pt x="6403" y="5799"/>
                  </a:lnTo>
                  <a:lnTo>
                    <a:pt x="6439" y="5733"/>
                  </a:lnTo>
                  <a:lnTo>
                    <a:pt x="6473" y="5667"/>
                  </a:lnTo>
                  <a:lnTo>
                    <a:pt x="6552" y="5697"/>
                  </a:lnTo>
                  <a:lnTo>
                    <a:pt x="6632" y="5720"/>
                  </a:lnTo>
                  <a:lnTo>
                    <a:pt x="6717" y="5744"/>
                  </a:lnTo>
                  <a:lnTo>
                    <a:pt x="6801" y="5762"/>
                  </a:lnTo>
                  <a:lnTo>
                    <a:pt x="6887" y="5775"/>
                  </a:lnTo>
                  <a:lnTo>
                    <a:pt x="6973" y="5785"/>
                  </a:lnTo>
                  <a:lnTo>
                    <a:pt x="7062" y="5794"/>
                  </a:lnTo>
                  <a:lnTo>
                    <a:pt x="7152" y="5794"/>
                  </a:lnTo>
                  <a:lnTo>
                    <a:pt x="7249" y="5791"/>
                  </a:lnTo>
                  <a:lnTo>
                    <a:pt x="7345" y="5785"/>
                  </a:lnTo>
                  <a:lnTo>
                    <a:pt x="7439" y="5772"/>
                  </a:lnTo>
                  <a:lnTo>
                    <a:pt x="7534" y="5757"/>
                  </a:lnTo>
                  <a:lnTo>
                    <a:pt x="7626" y="5735"/>
                  </a:lnTo>
                  <a:lnTo>
                    <a:pt x="7715" y="5709"/>
                  </a:lnTo>
                  <a:lnTo>
                    <a:pt x="7803" y="5678"/>
                  </a:lnTo>
                  <a:lnTo>
                    <a:pt x="7890" y="5647"/>
                  </a:lnTo>
                  <a:lnTo>
                    <a:pt x="7974" y="5607"/>
                  </a:lnTo>
                  <a:lnTo>
                    <a:pt x="8055" y="5565"/>
                  </a:lnTo>
                  <a:lnTo>
                    <a:pt x="8134" y="5521"/>
                  </a:lnTo>
                  <a:lnTo>
                    <a:pt x="8212" y="5471"/>
                  </a:lnTo>
                  <a:lnTo>
                    <a:pt x="8285" y="5418"/>
                  </a:lnTo>
                  <a:lnTo>
                    <a:pt x="8356" y="5361"/>
                  </a:lnTo>
                  <a:lnTo>
                    <a:pt x="8427" y="5300"/>
                  </a:lnTo>
                  <a:lnTo>
                    <a:pt x="8492" y="5237"/>
                  </a:lnTo>
                  <a:lnTo>
                    <a:pt x="8555" y="5172"/>
                  </a:lnTo>
                  <a:lnTo>
                    <a:pt x="8612" y="5103"/>
                  </a:lnTo>
                  <a:lnTo>
                    <a:pt x="8670" y="5033"/>
                  </a:lnTo>
                  <a:lnTo>
                    <a:pt x="8722" y="4957"/>
                  </a:lnTo>
                  <a:lnTo>
                    <a:pt x="8772" y="4881"/>
                  </a:lnTo>
                  <a:lnTo>
                    <a:pt x="8817" y="4802"/>
                  </a:lnTo>
                  <a:lnTo>
                    <a:pt x="8859" y="4719"/>
                  </a:lnTo>
                  <a:lnTo>
                    <a:pt x="8898" y="4635"/>
                  </a:lnTo>
                  <a:lnTo>
                    <a:pt x="8932" y="4551"/>
                  </a:lnTo>
                  <a:lnTo>
                    <a:pt x="8961" y="4461"/>
                  </a:lnTo>
                  <a:lnTo>
                    <a:pt x="8988" y="4372"/>
                  </a:lnTo>
                  <a:lnTo>
                    <a:pt x="9008" y="4281"/>
                  </a:lnTo>
                  <a:lnTo>
                    <a:pt x="9023" y="4187"/>
                  </a:lnTo>
                  <a:lnTo>
                    <a:pt x="9036" y="4092"/>
                  </a:lnTo>
                  <a:lnTo>
                    <a:pt x="9045" y="3995"/>
                  </a:lnTo>
                  <a:lnTo>
                    <a:pt x="9048" y="3898"/>
                  </a:lnTo>
                  <a:lnTo>
                    <a:pt x="9045" y="3819"/>
                  </a:lnTo>
                  <a:lnTo>
                    <a:pt x="9040" y="3743"/>
                  </a:lnTo>
                  <a:lnTo>
                    <a:pt x="9034" y="3670"/>
                  </a:lnTo>
                  <a:lnTo>
                    <a:pt x="9023" y="3593"/>
                  </a:lnTo>
                  <a:lnTo>
                    <a:pt x="9008" y="3521"/>
                  </a:lnTo>
                  <a:lnTo>
                    <a:pt x="8993" y="3449"/>
                  </a:lnTo>
                  <a:lnTo>
                    <a:pt x="8974" y="3376"/>
                  </a:lnTo>
                  <a:lnTo>
                    <a:pt x="8953" y="3309"/>
                  </a:lnTo>
                  <a:lnTo>
                    <a:pt x="8929" y="3237"/>
                  </a:lnTo>
                  <a:lnTo>
                    <a:pt x="8903" y="3172"/>
                  </a:lnTo>
                  <a:lnTo>
                    <a:pt x="8874" y="3103"/>
                  </a:lnTo>
                  <a:lnTo>
                    <a:pt x="8841" y="3038"/>
                  </a:lnTo>
                  <a:lnTo>
                    <a:pt x="8809" y="2976"/>
                  </a:lnTo>
                  <a:lnTo>
                    <a:pt x="8772" y="2912"/>
                  </a:lnTo>
                  <a:lnTo>
                    <a:pt x="8733" y="2852"/>
                  </a:lnTo>
                  <a:lnTo>
                    <a:pt x="8691" y="2794"/>
                  </a:lnTo>
                  <a:lnTo>
                    <a:pt x="8649" y="2737"/>
                  </a:lnTo>
                  <a:lnTo>
                    <a:pt x="8605" y="2682"/>
                  </a:lnTo>
                  <a:lnTo>
                    <a:pt x="8557" y="2626"/>
                  </a:lnTo>
                  <a:lnTo>
                    <a:pt x="8508" y="2574"/>
                  </a:lnTo>
                  <a:lnTo>
                    <a:pt x="8458" y="2524"/>
                  </a:lnTo>
                  <a:lnTo>
                    <a:pt x="8406" y="2477"/>
                  </a:lnTo>
                  <a:lnTo>
                    <a:pt x="8351" y="2430"/>
                  </a:lnTo>
                  <a:lnTo>
                    <a:pt x="8293" y="2386"/>
                  </a:lnTo>
                  <a:lnTo>
                    <a:pt x="8236" y="2344"/>
                  </a:lnTo>
                  <a:lnTo>
                    <a:pt x="8176" y="2304"/>
                  </a:lnTo>
                  <a:lnTo>
                    <a:pt x="8115" y="2265"/>
                  </a:lnTo>
                  <a:lnTo>
                    <a:pt x="8052" y="2230"/>
                  </a:lnTo>
                  <a:lnTo>
                    <a:pt x="7989" y="2197"/>
                  </a:lnTo>
                  <a:lnTo>
                    <a:pt x="7924" y="2165"/>
                  </a:lnTo>
                  <a:lnTo>
                    <a:pt x="7855" y="2136"/>
                  </a:lnTo>
                  <a:lnTo>
                    <a:pt x="7788" y="2113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7" name="Freeform 17"/>
            <p:cNvSpPr>
              <a:spLocks/>
            </p:cNvSpPr>
            <p:nvPr userDrawn="1"/>
          </p:nvSpPr>
          <p:spPr bwMode="auto">
            <a:xfrm>
              <a:off x="7775575" y="3213100"/>
              <a:ext cx="900113" cy="684213"/>
            </a:xfrm>
            <a:custGeom>
              <a:avLst/>
              <a:gdLst>
                <a:gd name="T0" fmla="*/ 7780 w 9078"/>
                <a:gd name="T1" fmla="*/ 1403 h 6897"/>
                <a:gd name="T2" fmla="*/ 7292 w 9078"/>
                <a:gd name="T3" fmla="*/ 548 h 6897"/>
                <a:gd name="T4" fmla="*/ 6438 w 9078"/>
                <a:gd name="T5" fmla="*/ 60 h 6897"/>
                <a:gd name="T6" fmla="*/ 5443 w 9078"/>
                <a:gd name="T7" fmla="*/ 77 h 6897"/>
                <a:gd name="T8" fmla="*/ 4519 w 9078"/>
                <a:gd name="T9" fmla="*/ 695 h 6897"/>
                <a:gd name="T10" fmla="*/ 3815 w 9078"/>
                <a:gd name="T11" fmla="*/ 147 h 6897"/>
                <a:gd name="T12" fmla="*/ 2806 w 9078"/>
                <a:gd name="T13" fmla="*/ 24 h 6897"/>
                <a:gd name="T14" fmla="*/ 1906 w 9078"/>
                <a:gd name="T15" fmla="*/ 428 h 6897"/>
                <a:gd name="T16" fmla="*/ 1338 w 9078"/>
                <a:gd name="T17" fmla="*/ 1227 h 6897"/>
                <a:gd name="T18" fmla="*/ 1246 w 9078"/>
                <a:gd name="T19" fmla="*/ 2134 h 6897"/>
                <a:gd name="T20" fmla="*/ 696 w 9078"/>
                <a:gd name="T21" fmla="*/ 2440 h 6897"/>
                <a:gd name="T22" fmla="*/ 203 w 9078"/>
                <a:gd name="T23" fmla="*/ 3052 h 6897"/>
                <a:gd name="T24" fmla="*/ 2 w 9078"/>
                <a:gd name="T25" fmla="*/ 3835 h 6897"/>
                <a:gd name="T26" fmla="*/ 232 w 9078"/>
                <a:gd name="T27" fmla="*/ 4823 h 6897"/>
                <a:gd name="T28" fmla="*/ 922 w 9078"/>
                <a:gd name="T29" fmla="*/ 5549 h 6897"/>
                <a:gd name="T30" fmla="*/ 1911 w 9078"/>
                <a:gd name="T31" fmla="*/ 5825 h 6897"/>
                <a:gd name="T32" fmla="*/ 2660 w 9078"/>
                <a:gd name="T33" fmla="*/ 5738 h 6897"/>
                <a:gd name="T34" fmla="*/ 3167 w 9078"/>
                <a:gd name="T35" fmla="*/ 6378 h 6897"/>
                <a:gd name="T36" fmla="*/ 3880 w 9078"/>
                <a:gd name="T37" fmla="*/ 6785 h 6897"/>
                <a:gd name="T38" fmla="*/ 4726 w 9078"/>
                <a:gd name="T39" fmla="*/ 6892 h 6897"/>
                <a:gd name="T40" fmla="*/ 5528 w 9078"/>
                <a:gd name="T41" fmla="*/ 6671 h 6897"/>
                <a:gd name="T42" fmla="*/ 6171 w 9078"/>
                <a:gd name="T43" fmla="*/ 6179 h 6897"/>
                <a:gd name="T44" fmla="*/ 6564 w 9078"/>
                <a:gd name="T45" fmla="*/ 5725 h 6897"/>
                <a:gd name="T46" fmla="*/ 7551 w 9078"/>
                <a:gd name="T47" fmla="*/ 5788 h 6897"/>
                <a:gd name="T48" fmla="*/ 8452 w 9078"/>
                <a:gd name="T49" fmla="*/ 5330 h 6897"/>
                <a:gd name="T50" fmla="*/ 8991 w 9078"/>
                <a:gd name="T51" fmla="*/ 4482 h 6897"/>
                <a:gd name="T52" fmla="*/ 9038 w 9078"/>
                <a:gd name="T53" fmla="*/ 3534 h 6897"/>
                <a:gd name="T54" fmla="*/ 8719 w 9078"/>
                <a:gd name="T55" fmla="*/ 2800 h 6897"/>
                <a:gd name="T56" fmla="*/ 8138 w 9078"/>
                <a:gd name="T57" fmla="*/ 2268 h 6897"/>
                <a:gd name="T58" fmla="*/ 7931 w 9078"/>
                <a:gd name="T59" fmla="*/ 2197 h 6897"/>
                <a:gd name="T60" fmla="*/ 8562 w 9078"/>
                <a:gd name="T61" fmla="*/ 2653 h 6897"/>
                <a:gd name="T62" fmla="*/ 8953 w 9078"/>
                <a:gd name="T63" fmla="*/ 3330 h 6897"/>
                <a:gd name="T64" fmla="*/ 9026 w 9078"/>
                <a:gd name="T65" fmla="*/ 4200 h 6897"/>
                <a:gd name="T66" fmla="*/ 8617 w 9078"/>
                <a:gd name="T67" fmla="*/ 5109 h 6897"/>
                <a:gd name="T68" fmla="*/ 7813 w 9078"/>
                <a:gd name="T69" fmla="*/ 5681 h 6897"/>
                <a:gd name="T70" fmla="*/ 6818 w 9078"/>
                <a:gd name="T71" fmla="*/ 5762 h 6897"/>
                <a:gd name="T72" fmla="*/ 6368 w 9078"/>
                <a:gd name="T73" fmla="*/ 5867 h 6897"/>
                <a:gd name="T74" fmla="*/ 5825 w 9078"/>
                <a:gd name="T75" fmla="*/ 6452 h 6897"/>
                <a:gd name="T76" fmla="*/ 5098 w 9078"/>
                <a:gd name="T77" fmla="*/ 6800 h 6897"/>
                <a:gd name="T78" fmla="*/ 4258 w 9078"/>
                <a:gd name="T79" fmla="*/ 6845 h 6897"/>
                <a:gd name="T80" fmla="*/ 3485 w 9078"/>
                <a:gd name="T81" fmla="*/ 6569 h 6897"/>
                <a:gd name="T82" fmla="*/ 2885 w 9078"/>
                <a:gd name="T83" fmla="*/ 6034 h 6897"/>
                <a:gd name="T84" fmla="*/ 2550 w 9078"/>
                <a:gd name="T85" fmla="*/ 5683 h 6897"/>
                <a:gd name="T86" fmla="*/ 1534 w 9078"/>
                <a:gd name="T87" fmla="*/ 5757 h 6897"/>
                <a:gd name="T88" fmla="*/ 649 w 9078"/>
                <a:gd name="T89" fmla="*/ 5306 h 6897"/>
                <a:gd name="T90" fmla="*/ 117 w 9078"/>
                <a:gd name="T91" fmla="*/ 4472 h 6897"/>
                <a:gd name="T92" fmla="*/ 68 w 9078"/>
                <a:gd name="T93" fmla="*/ 3542 h 6897"/>
                <a:gd name="T94" fmla="*/ 379 w 9078"/>
                <a:gd name="T95" fmla="*/ 2823 h 6897"/>
                <a:gd name="T96" fmla="*/ 945 w 9078"/>
                <a:gd name="T97" fmla="*/ 2301 h 6897"/>
                <a:gd name="T98" fmla="*/ 1261 w 9078"/>
                <a:gd name="T99" fmla="*/ 2000 h 6897"/>
                <a:gd name="T100" fmla="*/ 1437 w 9078"/>
                <a:gd name="T101" fmla="*/ 1072 h 6897"/>
                <a:gd name="T102" fmla="*/ 2066 w 9078"/>
                <a:gd name="T103" fmla="*/ 346 h 6897"/>
                <a:gd name="T104" fmla="*/ 2998 w 9078"/>
                <a:gd name="T105" fmla="*/ 35 h 6897"/>
                <a:gd name="T106" fmla="*/ 4071 w 9078"/>
                <a:gd name="T107" fmla="*/ 315 h 6897"/>
                <a:gd name="T108" fmla="*/ 4608 w 9078"/>
                <a:gd name="T109" fmla="*/ 640 h 6897"/>
                <a:gd name="T110" fmla="*/ 5553 w 9078"/>
                <a:gd name="T111" fmla="*/ 82 h 6897"/>
                <a:gd name="T112" fmla="*/ 6604 w 9078"/>
                <a:gd name="T113" fmla="*/ 144 h 6897"/>
                <a:gd name="T114" fmla="*/ 7389 w 9078"/>
                <a:gd name="T115" fmla="*/ 701 h 6897"/>
                <a:gd name="T116" fmla="*/ 7787 w 9078"/>
                <a:gd name="T117" fmla="*/ 1592 h 6897"/>
                <a:gd name="T118" fmla="*/ 7798 w 9078"/>
                <a:gd name="T119" fmla="*/ 2142 h 6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078" h="6897">
                  <a:moveTo>
                    <a:pt x="7803" y="2129"/>
                  </a:moveTo>
                  <a:lnTo>
                    <a:pt x="7818" y="2129"/>
                  </a:lnTo>
                  <a:lnTo>
                    <a:pt x="7827" y="2066"/>
                  </a:lnTo>
                  <a:lnTo>
                    <a:pt x="7834" y="2000"/>
                  </a:lnTo>
                  <a:lnTo>
                    <a:pt x="7837" y="1938"/>
                  </a:lnTo>
                  <a:lnTo>
                    <a:pt x="7840" y="1870"/>
                  </a:lnTo>
                  <a:lnTo>
                    <a:pt x="7837" y="1775"/>
                  </a:lnTo>
                  <a:lnTo>
                    <a:pt x="7829" y="1681"/>
                  </a:lnTo>
                  <a:lnTo>
                    <a:pt x="7818" y="1587"/>
                  </a:lnTo>
                  <a:lnTo>
                    <a:pt x="7800" y="1495"/>
                  </a:lnTo>
                  <a:lnTo>
                    <a:pt x="7780" y="1403"/>
                  </a:lnTo>
                  <a:lnTo>
                    <a:pt x="7755" y="1313"/>
                  </a:lnTo>
                  <a:lnTo>
                    <a:pt x="7727" y="1227"/>
                  </a:lnTo>
                  <a:lnTo>
                    <a:pt x="7693" y="1144"/>
                  </a:lnTo>
                  <a:lnTo>
                    <a:pt x="7653" y="1059"/>
                  </a:lnTo>
                  <a:lnTo>
                    <a:pt x="7614" y="980"/>
                  </a:lnTo>
                  <a:lnTo>
                    <a:pt x="7570" y="902"/>
                  </a:lnTo>
                  <a:lnTo>
                    <a:pt x="7520" y="826"/>
                  </a:lnTo>
                  <a:lnTo>
                    <a:pt x="7468" y="753"/>
                  </a:lnTo>
                  <a:lnTo>
                    <a:pt x="7412" y="682"/>
                  </a:lnTo>
                  <a:lnTo>
                    <a:pt x="7355" y="614"/>
                  </a:lnTo>
                  <a:lnTo>
                    <a:pt x="7292" y="548"/>
                  </a:lnTo>
                  <a:lnTo>
                    <a:pt x="7227" y="488"/>
                  </a:lnTo>
                  <a:lnTo>
                    <a:pt x="7158" y="428"/>
                  </a:lnTo>
                  <a:lnTo>
                    <a:pt x="7088" y="373"/>
                  </a:lnTo>
                  <a:lnTo>
                    <a:pt x="7015" y="320"/>
                  </a:lnTo>
                  <a:lnTo>
                    <a:pt x="6938" y="273"/>
                  </a:lnTo>
                  <a:lnTo>
                    <a:pt x="6863" y="226"/>
                  </a:lnTo>
                  <a:lnTo>
                    <a:pt x="6781" y="186"/>
                  </a:lnTo>
                  <a:lnTo>
                    <a:pt x="6697" y="147"/>
                  </a:lnTo>
                  <a:lnTo>
                    <a:pt x="6614" y="116"/>
                  </a:lnTo>
                  <a:lnTo>
                    <a:pt x="6527" y="84"/>
                  </a:lnTo>
                  <a:lnTo>
                    <a:pt x="6438" y="60"/>
                  </a:lnTo>
                  <a:lnTo>
                    <a:pt x="6347" y="40"/>
                  </a:lnTo>
                  <a:lnTo>
                    <a:pt x="6255" y="24"/>
                  </a:lnTo>
                  <a:lnTo>
                    <a:pt x="6164" y="10"/>
                  </a:lnTo>
                  <a:lnTo>
                    <a:pt x="6067" y="3"/>
                  </a:lnTo>
                  <a:lnTo>
                    <a:pt x="5972" y="0"/>
                  </a:lnTo>
                  <a:lnTo>
                    <a:pt x="5917" y="3"/>
                  </a:lnTo>
                  <a:lnTo>
                    <a:pt x="5862" y="5"/>
                  </a:lnTo>
                  <a:lnTo>
                    <a:pt x="5755" y="13"/>
                  </a:lnTo>
                  <a:lnTo>
                    <a:pt x="5650" y="29"/>
                  </a:lnTo>
                  <a:lnTo>
                    <a:pt x="5546" y="50"/>
                  </a:lnTo>
                  <a:lnTo>
                    <a:pt x="5443" y="77"/>
                  </a:lnTo>
                  <a:lnTo>
                    <a:pt x="5344" y="110"/>
                  </a:lnTo>
                  <a:lnTo>
                    <a:pt x="5247" y="147"/>
                  </a:lnTo>
                  <a:lnTo>
                    <a:pt x="5153" y="189"/>
                  </a:lnTo>
                  <a:lnTo>
                    <a:pt x="5064" y="236"/>
                  </a:lnTo>
                  <a:lnTo>
                    <a:pt x="4975" y="289"/>
                  </a:lnTo>
                  <a:lnTo>
                    <a:pt x="4891" y="346"/>
                  </a:lnTo>
                  <a:lnTo>
                    <a:pt x="4808" y="410"/>
                  </a:lnTo>
                  <a:lnTo>
                    <a:pt x="4731" y="475"/>
                  </a:lnTo>
                  <a:lnTo>
                    <a:pt x="4656" y="543"/>
                  </a:lnTo>
                  <a:lnTo>
                    <a:pt x="4584" y="619"/>
                  </a:lnTo>
                  <a:lnTo>
                    <a:pt x="4519" y="695"/>
                  </a:lnTo>
                  <a:lnTo>
                    <a:pt x="4532" y="706"/>
                  </a:lnTo>
                  <a:lnTo>
                    <a:pt x="4542" y="695"/>
                  </a:lnTo>
                  <a:lnTo>
                    <a:pt x="4477" y="619"/>
                  </a:lnTo>
                  <a:lnTo>
                    <a:pt x="4407" y="543"/>
                  </a:lnTo>
                  <a:lnTo>
                    <a:pt x="4333" y="475"/>
                  </a:lnTo>
                  <a:lnTo>
                    <a:pt x="4255" y="410"/>
                  </a:lnTo>
                  <a:lnTo>
                    <a:pt x="4173" y="346"/>
                  </a:lnTo>
                  <a:lnTo>
                    <a:pt x="4089" y="289"/>
                  </a:lnTo>
                  <a:lnTo>
                    <a:pt x="4001" y="236"/>
                  </a:lnTo>
                  <a:lnTo>
                    <a:pt x="3909" y="189"/>
                  </a:lnTo>
                  <a:lnTo>
                    <a:pt x="3815" y="147"/>
                  </a:lnTo>
                  <a:lnTo>
                    <a:pt x="3720" y="110"/>
                  </a:lnTo>
                  <a:lnTo>
                    <a:pt x="3621" y="77"/>
                  </a:lnTo>
                  <a:lnTo>
                    <a:pt x="3518" y="50"/>
                  </a:lnTo>
                  <a:lnTo>
                    <a:pt x="3414" y="29"/>
                  </a:lnTo>
                  <a:lnTo>
                    <a:pt x="3309" y="13"/>
                  </a:lnTo>
                  <a:lnTo>
                    <a:pt x="3202" y="5"/>
                  </a:lnTo>
                  <a:lnTo>
                    <a:pt x="3147" y="3"/>
                  </a:lnTo>
                  <a:lnTo>
                    <a:pt x="3092" y="0"/>
                  </a:lnTo>
                  <a:lnTo>
                    <a:pt x="2995" y="3"/>
                  </a:lnTo>
                  <a:lnTo>
                    <a:pt x="2901" y="10"/>
                  </a:lnTo>
                  <a:lnTo>
                    <a:pt x="2806" y="24"/>
                  </a:lnTo>
                  <a:lnTo>
                    <a:pt x="2715" y="40"/>
                  </a:lnTo>
                  <a:lnTo>
                    <a:pt x="2626" y="60"/>
                  </a:lnTo>
                  <a:lnTo>
                    <a:pt x="2537" y="84"/>
                  </a:lnTo>
                  <a:lnTo>
                    <a:pt x="2450" y="116"/>
                  </a:lnTo>
                  <a:lnTo>
                    <a:pt x="2367" y="147"/>
                  </a:lnTo>
                  <a:lnTo>
                    <a:pt x="2283" y="186"/>
                  </a:lnTo>
                  <a:lnTo>
                    <a:pt x="2202" y="226"/>
                  </a:lnTo>
                  <a:lnTo>
                    <a:pt x="2123" y="273"/>
                  </a:lnTo>
                  <a:lnTo>
                    <a:pt x="2048" y="320"/>
                  </a:lnTo>
                  <a:lnTo>
                    <a:pt x="1974" y="373"/>
                  </a:lnTo>
                  <a:lnTo>
                    <a:pt x="1906" y="428"/>
                  </a:lnTo>
                  <a:lnTo>
                    <a:pt x="1837" y="488"/>
                  </a:lnTo>
                  <a:lnTo>
                    <a:pt x="1772" y="548"/>
                  </a:lnTo>
                  <a:lnTo>
                    <a:pt x="1709" y="614"/>
                  </a:lnTo>
                  <a:lnTo>
                    <a:pt x="1652" y="682"/>
                  </a:lnTo>
                  <a:lnTo>
                    <a:pt x="1597" y="753"/>
                  </a:lnTo>
                  <a:lnTo>
                    <a:pt x="1545" y="826"/>
                  </a:lnTo>
                  <a:lnTo>
                    <a:pt x="1495" y="902"/>
                  </a:lnTo>
                  <a:lnTo>
                    <a:pt x="1450" y="980"/>
                  </a:lnTo>
                  <a:lnTo>
                    <a:pt x="1408" y="1059"/>
                  </a:lnTo>
                  <a:lnTo>
                    <a:pt x="1371" y="1144"/>
                  </a:lnTo>
                  <a:lnTo>
                    <a:pt x="1338" y="1227"/>
                  </a:lnTo>
                  <a:lnTo>
                    <a:pt x="1309" y="1313"/>
                  </a:lnTo>
                  <a:lnTo>
                    <a:pt x="1283" y="1403"/>
                  </a:lnTo>
                  <a:lnTo>
                    <a:pt x="1264" y="1495"/>
                  </a:lnTo>
                  <a:lnTo>
                    <a:pt x="1246" y="1587"/>
                  </a:lnTo>
                  <a:lnTo>
                    <a:pt x="1236" y="1681"/>
                  </a:lnTo>
                  <a:lnTo>
                    <a:pt x="1228" y="1775"/>
                  </a:lnTo>
                  <a:lnTo>
                    <a:pt x="1225" y="1870"/>
                  </a:lnTo>
                  <a:lnTo>
                    <a:pt x="1228" y="1938"/>
                  </a:lnTo>
                  <a:lnTo>
                    <a:pt x="1231" y="2003"/>
                  </a:lnTo>
                  <a:lnTo>
                    <a:pt x="1238" y="2069"/>
                  </a:lnTo>
                  <a:lnTo>
                    <a:pt x="1246" y="2134"/>
                  </a:lnTo>
                  <a:lnTo>
                    <a:pt x="1261" y="2132"/>
                  </a:lnTo>
                  <a:lnTo>
                    <a:pt x="1256" y="2119"/>
                  </a:lnTo>
                  <a:lnTo>
                    <a:pt x="1189" y="2144"/>
                  </a:lnTo>
                  <a:lnTo>
                    <a:pt x="1120" y="2174"/>
                  </a:lnTo>
                  <a:lnTo>
                    <a:pt x="1055" y="2204"/>
                  </a:lnTo>
                  <a:lnTo>
                    <a:pt x="992" y="2239"/>
                  </a:lnTo>
                  <a:lnTo>
                    <a:pt x="929" y="2273"/>
                  </a:lnTo>
                  <a:lnTo>
                    <a:pt x="868" y="2313"/>
                  </a:lnTo>
                  <a:lnTo>
                    <a:pt x="808" y="2352"/>
                  </a:lnTo>
                  <a:lnTo>
                    <a:pt x="751" y="2396"/>
                  </a:lnTo>
                  <a:lnTo>
                    <a:pt x="696" y="2440"/>
                  </a:lnTo>
                  <a:lnTo>
                    <a:pt x="641" y="2485"/>
                  </a:lnTo>
                  <a:lnTo>
                    <a:pt x="589" y="2535"/>
                  </a:lnTo>
                  <a:lnTo>
                    <a:pt x="536" y="2585"/>
                  </a:lnTo>
                  <a:lnTo>
                    <a:pt x="489" y="2637"/>
                  </a:lnTo>
                  <a:lnTo>
                    <a:pt x="442" y="2693"/>
                  </a:lnTo>
                  <a:lnTo>
                    <a:pt x="397" y="2748"/>
                  </a:lnTo>
                  <a:lnTo>
                    <a:pt x="353" y="2805"/>
                  </a:lnTo>
                  <a:lnTo>
                    <a:pt x="314" y="2865"/>
                  </a:lnTo>
                  <a:lnTo>
                    <a:pt x="275" y="2925"/>
                  </a:lnTo>
                  <a:lnTo>
                    <a:pt x="238" y="2989"/>
                  </a:lnTo>
                  <a:lnTo>
                    <a:pt x="203" y="3052"/>
                  </a:lnTo>
                  <a:lnTo>
                    <a:pt x="172" y="3117"/>
                  </a:lnTo>
                  <a:lnTo>
                    <a:pt x="143" y="3186"/>
                  </a:lnTo>
                  <a:lnTo>
                    <a:pt x="117" y="3253"/>
                  </a:lnTo>
                  <a:lnTo>
                    <a:pt x="93" y="3321"/>
                  </a:lnTo>
                  <a:lnTo>
                    <a:pt x="73" y="3392"/>
                  </a:lnTo>
                  <a:lnTo>
                    <a:pt x="55" y="3463"/>
                  </a:lnTo>
                  <a:lnTo>
                    <a:pt x="38" y="3537"/>
                  </a:lnTo>
                  <a:lnTo>
                    <a:pt x="26" y="3609"/>
                  </a:lnTo>
                  <a:lnTo>
                    <a:pt x="15" y="3683"/>
                  </a:lnTo>
                  <a:lnTo>
                    <a:pt x="8" y="3759"/>
                  </a:lnTo>
                  <a:lnTo>
                    <a:pt x="2" y="3835"/>
                  </a:lnTo>
                  <a:lnTo>
                    <a:pt x="0" y="3914"/>
                  </a:lnTo>
                  <a:lnTo>
                    <a:pt x="2" y="4011"/>
                  </a:lnTo>
                  <a:lnTo>
                    <a:pt x="10" y="4108"/>
                  </a:lnTo>
                  <a:lnTo>
                    <a:pt x="23" y="4205"/>
                  </a:lnTo>
                  <a:lnTo>
                    <a:pt x="38" y="4300"/>
                  </a:lnTo>
                  <a:lnTo>
                    <a:pt x="60" y="4391"/>
                  </a:lnTo>
                  <a:lnTo>
                    <a:pt x="86" y="4482"/>
                  </a:lnTo>
                  <a:lnTo>
                    <a:pt x="117" y="4572"/>
                  </a:lnTo>
                  <a:lnTo>
                    <a:pt x="151" y="4658"/>
                  </a:lnTo>
                  <a:lnTo>
                    <a:pt x="188" y="4743"/>
                  </a:lnTo>
                  <a:lnTo>
                    <a:pt x="232" y="4823"/>
                  </a:lnTo>
                  <a:lnTo>
                    <a:pt x="277" y="4905"/>
                  </a:lnTo>
                  <a:lnTo>
                    <a:pt x="327" y="4984"/>
                  </a:lnTo>
                  <a:lnTo>
                    <a:pt x="379" y="5057"/>
                  </a:lnTo>
                  <a:lnTo>
                    <a:pt x="437" y="5131"/>
                  </a:lnTo>
                  <a:lnTo>
                    <a:pt x="497" y="5198"/>
                  </a:lnTo>
                  <a:lnTo>
                    <a:pt x="559" y="5266"/>
                  </a:lnTo>
                  <a:lnTo>
                    <a:pt x="628" y="5330"/>
                  </a:lnTo>
                  <a:lnTo>
                    <a:pt x="696" y="5390"/>
                  </a:lnTo>
                  <a:lnTo>
                    <a:pt x="770" y="5445"/>
                  </a:lnTo>
                  <a:lnTo>
                    <a:pt x="843" y="5500"/>
                  </a:lnTo>
                  <a:lnTo>
                    <a:pt x="922" y="5549"/>
                  </a:lnTo>
                  <a:lnTo>
                    <a:pt x="1000" y="5594"/>
                  </a:lnTo>
                  <a:lnTo>
                    <a:pt x="1084" y="5636"/>
                  </a:lnTo>
                  <a:lnTo>
                    <a:pt x="1167" y="5676"/>
                  </a:lnTo>
                  <a:lnTo>
                    <a:pt x="1254" y="5710"/>
                  </a:lnTo>
                  <a:lnTo>
                    <a:pt x="1343" y="5741"/>
                  </a:lnTo>
                  <a:lnTo>
                    <a:pt x="1435" y="5765"/>
                  </a:lnTo>
                  <a:lnTo>
                    <a:pt x="1526" y="5788"/>
                  </a:lnTo>
                  <a:lnTo>
                    <a:pt x="1620" y="5804"/>
                  </a:lnTo>
                  <a:lnTo>
                    <a:pt x="1717" y="5817"/>
                  </a:lnTo>
                  <a:lnTo>
                    <a:pt x="1814" y="5822"/>
                  </a:lnTo>
                  <a:lnTo>
                    <a:pt x="1911" y="5825"/>
                  </a:lnTo>
                  <a:lnTo>
                    <a:pt x="2008" y="5825"/>
                  </a:lnTo>
                  <a:lnTo>
                    <a:pt x="2105" y="5817"/>
                  </a:lnTo>
                  <a:lnTo>
                    <a:pt x="2200" y="5804"/>
                  </a:lnTo>
                  <a:lnTo>
                    <a:pt x="2290" y="5788"/>
                  </a:lnTo>
                  <a:lnTo>
                    <a:pt x="2382" y="5767"/>
                  </a:lnTo>
                  <a:lnTo>
                    <a:pt x="2472" y="5741"/>
                  </a:lnTo>
                  <a:lnTo>
                    <a:pt x="2561" y="5713"/>
                  </a:lnTo>
                  <a:lnTo>
                    <a:pt x="2644" y="5678"/>
                  </a:lnTo>
                  <a:lnTo>
                    <a:pt x="2639" y="5665"/>
                  </a:lnTo>
                  <a:lnTo>
                    <a:pt x="2626" y="5671"/>
                  </a:lnTo>
                  <a:lnTo>
                    <a:pt x="2660" y="5738"/>
                  </a:lnTo>
                  <a:lnTo>
                    <a:pt x="2694" y="5804"/>
                  </a:lnTo>
                  <a:lnTo>
                    <a:pt x="2733" y="5870"/>
                  </a:lnTo>
                  <a:lnTo>
                    <a:pt x="2773" y="5932"/>
                  </a:lnTo>
                  <a:lnTo>
                    <a:pt x="2815" y="5992"/>
                  </a:lnTo>
                  <a:lnTo>
                    <a:pt x="2858" y="6053"/>
                  </a:lnTo>
                  <a:lnTo>
                    <a:pt x="2906" y="6113"/>
                  </a:lnTo>
                  <a:lnTo>
                    <a:pt x="2955" y="6168"/>
                  </a:lnTo>
                  <a:lnTo>
                    <a:pt x="3005" y="6223"/>
                  </a:lnTo>
                  <a:lnTo>
                    <a:pt x="3058" y="6276"/>
                  </a:lnTo>
                  <a:lnTo>
                    <a:pt x="3110" y="6328"/>
                  </a:lnTo>
                  <a:lnTo>
                    <a:pt x="3167" y="6378"/>
                  </a:lnTo>
                  <a:lnTo>
                    <a:pt x="3223" y="6425"/>
                  </a:lnTo>
                  <a:lnTo>
                    <a:pt x="3283" y="6472"/>
                  </a:lnTo>
                  <a:lnTo>
                    <a:pt x="3343" y="6514"/>
                  </a:lnTo>
                  <a:lnTo>
                    <a:pt x="3406" y="6556"/>
                  </a:lnTo>
                  <a:lnTo>
                    <a:pt x="3469" y="6596"/>
                  </a:lnTo>
                  <a:lnTo>
                    <a:pt x="3535" y="6633"/>
                  </a:lnTo>
                  <a:lnTo>
                    <a:pt x="3600" y="6669"/>
                  </a:lnTo>
                  <a:lnTo>
                    <a:pt x="3668" y="6700"/>
                  </a:lnTo>
                  <a:lnTo>
                    <a:pt x="3739" y="6732"/>
                  </a:lnTo>
                  <a:lnTo>
                    <a:pt x="3807" y="6758"/>
                  </a:lnTo>
                  <a:lnTo>
                    <a:pt x="3880" y="6785"/>
                  </a:lnTo>
                  <a:lnTo>
                    <a:pt x="3951" y="6808"/>
                  </a:lnTo>
                  <a:lnTo>
                    <a:pt x="4027" y="6829"/>
                  </a:lnTo>
                  <a:lnTo>
                    <a:pt x="4100" y="6847"/>
                  </a:lnTo>
                  <a:lnTo>
                    <a:pt x="4176" y="6863"/>
                  </a:lnTo>
                  <a:lnTo>
                    <a:pt x="4252" y="6874"/>
                  </a:lnTo>
                  <a:lnTo>
                    <a:pt x="4330" y="6884"/>
                  </a:lnTo>
                  <a:lnTo>
                    <a:pt x="4409" y="6892"/>
                  </a:lnTo>
                  <a:lnTo>
                    <a:pt x="4487" y="6897"/>
                  </a:lnTo>
                  <a:lnTo>
                    <a:pt x="4569" y="6897"/>
                  </a:lnTo>
                  <a:lnTo>
                    <a:pt x="4647" y="6897"/>
                  </a:lnTo>
                  <a:lnTo>
                    <a:pt x="4726" y="6892"/>
                  </a:lnTo>
                  <a:lnTo>
                    <a:pt x="4804" y="6884"/>
                  </a:lnTo>
                  <a:lnTo>
                    <a:pt x="4881" y="6876"/>
                  </a:lnTo>
                  <a:lnTo>
                    <a:pt x="4956" y="6863"/>
                  </a:lnTo>
                  <a:lnTo>
                    <a:pt x="5032" y="6847"/>
                  </a:lnTo>
                  <a:lnTo>
                    <a:pt x="5105" y="6829"/>
                  </a:lnTo>
                  <a:lnTo>
                    <a:pt x="5179" y="6810"/>
                  </a:lnTo>
                  <a:lnTo>
                    <a:pt x="5252" y="6787"/>
                  </a:lnTo>
                  <a:lnTo>
                    <a:pt x="5323" y="6761"/>
                  </a:lnTo>
                  <a:lnTo>
                    <a:pt x="5391" y="6735"/>
                  </a:lnTo>
                  <a:lnTo>
                    <a:pt x="5461" y="6703"/>
                  </a:lnTo>
                  <a:lnTo>
                    <a:pt x="5528" y="6671"/>
                  </a:lnTo>
                  <a:lnTo>
                    <a:pt x="5595" y="6638"/>
                  </a:lnTo>
                  <a:lnTo>
                    <a:pt x="5658" y="6601"/>
                  </a:lnTo>
                  <a:lnTo>
                    <a:pt x="5721" y="6561"/>
                  </a:lnTo>
                  <a:lnTo>
                    <a:pt x="5784" y="6519"/>
                  </a:lnTo>
                  <a:lnTo>
                    <a:pt x="5844" y="6477"/>
                  </a:lnTo>
                  <a:lnTo>
                    <a:pt x="5902" y="6433"/>
                  </a:lnTo>
                  <a:lnTo>
                    <a:pt x="5959" y="6385"/>
                  </a:lnTo>
                  <a:lnTo>
                    <a:pt x="6014" y="6336"/>
                  </a:lnTo>
                  <a:lnTo>
                    <a:pt x="6069" y="6286"/>
                  </a:lnTo>
                  <a:lnTo>
                    <a:pt x="6121" y="6233"/>
                  </a:lnTo>
                  <a:lnTo>
                    <a:pt x="6171" y="6179"/>
                  </a:lnTo>
                  <a:lnTo>
                    <a:pt x="6218" y="6124"/>
                  </a:lnTo>
                  <a:lnTo>
                    <a:pt x="6266" y="6066"/>
                  </a:lnTo>
                  <a:lnTo>
                    <a:pt x="6310" y="6009"/>
                  </a:lnTo>
                  <a:lnTo>
                    <a:pt x="6352" y="5945"/>
                  </a:lnTo>
                  <a:lnTo>
                    <a:pt x="6394" y="5885"/>
                  </a:lnTo>
                  <a:lnTo>
                    <a:pt x="6430" y="5820"/>
                  </a:lnTo>
                  <a:lnTo>
                    <a:pt x="6467" y="5757"/>
                  </a:lnTo>
                  <a:lnTo>
                    <a:pt x="6502" y="5688"/>
                  </a:lnTo>
                  <a:lnTo>
                    <a:pt x="6488" y="5683"/>
                  </a:lnTo>
                  <a:lnTo>
                    <a:pt x="6483" y="5696"/>
                  </a:lnTo>
                  <a:lnTo>
                    <a:pt x="6564" y="5725"/>
                  </a:lnTo>
                  <a:lnTo>
                    <a:pt x="6645" y="5751"/>
                  </a:lnTo>
                  <a:lnTo>
                    <a:pt x="6729" y="5775"/>
                  </a:lnTo>
                  <a:lnTo>
                    <a:pt x="6813" y="5793"/>
                  </a:lnTo>
                  <a:lnTo>
                    <a:pt x="6899" y="5807"/>
                  </a:lnTo>
                  <a:lnTo>
                    <a:pt x="6988" y="5817"/>
                  </a:lnTo>
                  <a:lnTo>
                    <a:pt x="7077" y="5825"/>
                  </a:lnTo>
                  <a:lnTo>
                    <a:pt x="7167" y="5825"/>
                  </a:lnTo>
                  <a:lnTo>
                    <a:pt x="7264" y="5822"/>
                  </a:lnTo>
                  <a:lnTo>
                    <a:pt x="7360" y="5817"/>
                  </a:lnTo>
                  <a:lnTo>
                    <a:pt x="7457" y="5804"/>
                  </a:lnTo>
                  <a:lnTo>
                    <a:pt x="7551" y="5788"/>
                  </a:lnTo>
                  <a:lnTo>
                    <a:pt x="7643" y="5765"/>
                  </a:lnTo>
                  <a:lnTo>
                    <a:pt x="7735" y="5741"/>
                  </a:lnTo>
                  <a:lnTo>
                    <a:pt x="7823" y="5710"/>
                  </a:lnTo>
                  <a:lnTo>
                    <a:pt x="7910" y="5676"/>
                  </a:lnTo>
                  <a:lnTo>
                    <a:pt x="7994" y="5636"/>
                  </a:lnTo>
                  <a:lnTo>
                    <a:pt x="8077" y="5594"/>
                  </a:lnTo>
                  <a:lnTo>
                    <a:pt x="8156" y="5549"/>
                  </a:lnTo>
                  <a:lnTo>
                    <a:pt x="8235" y="5500"/>
                  </a:lnTo>
                  <a:lnTo>
                    <a:pt x="8311" y="5445"/>
                  </a:lnTo>
                  <a:lnTo>
                    <a:pt x="8381" y="5390"/>
                  </a:lnTo>
                  <a:lnTo>
                    <a:pt x="8452" y="5330"/>
                  </a:lnTo>
                  <a:lnTo>
                    <a:pt x="8518" y="5266"/>
                  </a:lnTo>
                  <a:lnTo>
                    <a:pt x="8580" y="5198"/>
                  </a:lnTo>
                  <a:lnTo>
                    <a:pt x="8640" y="5131"/>
                  </a:lnTo>
                  <a:lnTo>
                    <a:pt x="8699" y="5057"/>
                  </a:lnTo>
                  <a:lnTo>
                    <a:pt x="8751" y="4984"/>
                  </a:lnTo>
                  <a:lnTo>
                    <a:pt x="8801" y="4905"/>
                  </a:lnTo>
                  <a:lnTo>
                    <a:pt x="8847" y="4823"/>
                  </a:lnTo>
                  <a:lnTo>
                    <a:pt x="8889" y="4743"/>
                  </a:lnTo>
                  <a:lnTo>
                    <a:pt x="8926" y="4658"/>
                  </a:lnTo>
                  <a:lnTo>
                    <a:pt x="8961" y="4572"/>
                  </a:lnTo>
                  <a:lnTo>
                    <a:pt x="8991" y="4482"/>
                  </a:lnTo>
                  <a:lnTo>
                    <a:pt x="9018" y="4391"/>
                  </a:lnTo>
                  <a:lnTo>
                    <a:pt x="9038" y="4300"/>
                  </a:lnTo>
                  <a:lnTo>
                    <a:pt x="9055" y="4205"/>
                  </a:lnTo>
                  <a:lnTo>
                    <a:pt x="9068" y="4108"/>
                  </a:lnTo>
                  <a:lnTo>
                    <a:pt x="9075" y="4011"/>
                  </a:lnTo>
                  <a:lnTo>
                    <a:pt x="9078" y="3914"/>
                  </a:lnTo>
                  <a:lnTo>
                    <a:pt x="9075" y="3835"/>
                  </a:lnTo>
                  <a:lnTo>
                    <a:pt x="9070" y="3759"/>
                  </a:lnTo>
                  <a:lnTo>
                    <a:pt x="9065" y="3683"/>
                  </a:lnTo>
                  <a:lnTo>
                    <a:pt x="9055" y="3607"/>
                  </a:lnTo>
                  <a:lnTo>
                    <a:pt x="9038" y="3534"/>
                  </a:lnTo>
                  <a:lnTo>
                    <a:pt x="9023" y="3460"/>
                  </a:lnTo>
                  <a:lnTo>
                    <a:pt x="9005" y="3390"/>
                  </a:lnTo>
                  <a:lnTo>
                    <a:pt x="8984" y="3319"/>
                  </a:lnTo>
                  <a:lnTo>
                    <a:pt x="8958" y="3248"/>
                  </a:lnTo>
                  <a:lnTo>
                    <a:pt x="8931" y="3180"/>
                  </a:lnTo>
                  <a:lnTo>
                    <a:pt x="8903" y="3114"/>
                  </a:lnTo>
                  <a:lnTo>
                    <a:pt x="8871" y="3049"/>
                  </a:lnTo>
                  <a:lnTo>
                    <a:pt x="8837" y="2984"/>
                  </a:lnTo>
                  <a:lnTo>
                    <a:pt x="8801" y="2920"/>
                  </a:lnTo>
                  <a:lnTo>
                    <a:pt x="8761" y="2860"/>
                  </a:lnTo>
                  <a:lnTo>
                    <a:pt x="8719" y="2800"/>
                  </a:lnTo>
                  <a:lnTo>
                    <a:pt x="8677" y="2743"/>
                  </a:lnTo>
                  <a:lnTo>
                    <a:pt x="8633" y="2687"/>
                  </a:lnTo>
                  <a:lnTo>
                    <a:pt x="8583" y="2632"/>
                  </a:lnTo>
                  <a:lnTo>
                    <a:pt x="8536" y="2580"/>
                  </a:lnTo>
                  <a:lnTo>
                    <a:pt x="8483" y="2530"/>
                  </a:lnTo>
                  <a:lnTo>
                    <a:pt x="8431" y="2480"/>
                  </a:lnTo>
                  <a:lnTo>
                    <a:pt x="8376" y="2433"/>
                  </a:lnTo>
                  <a:lnTo>
                    <a:pt x="8318" y="2388"/>
                  </a:lnTo>
                  <a:lnTo>
                    <a:pt x="8261" y="2346"/>
                  </a:lnTo>
                  <a:lnTo>
                    <a:pt x="8201" y="2308"/>
                  </a:lnTo>
                  <a:lnTo>
                    <a:pt x="8138" y="2268"/>
                  </a:lnTo>
                  <a:lnTo>
                    <a:pt x="8075" y="2231"/>
                  </a:lnTo>
                  <a:lnTo>
                    <a:pt x="8010" y="2199"/>
                  </a:lnTo>
                  <a:lnTo>
                    <a:pt x="7944" y="2168"/>
                  </a:lnTo>
                  <a:lnTo>
                    <a:pt x="7879" y="2139"/>
                  </a:lnTo>
                  <a:lnTo>
                    <a:pt x="7808" y="2114"/>
                  </a:lnTo>
                  <a:lnTo>
                    <a:pt x="7803" y="2129"/>
                  </a:lnTo>
                  <a:lnTo>
                    <a:pt x="7818" y="2129"/>
                  </a:lnTo>
                  <a:lnTo>
                    <a:pt x="7803" y="2129"/>
                  </a:lnTo>
                  <a:lnTo>
                    <a:pt x="7798" y="2142"/>
                  </a:lnTo>
                  <a:lnTo>
                    <a:pt x="7865" y="2168"/>
                  </a:lnTo>
                  <a:lnTo>
                    <a:pt x="7931" y="2197"/>
                  </a:lnTo>
                  <a:lnTo>
                    <a:pt x="7997" y="2226"/>
                  </a:lnTo>
                  <a:lnTo>
                    <a:pt x="8059" y="2260"/>
                  </a:lnTo>
                  <a:lnTo>
                    <a:pt x="8122" y="2294"/>
                  </a:lnTo>
                  <a:lnTo>
                    <a:pt x="8182" y="2333"/>
                  </a:lnTo>
                  <a:lnTo>
                    <a:pt x="8243" y="2373"/>
                  </a:lnTo>
                  <a:lnTo>
                    <a:pt x="8300" y="2415"/>
                  </a:lnTo>
                  <a:lnTo>
                    <a:pt x="8355" y="2459"/>
                  </a:lnTo>
                  <a:lnTo>
                    <a:pt x="8410" y="2504"/>
                  </a:lnTo>
                  <a:lnTo>
                    <a:pt x="8463" y="2551"/>
                  </a:lnTo>
                  <a:lnTo>
                    <a:pt x="8512" y="2601"/>
                  </a:lnTo>
                  <a:lnTo>
                    <a:pt x="8562" y="2653"/>
                  </a:lnTo>
                  <a:lnTo>
                    <a:pt x="8607" y="2706"/>
                  </a:lnTo>
                  <a:lnTo>
                    <a:pt x="8651" y="2761"/>
                  </a:lnTo>
                  <a:lnTo>
                    <a:pt x="8696" y="2818"/>
                  </a:lnTo>
                  <a:lnTo>
                    <a:pt x="8735" y="2878"/>
                  </a:lnTo>
                  <a:lnTo>
                    <a:pt x="8774" y="2937"/>
                  </a:lnTo>
                  <a:lnTo>
                    <a:pt x="8809" y="2999"/>
                  </a:lnTo>
                  <a:lnTo>
                    <a:pt x="8842" y="3062"/>
                  </a:lnTo>
                  <a:lnTo>
                    <a:pt x="8874" y="3127"/>
                  </a:lnTo>
                  <a:lnTo>
                    <a:pt x="8903" y="3193"/>
                  </a:lnTo>
                  <a:lnTo>
                    <a:pt x="8929" y="3258"/>
                  </a:lnTo>
                  <a:lnTo>
                    <a:pt x="8953" y="3330"/>
                  </a:lnTo>
                  <a:lnTo>
                    <a:pt x="8973" y="3398"/>
                  </a:lnTo>
                  <a:lnTo>
                    <a:pt x="8994" y="3468"/>
                  </a:lnTo>
                  <a:lnTo>
                    <a:pt x="9010" y="3539"/>
                  </a:lnTo>
                  <a:lnTo>
                    <a:pt x="9023" y="3612"/>
                  </a:lnTo>
                  <a:lnTo>
                    <a:pt x="9033" y="3686"/>
                  </a:lnTo>
                  <a:lnTo>
                    <a:pt x="9038" y="3762"/>
                  </a:lnTo>
                  <a:lnTo>
                    <a:pt x="9044" y="3838"/>
                  </a:lnTo>
                  <a:lnTo>
                    <a:pt x="9046" y="3914"/>
                  </a:lnTo>
                  <a:lnTo>
                    <a:pt x="9044" y="4011"/>
                  </a:lnTo>
                  <a:lnTo>
                    <a:pt x="9036" y="4106"/>
                  </a:lnTo>
                  <a:lnTo>
                    <a:pt x="9026" y="4200"/>
                  </a:lnTo>
                  <a:lnTo>
                    <a:pt x="9008" y="4291"/>
                  </a:lnTo>
                  <a:lnTo>
                    <a:pt x="8986" y="4383"/>
                  </a:lnTo>
                  <a:lnTo>
                    <a:pt x="8963" y="4472"/>
                  </a:lnTo>
                  <a:lnTo>
                    <a:pt x="8931" y="4559"/>
                  </a:lnTo>
                  <a:lnTo>
                    <a:pt x="8897" y="4646"/>
                  </a:lnTo>
                  <a:lnTo>
                    <a:pt x="8861" y="4729"/>
                  </a:lnTo>
                  <a:lnTo>
                    <a:pt x="8819" y="4810"/>
                  </a:lnTo>
                  <a:lnTo>
                    <a:pt x="8774" y="4889"/>
                  </a:lnTo>
                  <a:lnTo>
                    <a:pt x="8724" y="4965"/>
                  </a:lnTo>
                  <a:lnTo>
                    <a:pt x="8672" y="5039"/>
                  </a:lnTo>
                  <a:lnTo>
                    <a:pt x="8617" y="5109"/>
                  </a:lnTo>
                  <a:lnTo>
                    <a:pt x="8557" y="5178"/>
                  </a:lnTo>
                  <a:lnTo>
                    <a:pt x="8497" y="5243"/>
                  </a:lnTo>
                  <a:lnTo>
                    <a:pt x="8431" y="5306"/>
                  </a:lnTo>
                  <a:lnTo>
                    <a:pt x="8363" y="5363"/>
                  </a:lnTo>
                  <a:lnTo>
                    <a:pt x="8290" y="5422"/>
                  </a:lnTo>
                  <a:lnTo>
                    <a:pt x="8216" y="5474"/>
                  </a:lnTo>
                  <a:lnTo>
                    <a:pt x="8141" y="5524"/>
                  </a:lnTo>
                  <a:lnTo>
                    <a:pt x="8062" y="5568"/>
                  </a:lnTo>
                  <a:lnTo>
                    <a:pt x="7981" y="5610"/>
                  </a:lnTo>
                  <a:lnTo>
                    <a:pt x="7897" y="5646"/>
                  </a:lnTo>
                  <a:lnTo>
                    <a:pt x="7813" y="5681"/>
                  </a:lnTo>
                  <a:lnTo>
                    <a:pt x="7725" y="5710"/>
                  </a:lnTo>
                  <a:lnTo>
                    <a:pt x="7635" y="5736"/>
                  </a:lnTo>
                  <a:lnTo>
                    <a:pt x="7546" y="5757"/>
                  </a:lnTo>
                  <a:lnTo>
                    <a:pt x="7452" y="5773"/>
                  </a:lnTo>
                  <a:lnTo>
                    <a:pt x="7357" y="5785"/>
                  </a:lnTo>
                  <a:lnTo>
                    <a:pt x="7264" y="5793"/>
                  </a:lnTo>
                  <a:lnTo>
                    <a:pt x="7167" y="5793"/>
                  </a:lnTo>
                  <a:lnTo>
                    <a:pt x="7077" y="5793"/>
                  </a:lnTo>
                  <a:lnTo>
                    <a:pt x="6991" y="5785"/>
                  </a:lnTo>
                  <a:lnTo>
                    <a:pt x="6905" y="5775"/>
                  </a:lnTo>
                  <a:lnTo>
                    <a:pt x="6818" y="5762"/>
                  </a:lnTo>
                  <a:lnTo>
                    <a:pt x="6737" y="5743"/>
                  </a:lnTo>
                  <a:lnTo>
                    <a:pt x="6654" y="5723"/>
                  </a:lnTo>
                  <a:lnTo>
                    <a:pt x="6572" y="5696"/>
                  </a:lnTo>
                  <a:lnTo>
                    <a:pt x="6493" y="5668"/>
                  </a:lnTo>
                  <a:lnTo>
                    <a:pt x="6488" y="5668"/>
                  </a:lnTo>
                  <a:lnTo>
                    <a:pt x="6483" y="5668"/>
                  </a:lnTo>
                  <a:lnTo>
                    <a:pt x="6478" y="5671"/>
                  </a:lnTo>
                  <a:lnTo>
                    <a:pt x="6475" y="5676"/>
                  </a:lnTo>
                  <a:lnTo>
                    <a:pt x="6441" y="5741"/>
                  </a:lnTo>
                  <a:lnTo>
                    <a:pt x="6405" y="5804"/>
                  </a:lnTo>
                  <a:lnTo>
                    <a:pt x="6368" y="5867"/>
                  </a:lnTo>
                  <a:lnTo>
                    <a:pt x="6326" y="5930"/>
                  </a:lnTo>
                  <a:lnTo>
                    <a:pt x="6284" y="5990"/>
                  </a:lnTo>
                  <a:lnTo>
                    <a:pt x="6243" y="6048"/>
                  </a:lnTo>
                  <a:lnTo>
                    <a:pt x="6195" y="6103"/>
                  </a:lnTo>
                  <a:lnTo>
                    <a:pt x="6148" y="6158"/>
                  </a:lnTo>
                  <a:lnTo>
                    <a:pt x="6098" y="6213"/>
                  </a:lnTo>
                  <a:lnTo>
                    <a:pt x="6049" y="6265"/>
                  </a:lnTo>
                  <a:lnTo>
                    <a:pt x="5994" y="6315"/>
                  </a:lnTo>
                  <a:lnTo>
                    <a:pt x="5939" y="6362"/>
                  </a:lnTo>
                  <a:lnTo>
                    <a:pt x="5884" y="6410"/>
                  </a:lnTo>
                  <a:lnTo>
                    <a:pt x="5825" y="6452"/>
                  </a:lnTo>
                  <a:lnTo>
                    <a:pt x="5765" y="6496"/>
                  </a:lnTo>
                  <a:lnTo>
                    <a:pt x="5705" y="6536"/>
                  </a:lnTo>
                  <a:lnTo>
                    <a:pt x="5643" y="6574"/>
                  </a:lnTo>
                  <a:lnTo>
                    <a:pt x="5580" y="6609"/>
                  </a:lnTo>
                  <a:lnTo>
                    <a:pt x="5514" y="6643"/>
                  </a:lnTo>
                  <a:lnTo>
                    <a:pt x="5449" y="6674"/>
                  </a:lnTo>
                  <a:lnTo>
                    <a:pt x="5381" y="6706"/>
                  </a:lnTo>
                  <a:lnTo>
                    <a:pt x="5312" y="6732"/>
                  </a:lnTo>
                  <a:lnTo>
                    <a:pt x="5242" y="6758"/>
                  </a:lnTo>
                  <a:lnTo>
                    <a:pt x="5172" y="6780"/>
                  </a:lnTo>
                  <a:lnTo>
                    <a:pt x="5098" y="6800"/>
                  </a:lnTo>
                  <a:lnTo>
                    <a:pt x="5025" y="6815"/>
                  </a:lnTo>
                  <a:lnTo>
                    <a:pt x="4951" y="6832"/>
                  </a:lnTo>
                  <a:lnTo>
                    <a:pt x="4875" y="6845"/>
                  </a:lnTo>
                  <a:lnTo>
                    <a:pt x="4799" y="6852"/>
                  </a:lnTo>
                  <a:lnTo>
                    <a:pt x="4723" y="6860"/>
                  </a:lnTo>
                  <a:lnTo>
                    <a:pt x="4644" y="6865"/>
                  </a:lnTo>
                  <a:lnTo>
                    <a:pt x="4569" y="6865"/>
                  </a:lnTo>
                  <a:lnTo>
                    <a:pt x="4490" y="6865"/>
                  </a:lnTo>
                  <a:lnTo>
                    <a:pt x="4412" y="6860"/>
                  </a:lnTo>
                  <a:lnTo>
                    <a:pt x="4333" y="6852"/>
                  </a:lnTo>
                  <a:lnTo>
                    <a:pt x="4258" y="6845"/>
                  </a:lnTo>
                  <a:lnTo>
                    <a:pt x="4181" y="6832"/>
                  </a:lnTo>
                  <a:lnTo>
                    <a:pt x="4108" y="6815"/>
                  </a:lnTo>
                  <a:lnTo>
                    <a:pt x="4034" y="6797"/>
                  </a:lnTo>
                  <a:lnTo>
                    <a:pt x="3961" y="6780"/>
                  </a:lnTo>
                  <a:lnTo>
                    <a:pt x="3888" y="6755"/>
                  </a:lnTo>
                  <a:lnTo>
                    <a:pt x="3820" y="6730"/>
                  </a:lnTo>
                  <a:lnTo>
                    <a:pt x="3749" y="6703"/>
                  </a:lnTo>
                  <a:lnTo>
                    <a:pt x="3681" y="6671"/>
                  </a:lnTo>
                  <a:lnTo>
                    <a:pt x="3615" y="6640"/>
                  </a:lnTo>
                  <a:lnTo>
                    <a:pt x="3550" y="6606"/>
                  </a:lnTo>
                  <a:lnTo>
                    <a:pt x="3485" y="6569"/>
                  </a:lnTo>
                  <a:lnTo>
                    <a:pt x="3422" y="6530"/>
                  </a:lnTo>
                  <a:lnTo>
                    <a:pt x="3361" y="6489"/>
                  </a:lnTo>
                  <a:lnTo>
                    <a:pt x="3301" y="6446"/>
                  </a:lnTo>
                  <a:lnTo>
                    <a:pt x="3244" y="6402"/>
                  </a:lnTo>
                  <a:lnTo>
                    <a:pt x="3186" y="6355"/>
                  </a:lnTo>
                  <a:lnTo>
                    <a:pt x="3132" y="6305"/>
                  </a:lnTo>
                  <a:lnTo>
                    <a:pt x="3079" y="6255"/>
                  </a:lnTo>
                  <a:lnTo>
                    <a:pt x="3029" y="6203"/>
                  </a:lnTo>
                  <a:lnTo>
                    <a:pt x="2980" y="6148"/>
                  </a:lnTo>
                  <a:lnTo>
                    <a:pt x="2930" y="6092"/>
                  </a:lnTo>
                  <a:lnTo>
                    <a:pt x="2885" y="6034"/>
                  </a:lnTo>
                  <a:lnTo>
                    <a:pt x="2840" y="5974"/>
                  </a:lnTo>
                  <a:lnTo>
                    <a:pt x="2798" y="5914"/>
                  </a:lnTo>
                  <a:lnTo>
                    <a:pt x="2759" y="5854"/>
                  </a:lnTo>
                  <a:lnTo>
                    <a:pt x="2723" y="5788"/>
                  </a:lnTo>
                  <a:lnTo>
                    <a:pt x="2686" y="5725"/>
                  </a:lnTo>
                  <a:lnTo>
                    <a:pt x="2652" y="5658"/>
                  </a:lnTo>
                  <a:lnTo>
                    <a:pt x="2649" y="5652"/>
                  </a:lnTo>
                  <a:lnTo>
                    <a:pt x="2644" y="5649"/>
                  </a:lnTo>
                  <a:lnTo>
                    <a:pt x="2639" y="5649"/>
                  </a:lnTo>
                  <a:lnTo>
                    <a:pt x="2634" y="5649"/>
                  </a:lnTo>
                  <a:lnTo>
                    <a:pt x="2550" y="5683"/>
                  </a:lnTo>
                  <a:lnTo>
                    <a:pt x="2464" y="5713"/>
                  </a:lnTo>
                  <a:lnTo>
                    <a:pt x="2375" y="5736"/>
                  </a:lnTo>
                  <a:lnTo>
                    <a:pt x="2285" y="5757"/>
                  </a:lnTo>
                  <a:lnTo>
                    <a:pt x="2193" y="5773"/>
                  </a:lnTo>
                  <a:lnTo>
                    <a:pt x="2103" y="5785"/>
                  </a:lnTo>
                  <a:lnTo>
                    <a:pt x="2008" y="5793"/>
                  </a:lnTo>
                  <a:lnTo>
                    <a:pt x="1911" y="5793"/>
                  </a:lnTo>
                  <a:lnTo>
                    <a:pt x="1814" y="5793"/>
                  </a:lnTo>
                  <a:lnTo>
                    <a:pt x="1720" y="5785"/>
                  </a:lnTo>
                  <a:lnTo>
                    <a:pt x="1625" y="5773"/>
                  </a:lnTo>
                  <a:lnTo>
                    <a:pt x="1534" y="5757"/>
                  </a:lnTo>
                  <a:lnTo>
                    <a:pt x="1443" y="5736"/>
                  </a:lnTo>
                  <a:lnTo>
                    <a:pt x="1353" y="5710"/>
                  </a:lnTo>
                  <a:lnTo>
                    <a:pt x="1264" y="5681"/>
                  </a:lnTo>
                  <a:lnTo>
                    <a:pt x="1181" y="5646"/>
                  </a:lnTo>
                  <a:lnTo>
                    <a:pt x="1097" y="5610"/>
                  </a:lnTo>
                  <a:lnTo>
                    <a:pt x="1015" y="5568"/>
                  </a:lnTo>
                  <a:lnTo>
                    <a:pt x="937" y="5524"/>
                  </a:lnTo>
                  <a:lnTo>
                    <a:pt x="861" y="5474"/>
                  </a:lnTo>
                  <a:lnTo>
                    <a:pt x="788" y="5422"/>
                  </a:lnTo>
                  <a:lnTo>
                    <a:pt x="717" y="5363"/>
                  </a:lnTo>
                  <a:lnTo>
                    <a:pt x="649" y="5306"/>
                  </a:lnTo>
                  <a:lnTo>
                    <a:pt x="583" y="5243"/>
                  </a:lnTo>
                  <a:lnTo>
                    <a:pt x="521" y="5178"/>
                  </a:lnTo>
                  <a:lnTo>
                    <a:pt x="461" y="5109"/>
                  </a:lnTo>
                  <a:lnTo>
                    <a:pt x="405" y="5039"/>
                  </a:lnTo>
                  <a:lnTo>
                    <a:pt x="353" y="4965"/>
                  </a:lnTo>
                  <a:lnTo>
                    <a:pt x="303" y="4889"/>
                  </a:lnTo>
                  <a:lnTo>
                    <a:pt x="259" y="4810"/>
                  </a:lnTo>
                  <a:lnTo>
                    <a:pt x="217" y="4729"/>
                  </a:lnTo>
                  <a:lnTo>
                    <a:pt x="180" y="4646"/>
                  </a:lnTo>
                  <a:lnTo>
                    <a:pt x="146" y="4559"/>
                  </a:lnTo>
                  <a:lnTo>
                    <a:pt x="117" y="4472"/>
                  </a:lnTo>
                  <a:lnTo>
                    <a:pt x="91" y="4383"/>
                  </a:lnTo>
                  <a:lnTo>
                    <a:pt x="70" y="4291"/>
                  </a:lnTo>
                  <a:lnTo>
                    <a:pt x="55" y="4200"/>
                  </a:lnTo>
                  <a:lnTo>
                    <a:pt x="41" y="4106"/>
                  </a:lnTo>
                  <a:lnTo>
                    <a:pt x="33" y="4011"/>
                  </a:lnTo>
                  <a:lnTo>
                    <a:pt x="31" y="3914"/>
                  </a:lnTo>
                  <a:lnTo>
                    <a:pt x="33" y="3838"/>
                  </a:lnTo>
                  <a:lnTo>
                    <a:pt x="38" y="3762"/>
                  </a:lnTo>
                  <a:lnTo>
                    <a:pt x="44" y="3689"/>
                  </a:lnTo>
                  <a:lnTo>
                    <a:pt x="55" y="3616"/>
                  </a:lnTo>
                  <a:lnTo>
                    <a:pt x="68" y="3542"/>
                  </a:lnTo>
                  <a:lnTo>
                    <a:pt x="83" y="3471"/>
                  </a:lnTo>
                  <a:lnTo>
                    <a:pt x="102" y="3400"/>
                  </a:lnTo>
                  <a:lnTo>
                    <a:pt x="123" y="3332"/>
                  </a:lnTo>
                  <a:lnTo>
                    <a:pt x="146" y="3264"/>
                  </a:lnTo>
                  <a:lnTo>
                    <a:pt x="172" y="3196"/>
                  </a:lnTo>
                  <a:lnTo>
                    <a:pt x="201" y="3131"/>
                  </a:lnTo>
                  <a:lnTo>
                    <a:pt x="232" y="3067"/>
                  </a:lnTo>
                  <a:lnTo>
                    <a:pt x="267" y="3004"/>
                  </a:lnTo>
                  <a:lnTo>
                    <a:pt x="300" y="2942"/>
                  </a:lnTo>
                  <a:lnTo>
                    <a:pt x="340" y="2883"/>
                  </a:lnTo>
                  <a:lnTo>
                    <a:pt x="379" y="2823"/>
                  </a:lnTo>
                  <a:lnTo>
                    <a:pt x="421" y="2768"/>
                  </a:lnTo>
                  <a:lnTo>
                    <a:pt x="466" y="2713"/>
                  </a:lnTo>
                  <a:lnTo>
                    <a:pt x="513" y="2659"/>
                  </a:lnTo>
                  <a:lnTo>
                    <a:pt x="559" y="2609"/>
                  </a:lnTo>
                  <a:lnTo>
                    <a:pt x="609" y="2559"/>
                  </a:lnTo>
                  <a:lnTo>
                    <a:pt x="661" y="2509"/>
                  </a:lnTo>
                  <a:lnTo>
                    <a:pt x="714" y="2465"/>
                  </a:lnTo>
                  <a:lnTo>
                    <a:pt x="770" y="2420"/>
                  </a:lnTo>
                  <a:lnTo>
                    <a:pt x="827" y="2378"/>
                  </a:lnTo>
                  <a:lnTo>
                    <a:pt x="885" y="2338"/>
                  </a:lnTo>
                  <a:lnTo>
                    <a:pt x="945" y="2301"/>
                  </a:lnTo>
                  <a:lnTo>
                    <a:pt x="1007" y="2265"/>
                  </a:lnTo>
                  <a:lnTo>
                    <a:pt x="1070" y="2234"/>
                  </a:lnTo>
                  <a:lnTo>
                    <a:pt x="1134" y="2202"/>
                  </a:lnTo>
                  <a:lnTo>
                    <a:pt x="1199" y="2174"/>
                  </a:lnTo>
                  <a:lnTo>
                    <a:pt x="1267" y="2147"/>
                  </a:lnTo>
                  <a:lnTo>
                    <a:pt x="1272" y="2144"/>
                  </a:lnTo>
                  <a:lnTo>
                    <a:pt x="1274" y="2142"/>
                  </a:lnTo>
                  <a:lnTo>
                    <a:pt x="1277" y="2137"/>
                  </a:lnTo>
                  <a:lnTo>
                    <a:pt x="1277" y="2132"/>
                  </a:lnTo>
                  <a:lnTo>
                    <a:pt x="1269" y="2066"/>
                  </a:lnTo>
                  <a:lnTo>
                    <a:pt x="1261" y="2000"/>
                  </a:lnTo>
                  <a:lnTo>
                    <a:pt x="1259" y="1938"/>
                  </a:lnTo>
                  <a:lnTo>
                    <a:pt x="1256" y="1870"/>
                  </a:lnTo>
                  <a:lnTo>
                    <a:pt x="1259" y="1775"/>
                  </a:lnTo>
                  <a:lnTo>
                    <a:pt x="1267" y="1684"/>
                  </a:lnTo>
                  <a:lnTo>
                    <a:pt x="1277" y="1592"/>
                  </a:lnTo>
                  <a:lnTo>
                    <a:pt x="1293" y="1500"/>
                  </a:lnTo>
                  <a:lnTo>
                    <a:pt x="1314" y="1410"/>
                  </a:lnTo>
                  <a:lnTo>
                    <a:pt x="1340" y="1324"/>
                  </a:lnTo>
                  <a:lnTo>
                    <a:pt x="1369" y="1238"/>
                  </a:lnTo>
                  <a:lnTo>
                    <a:pt x="1401" y="1156"/>
                  </a:lnTo>
                  <a:lnTo>
                    <a:pt x="1437" y="1072"/>
                  </a:lnTo>
                  <a:lnTo>
                    <a:pt x="1479" y="994"/>
                  </a:lnTo>
                  <a:lnTo>
                    <a:pt x="1523" y="918"/>
                  </a:lnTo>
                  <a:lnTo>
                    <a:pt x="1570" y="841"/>
                  </a:lnTo>
                  <a:lnTo>
                    <a:pt x="1620" y="771"/>
                  </a:lnTo>
                  <a:lnTo>
                    <a:pt x="1675" y="701"/>
                  </a:lnTo>
                  <a:lnTo>
                    <a:pt x="1733" y="635"/>
                  </a:lnTo>
                  <a:lnTo>
                    <a:pt x="1794" y="572"/>
                  </a:lnTo>
                  <a:lnTo>
                    <a:pt x="1859" y="509"/>
                  </a:lnTo>
                  <a:lnTo>
                    <a:pt x="1924" y="451"/>
                  </a:lnTo>
                  <a:lnTo>
                    <a:pt x="1995" y="398"/>
                  </a:lnTo>
                  <a:lnTo>
                    <a:pt x="2066" y="346"/>
                  </a:lnTo>
                  <a:lnTo>
                    <a:pt x="2141" y="299"/>
                  </a:lnTo>
                  <a:lnTo>
                    <a:pt x="2218" y="254"/>
                  </a:lnTo>
                  <a:lnTo>
                    <a:pt x="2296" y="213"/>
                  </a:lnTo>
                  <a:lnTo>
                    <a:pt x="2377" y="176"/>
                  </a:lnTo>
                  <a:lnTo>
                    <a:pt x="2461" y="144"/>
                  </a:lnTo>
                  <a:lnTo>
                    <a:pt x="2547" y="116"/>
                  </a:lnTo>
                  <a:lnTo>
                    <a:pt x="2634" y="89"/>
                  </a:lnTo>
                  <a:lnTo>
                    <a:pt x="2723" y="72"/>
                  </a:lnTo>
                  <a:lnTo>
                    <a:pt x="2811" y="53"/>
                  </a:lnTo>
                  <a:lnTo>
                    <a:pt x="2903" y="42"/>
                  </a:lnTo>
                  <a:lnTo>
                    <a:pt x="2998" y="35"/>
                  </a:lnTo>
                  <a:lnTo>
                    <a:pt x="3092" y="32"/>
                  </a:lnTo>
                  <a:lnTo>
                    <a:pt x="3199" y="35"/>
                  </a:lnTo>
                  <a:lnTo>
                    <a:pt x="3304" y="45"/>
                  </a:lnTo>
                  <a:lnTo>
                    <a:pt x="3409" y="60"/>
                  </a:lnTo>
                  <a:lnTo>
                    <a:pt x="3511" y="82"/>
                  </a:lnTo>
                  <a:lnTo>
                    <a:pt x="3610" y="107"/>
                  </a:lnTo>
                  <a:lnTo>
                    <a:pt x="3710" y="139"/>
                  </a:lnTo>
                  <a:lnTo>
                    <a:pt x="3804" y="176"/>
                  </a:lnTo>
                  <a:lnTo>
                    <a:pt x="3896" y="218"/>
                  </a:lnTo>
                  <a:lnTo>
                    <a:pt x="3984" y="266"/>
                  </a:lnTo>
                  <a:lnTo>
                    <a:pt x="4071" y="315"/>
                  </a:lnTo>
                  <a:lnTo>
                    <a:pt x="4155" y="373"/>
                  </a:lnTo>
                  <a:lnTo>
                    <a:pt x="4236" y="433"/>
                  </a:lnTo>
                  <a:lnTo>
                    <a:pt x="4312" y="498"/>
                  </a:lnTo>
                  <a:lnTo>
                    <a:pt x="4385" y="567"/>
                  </a:lnTo>
                  <a:lnTo>
                    <a:pt x="4454" y="640"/>
                  </a:lnTo>
                  <a:lnTo>
                    <a:pt x="4519" y="716"/>
                  </a:lnTo>
                  <a:lnTo>
                    <a:pt x="4524" y="719"/>
                  </a:lnTo>
                  <a:lnTo>
                    <a:pt x="4532" y="721"/>
                  </a:lnTo>
                  <a:lnTo>
                    <a:pt x="4537" y="719"/>
                  </a:lnTo>
                  <a:lnTo>
                    <a:pt x="4542" y="716"/>
                  </a:lnTo>
                  <a:lnTo>
                    <a:pt x="4608" y="640"/>
                  </a:lnTo>
                  <a:lnTo>
                    <a:pt x="4679" y="567"/>
                  </a:lnTo>
                  <a:lnTo>
                    <a:pt x="4752" y="498"/>
                  </a:lnTo>
                  <a:lnTo>
                    <a:pt x="4828" y="433"/>
                  </a:lnTo>
                  <a:lnTo>
                    <a:pt x="4910" y="373"/>
                  </a:lnTo>
                  <a:lnTo>
                    <a:pt x="4990" y="315"/>
                  </a:lnTo>
                  <a:lnTo>
                    <a:pt x="5077" y="266"/>
                  </a:lnTo>
                  <a:lnTo>
                    <a:pt x="5169" y="218"/>
                  </a:lnTo>
                  <a:lnTo>
                    <a:pt x="5260" y="176"/>
                  </a:lnTo>
                  <a:lnTo>
                    <a:pt x="5354" y="139"/>
                  </a:lnTo>
                  <a:lnTo>
                    <a:pt x="5454" y="107"/>
                  </a:lnTo>
                  <a:lnTo>
                    <a:pt x="5553" y="82"/>
                  </a:lnTo>
                  <a:lnTo>
                    <a:pt x="5655" y="60"/>
                  </a:lnTo>
                  <a:lnTo>
                    <a:pt x="5758" y="45"/>
                  </a:lnTo>
                  <a:lnTo>
                    <a:pt x="5865" y="35"/>
                  </a:lnTo>
                  <a:lnTo>
                    <a:pt x="5972" y="32"/>
                  </a:lnTo>
                  <a:lnTo>
                    <a:pt x="6067" y="35"/>
                  </a:lnTo>
                  <a:lnTo>
                    <a:pt x="6158" y="42"/>
                  </a:lnTo>
                  <a:lnTo>
                    <a:pt x="6250" y="53"/>
                  </a:lnTo>
                  <a:lnTo>
                    <a:pt x="6341" y="72"/>
                  </a:lnTo>
                  <a:lnTo>
                    <a:pt x="6430" y="89"/>
                  </a:lnTo>
                  <a:lnTo>
                    <a:pt x="6517" y="116"/>
                  </a:lnTo>
                  <a:lnTo>
                    <a:pt x="6604" y="144"/>
                  </a:lnTo>
                  <a:lnTo>
                    <a:pt x="6687" y="176"/>
                  </a:lnTo>
                  <a:lnTo>
                    <a:pt x="6769" y="213"/>
                  </a:lnTo>
                  <a:lnTo>
                    <a:pt x="6847" y="254"/>
                  </a:lnTo>
                  <a:lnTo>
                    <a:pt x="6923" y="299"/>
                  </a:lnTo>
                  <a:lnTo>
                    <a:pt x="6998" y="346"/>
                  </a:lnTo>
                  <a:lnTo>
                    <a:pt x="7070" y="398"/>
                  </a:lnTo>
                  <a:lnTo>
                    <a:pt x="7140" y="451"/>
                  </a:lnTo>
                  <a:lnTo>
                    <a:pt x="7205" y="509"/>
                  </a:lnTo>
                  <a:lnTo>
                    <a:pt x="7269" y="572"/>
                  </a:lnTo>
                  <a:lnTo>
                    <a:pt x="7332" y="635"/>
                  </a:lnTo>
                  <a:lnTo>
                    <a:pt x="7389" y="701"/>
                  </a:lnTo>
                  <a:lnTo>
                    <a:pt x="7444" y="771"/>
                  </a:lnTo>
                  <a:lnTo>
                    <a:pt x="7494" y="841"/>
                  </a:lnTo>
                  <a:lnTo>
                    <a:pt x="7541" y="918"/>
                  </a:lnTo>
                  <a:lnTo>
                    <a:pt x="7586" y="994"/>
                  </a:lnTo>
                  <a:lnTo>
                    <a:pt x="7628" y="1072"/>
                  </a:lnTo>
                  <a:lnTo>
                    <a:pt x="7664" y="1156"/>
                  </a:lnTo>
                  <a:lnTo>
                    <a:pt x="7695" y="1238"/>
                  </a:lnTo>
                  <a:lnTo>
                    <a:pt x="7725" y="1324"/>
                  </a:lnTo>
                  <a:lnTo>
                    <a:pt x="7750" y="1410"/>
                  </a:lnTo>
                  <a:lnTo>
                    <a:pt x="7771" y="1500"/>
                  </a:lnTo>
                  <a:lnTo>
                    <a:pt x="7787" y="1592"/>
                  </a:lnTo>
                  <a:lnTo>
                    <a:pt x="7798" y="1684"/>
                  </a:lnTo>
                  <a:lnTo>
                    <a:pt x="7805" y="1775"/>
                  </a:lnTo>
                  <a:lnTo>
                    <a:pt x="7808" y="1870"/>
                  </a:lnTo>
                  <a:lnTo>
                    <a:pt x="7805" y="1935"/>
                  </a:lnTo>
                  <a:lnTo>
                    <a:pt x="7803" y="1998"/>
                  </a:lnTo>
                  <a:lnTo>
                    <a:pt x="7795" y="2064"/>
                  </a:lnTo>
                  <a:lnTo>
                    <a:pt x="7787" y="2126"/>
                  </a:lnTo>
                  <a:lnTo>
                    <a:pt x="7787" y="2132"/>
                  </a:lnTo>
                  <a:lnTo>
                    <a:pt x="7790" y="2137"/>
                  </a:lnTo>
                  <a:lnTo>
                    <a:pt x="7792" y="2139"/>
                  </a:lnTo>
                  <a:lnTo>
                    <a:pt x="7798" y="2142"/>
                  </a:lnTo>
                  <a:lnTo>
                    <a:pt x="7803" y="2129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9" name="Freeform 18"/>
            <p:cNvSpPr>
              <a:spLocks/>
            </p:cNvSpPr>
            <p:nvPr userDrawn="1"/>
          </p:nvSpPr>
          <p:spPr bwMode="auto">
            <a:xfrm>
              <a:off x="7078663" y="2957513"/>
              <a:ext cx="1217613" cy="923925"/>
            </a:xfrm>
            <a:custGeom>
              <a:avLst/>
              <a:gdLst>
                <a:gd name="T0" fmla="*/ 10595 w 12279"/>
                <a:gd name="T1" fmla="*/ 2386 h 9317"/>
                <a:gd name="T2" fmla="*/ 10519 w 12279"/>
                <a:gd name="T3" fmla="*/ 1888 h 9317"/>
                <a:gd name="T4" fmla="*/ 10169 w 12279"/>
                <a:gd name="T5" fmla="*/ 1109 h 9317"/>
                <a:gd name="T6" fmla="*/ 9588 w 12279"/>
                <a:gd name="T7" fmla="*/ 498 h 9317"/>
                <a:gd name="T8" fmla="*/ 8833 w 12279"/>
                <a:gd name="T9" fmla="*/ 113 h 9317"/>
                <a:gd name="T10" fmla="*/ 8278 w 12279"/>
                <a:gd name="T11" fmla="*/ 6 h 9317"/>
                <a:gd name="T12" fmla="*/ 7794 w 12279"/>
                <a:gd name="T13" fmla="*/ 16 h 9317"/>
                <a:gd name="T14" fmla="*/ 7306 w 12279"/>
                <a:gd name="T15" fmla="*/ 124 h 9317"/>
                <a:gd name="T16" fmla="*/ 6861 w 12279"/>
                <a:gd name="T17" fmla="*/ 318 h 9317"/>
                <a:gd name="T18" fmla="*/ 6466 w 12279"/>
                <a:gd name="T19" fmla="*/ 593 h 9317"/>
                <a:gd name="T20" fmla="*/ 6131 w 12279"/>
                <a:gd name="T21" fmla="*/ 933 h 9317"/>
                <a:gd name="T22" fmla="*/ 5796 w 12279"/>
                <a:gd name="T23" fmla="*/ 593 h 9317"/>
                <a:gd name="T24" fmla="*/ 5400 w 12279"/>
                <a:gd name="T25" fmla="*/ 318 h 9317"/>
                <a:gd name="T26" fmla="*/ 4955 w 12279"/>
                <a:gd name="T27" fmla="*/ 124 h 9317"/>
                <a:gd name="T28" fmla="*/ 4468 w 12279"/>
                <a:gd name="T29" fmla="*/ 16 h 9317"/>
                <a:gd name="T30" fmla="*/ 3983 w 12279"/>
                <a:gd name="T31" fmla="*/ 6 h 9317"/>
                <a:gd name="T32" fmla="*/ 3428 w 12279"/>
                <a:gd name="T33" fmla="*/ 113 h 9317"/>
                <a:gd name="T34" fmla="*/ 2672 w 12279"/>
                <a:gd name="T35" fmla="*/ 498 h 9317"/>
                <a:gd name="T36" fmla="*/ 2093 w 12279"/>
                <a:gd name="T37" fmla="*/ 1109 h 9317"/>
                <a:gd name="T38" fmla="*/ 1742 w 12279"/>
                <a:gd name="T39" fmla="*/ 1888 h 9317"/>
                <a:gd name="T40" fmla="*/ 1666 w 12279"/>
                <a:gd name="T41" fmla="*/ 2386 h 9317"/>
                <a:gd name="T42" fmla="*/ 1601 w 12279"/>
                <a:gd name="T43" fmla="*/ 2908 h 9317"/>
                <a:gd name="T44" fmla="*/ 1011 w 12279"/>
                <a:gd name="T45" fmla="*/ 3246 h 9317"/>
                <a:gd name="T46" fmla="*/ 535 w 12279"/>
                <a:gd name="T47" fmla="*/ 3721 h 9317"/>
                <a:gd name="T48" fmla="*/ 194 w 12279"/>
                <a:gd name="T49" fmla="*/ 4308 h 9317"/>
                <a:gd name="T50" fmla="*/ 19 w 12279"/>
                <a:gd name="T51" fmla="*/ 4982 h 9317"/>
                <a:gd name="T52" fmla="*/ 14 w 12279"/>
                <a:gd name="T53" fmla="*/ 5552 h 9317"/>
                <a:gd name="T54" fmla="*/ 100 w 12279"/>
                <a:gd name="T55" fmla="*/ 5993 h 9317"/>
                <a:gd name="T56" fmla="*/ 441 w 12279"/>
                <a:gd name="T57" fmla="*/ 6726 h 9317"/>
                <a:gd name="T58" fmla="*/ 1035 w 12279"/>
                <a:gd name="T59" fmla="*/ 7350 h 9317"/>
                <a:gd name="T60" fmla="*/ 1810 w 12279"/>
                <a:gd name="T61" fmla="*/ 7746 h 9317"/>
                <a:gd name="T62" fmla="*/ 2247 w 12279"/>
                <a:gd name="T63" fmla="*/ 7843 h 9317"/>
                <a:gd name="T64" fmla="*/ 2706 w 12279"/>
                <a:gd name="T65" fmla="*/ 7860 h 9317"/>
                <a:gd name="T66" fmla="*/ 3208 w 12279"/>
                <a:gd name="T67" fmla="*/ 7783 h 9317"/>
                <a:gd name="T68" fmla="*/ 3761 w 12279"/>
                <a:gd name="T69" fmla="*/ 8017 h 9317"/>
                <a:gd name="T70" fmla="*/ 4217 w 12279"/>
                <a:gd name="T71" fmla="*/ 8551 h 9317"/>
                <a:gd name="T72" fmla="*/ 4788 w 12279"/>
                <a:gd name="T73" fmla="*/ 8960 h 9317"/>
                <a:gd name="T74" fmla="*/ 5450 w 12279"/>
                <a:gd name="T75" fmla="*/ 9225 h 9317"/>
                <a:gd name="T76" fmla="*/ 6180 w 12279"/>
                <a:gd name="T77" fmla="*/ 9317 h 9317"/>
                <a:gd name="T78" fmla="*/ 6906 w 12279"/>
                <a:gd name="T79" fmla="*/ 9228 h 9317"/>
                <a:gd name="T80" fmla="*/ 7563 w 12279"/>
                <a:gd name="T81" fmla="*/ 8969 h 9317"/>
                <a:gd name="T82" fmla="*/ 8129 w 12279"/>
                <a:gd name="T83" fmla="*/ 8562 h 9317"/>
                <a:gd name="T84" fmla="*/ 8584 w 12279"/>
                <a:gd name="T85" fmla="*/ 8037 h 9317"/>
                <a:gd name="T86" fmla="*/ 9119 w 12279"/>
                <a:gd name="T87" fmla="*/ 7793 h 9317"/>
                <a:gd name="T88" fmla="*/ 9839 w 12279"/>
                <a:gd name="T89" fmla="*/ 7860 h 9317"/>
                <a:gd name="T90" fmla="*/ 10286 w 12279"/>
                <a:gd name="T91" fmla="*/ 7796 h 9317"/>
                <a:gd name="T92" fmla="*/ 10933 w 12279"/>
                <a:gd name="T93" fmla="*/ 7552 h 9317"/>
                <a:gd name="T94" fmla="*/ 11611 w 12279"/>
                <a:gd name="T95" fmla="*/ 7021 h 9317"/>
                <a:gd name="T96" fmla="*/ 12077 w 12279"/>
                <a:gd name="T97" fmla="*/ 6290 h 9317"/>
                <a:gd name="T98" fmla="*/ 12240 w 12279"/>
                <a:gd name="T99" fmla="*/ 5744 h 9317"/>
                <a:gd name="T100" fmla="*/ 12279 w 12279"/>
                <a:gd name="T101" fmla="*/ 5288 h 9317"/>
                <a:gd name="T102" fmla="*/ 12182 w 12279"/>
                <a:gd name="T103" fmla="*/ 4582 h 9317"/>
                <a:gd name="T104" fmla="*/ 11905 w 12279"/>
                <a:gd name="T105" fmla="*/ 3953 h 9317"/>
                <a:gd name="T106" fmla="*/ 11481 w 12279"/>
                <a:gd name="T107" fmla="*/ 3425 h 9317"/>
                <a:gd name="T108" fmla="*/ 10931 w 12279"/>
                <a:gd name="T109" fmla="*/ 3025 h 9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279" h="9317">
                  <a:moveTo>
                    <a:pt x="10572" y="2866"/>
                  </a:moveTo>
                  <a:lnTo>
                    <a:pt x="10582" y="2779"/>
                  </a:lnTo>
                  <a:lnTo>
                    <a:pt x="10590" y="2693"/>
                  </a:lnTo>
                  <a:lnTo>
                    <a:pt x="10595" y="2604"/>
                  </a:lnTo>
                  <a:lnTo>
                    <a:pt x="10599" y="2517"/>
                  </a:lnTo>
                  <a:lnTo>
                    <a:pt x="10599" y="2452"/>
                  </a:lnTo>
                  <a:lnTo>
                    <a:pt x="10595" y="2386"/>
                  </a:lnTo>
                  <a:lnTo>
                    <a:pt x="10590" y="2323"/>
                  </a:lnTo>
                  <a:lnTo>
                    <a:pt x="10585" y="2258"/>
                  </a:lnTo>
                  <a:lnTo>
                    <a:pt x="10577" y="2194"/>
                  </a:lnTo>
                  <a:lnTo>
                    <a:pt x="10569" y="2132"/>
                  </a:lnTo>
                  <a:lnTo>
                    <a:pt x="10559" y="2072"/>
                  </a:lnTo>
                  <a:lnTo>
                    <a:pt x="10545" y="2008"/>
                  </a:lnTo>
                  <a:lnTo>
                    <a:pt x="10519" y="1888"/>
                  </a:lnTo>
                  <a:lnTo>
                    <a:pt x="10485" y="1767"/>
                  </a:lnTo>
                  <a:lnTo>
                    <a:pt x="10447" y="1652"/>
                  </a:lnTo>
                  <a:lnTo>
                    <a:pt x="10399" y="1537"/>
                  </a:lnTo>
                  <a:lnTo>
                    <a:pt x="10350" y="1423"/>
                  </a:lnTo>
                  <a:lnTo>
                    <a:pt x="10295" y="1316"/>
                  </a:lnTo>
                  <a:lnTo>
                    <a:pt x="10234" y="1212"/>
                  </a:lnTo>
                  <a:lnTo>
                    <a:pt x="10169" y="1109"/>
                  </a:lnTo>
                  <a:lnTo>
                    <a:pt x="10098" y="1010"/>
                  </a:lnTo>
                  <a:lnTo>
                    <a:pt x="10024" y="916"/>
                  </a:lnTo>
                  <a:lnTo>
                    <a:pt x="9946" y="824"/>
                  </a:lnTo>
                  <a:lnTo>
                    <a:pt x="9862" y="737"/>
                  </a:lnTo>
                  <a:lnTo>
                    <a:pt x="9773" y="654"/>
                  </a:lnTo>
                  <a:lnTo>
                    <a:pt x="9685" y="575"/>
                  </a:lnTo>
                  <a:lnTo>
                    <a:pt x="9588" y="498"/>
                  </a:lnTo>
                  <a:lnTo>
                    <a:pt x="9491" y="430"/>
                  </a:lnTo>
                  <a:lnTo>
                    <a:pt x="9388" y="365"/>
                  </a:lnTo>
                  <a:lnTo>
                    <a:pt x="9284" y="304"/>
                  </a:lnTo>
                  <a:lnTo>
                    <a:pt x="9174" y="247"/>
                  </a:lnTo>
                  <a:lnTo>
                    <a:pt x="9063" y="197"/>
                  </a:lnTo>
                  <a:lnTo>
                    <a:pt x="8948" y="152"/>
                  </a:lnTo>
                  <a:lnTo>
                    <a:pt x="8833" y="113"/>
                  </a:lnTo>
                  <a:lnTo>
                    <a:pt x="8713" y="79"/>
                  </a:lnTo>
                  <a:lnTo>
                    <a:pt x="8592" y="50"/>
                  </a:lnTo>
                  <a:lnTo>
                    <a:pt x="8529" y="40"/>
                  </a:lnTo>
                  <a:lnTo>
                    <a:pt x="8467" y="30"/>
                  </a:lnTo>
                  <a:lnTo>
                    <a:pt x="8404" y="19"/>
                  </a:lnTo>
                  <a:lnTo>
                    <a:pt x="8340" y="13"/>
                  </a:lnTo>
                  <a:lnTo>
                    <a:pt x="8278" y="6"/>
                  </a:lnTo>
                  <a:lnTo>
                    <a:pt x="8215" y="3"/>
                  </a:lnTo>
                  <a:lnTo>
                    <a:pt x="8150" y="0"/>
                  </a:lnTo>
                  <a:lnTo>
                    <a:pt x="8084" y="0"/>
                  </a:lnTo>
                  <a:lnTo>
                    <a:pt x="8011" y="0"/>
                  </a:lnTo>
                  <a:lnTo>
                    <a:pt x="7937" y="3"/>
                  </a:lnTo>
                  <a:lnTo>
                    <a:pt x="7864" y="8"/>
                  </a:lnTo>
                  <a:lnTo>
                    <a:pt x="7794" y="16"/>
                  </a:lnTo>
                  <a:lnTo>
                    <a:pt x="7723" y="27"/>
                  </a:lnTo>
                  <a:lnTo>
                    <a:pt x="7650" y="37"/>
                  </a:lnTo>
                  <a:lnTo>
                    <a:pt x="7582" y="50"/>
                  </a:lnTo>
                  <a:lnTo>
                    <a:pt x="7511" y="67"/>
                  </a:lnTo>
                  <a:lnTo>
                    <a:pt x="7443" y="82"/>
                  </a:lnTo>
                  <a:lnTo>
                    <a:pt x="7374" y="103"/>
                  </a:lnTo>
                  <a:lnTo>
                    <a:pt x="7306" y="124"/>
                  </a:lnTo>
                  <a:lnTo>
                    <a:pt x="7241" y="145"/>
                  </a:lnTo>
                  <a:lnTo>
                    <a:pt x="7176" y="171"/>
                  </a:lnTo>
                  <a:lnTo>
                    <a:pt x="7110" y="194"/>
                  </a:lnTo>
                  <a:lnTo>
                    <a:pt x="7047" y="224"/>
                  </a:lnTo>
                  <a:lnTo>
                    <a:pt x="6985" y="252"/>
                  </a:lnTo>
                  <a:lnTo>
                    <a:pt x="6922" y="284"/>
                  </a:lnTo>
                  <a:lnTo>
                    <a:pt x="6861" y="318"/>
                  </a:lnTo>
                  <a:lnTo>
                    <a:pt x="6801" y="351"/>
                  </a:lnTo>
                  <a:lnTo>
                    <a:pt x="6743" y="388"/>
                  </a:lnTo>
                  <a:lnTo>
                    <a:pt x="6686" y="425"/>
                  </a:lnTo>
                  <a:lnTo>
                    <a:pt x="6628" y="465"/>
                  </a:lnTo>
                  <a:lnTo>
                    <a:pt x="6573" y="507"/>
                  </a:lnTo>
                  <a:lnTo>
                    <a:pt x="6519" y="548"/>
                  </a:lnTo>
                  <a:lnTo>
                    <a:pt x="6466" y="593"/>
                  </a:lnTo>
                  <a:lnTo>
                    <a:pt x="6414" y="637"/>
                  </a:lnTo>
                  <a:lnTo>
                    <a:pt x="6364" y="682"/>
                  </a:lnTo>
                  <a:lnTo>
                    <a:pt x="6314" y="732"/>
                  </a:lnTo>
                  <a:lnTo>
                    <a:pt x="6267" y="779"/>
                  </a:lnTo>
                  <a:lnTo>
                    <a:pt x="6220" y="831"/>
                  </a:lnTo>
                  <a:lnTo>
                    <a:pt x="6175" y="881"/>
                  </a:lnTo>
                  <a:lnTo>
                    <a:pt x="6131" y="933"/>
                  </a:lnTo>
                  <a:lnTo>
                    <a:pt x="6086" y="881"/>
                  </a:lnTo>
                  <a:lnTo>
                    <a:pt x="6041" y="831"/>
                  </a:lnTo>
                  <a:lnTo>
                    <a:pt x="5994" y="779"/>
                  </a:lnTo>
                  <a:lnTo>
                    <a:pt x="5948" y="732"/>
                  </a:lnTo>
                  <a:lnTo>
                    <a:pt x="5898" y="682"/>
                  </a:lnTo>
                  <a:lnTo>
                    <a:pt x="5848" y="637"/>
                  </a:lnTo>
                  <a:lnTo>
                    <a:pt x="5796" y="593"/>
                  </a:lnTo>
                  <a:lnTo>
                    <a:pt x="5744" y="548"/>
                  </a:lnTo>
                  <a:lnTo>
                    <a:pt x="5689" y="507"/>
                  </a:lnTo>
                  <a:lnTo>
                    <a:pt x="5633" y="465"/>
                  </a:lnTo>
                  <a:lnTo>
                    <a:pt x="5575" y="425"/>
                  </a:lnTo>
                  <a:lnTo>
                    <a:pt x="5518" y="388"/>
                  </a:lnTo>
                  <a:lnTo>
                    <a:pt x="5460" y="351"/>
                  </a:lnTo>
                  <a:lnTo>
                    <a:pt x="5400" y="318"/>
                  </a:lnTo>
                  <a:lnTo>
                    <a:pt x="5340" y="284"/>
                  </a:lnTo>
                  <a:lnTo>
                    <a:pt x="5277" y="252"/>
                  </a:lnTo>
                  <a:lnTo>
                    <a:pt x="5214" y="224"/>
                  </a:lnTo>
                  <a:lnTo>
                    <a:pt x="5151" y="194"/>
                  </a:lnTo>
                  <a:lnTo>
                    <a:pt x="5086" y="171"/>
                  </a:lnTo>
                  <a:lnTo>
                    <a:pt x="5020" y="145"/>
                  </a:lnTo>
                  <a:lnTo>
                    <a:pt x="4955" y="124"/>
                  </a:lnTo>
                  <a:lnTo>
                    <a:pt x="4887" y="103"/>
                  </a:lnTo>
                  <a:lnTo>
                    <a:pt x="4818" y="82"/>
                  </a:lnTo>
                  <a:lnTo>
                    <a:pt x="4751" y="67"/>
                  </a:lnTo>
                  <a:lnTo>
                    <a:pt x="4680" y="50"/>
                  </a:lnTo>
                  <a:lnTo>
                    <a:pt x="4609" y="37"/>
                  </a:lnTo>
                  <a:lnTo>
                    <a:pt x="4539" y="27"/>
                  </a:lnTo>
                  <a:lnTo>
                    <a:pt x="4468" y="16"/>
                  </a:lnTo>
                  <a:lnTo>
                    <a:pt x="4397" y="8"/>
                  </a:lnTo>
                  <a:lnTo>
                    <a:pt x="4324" y="3"/>
                  </a:lnTo>
                  <a:lnTo>
                    <a:pt x="4250" y="0"/>
                  </a:lnTo>
                  <a:lnTo>
                    <a:pt x="4177" y="0"/>
                  </a:lnTo>
                  <a:lnTo>
                    <a:pt x="4112" y="0"/>
                  </a:lnTo>
                  <a:lnTo>
                    <a:pt x="4046" y="3"/>
                  </a:lnTo>
                  <a:lnTo>
                    <a:pt x="3983" y="6"/>
                  </a:lnTo>
                  <a:lnTo>
                    <a:pt x="3921" y="13"/>
                  </a:lnTo>
                  <a:lnTo>
                    <a:pt x="3856" y="19"/>
                  </a:lnTo>
                  <a:lnTo>
                    <a:pt x="3795" y="30"/>
                  </a:lnTo>
                  <a:lnTo>
                    <a:pt x="3732" y="40"/>
                  </a:lnTo>
                  <a:lnTo>
                    <a:pt x="3669" y="50"/>
                  </a:lnTo>
                  <a:lnTo>
                    <a:pt x="3549" y="79"/>
                  </a:lnTo>
                  <a:lnTo>
                    <a:pt x="3428" y="113"/>
                  </a:lnTo>
                  <a:lnTo>
                    <a:pt x="3313" y="152"/>
                  </a:lnTo>
                  <a:lnTo>
                    <a:pt x="3198" y="197"/>
                  </a:lnTo>
                  <a:lnTo>
                    <a:pt x="3088" y="247"/>
                  </a:lnTo>
                  <a:lnTo>
                    <a:pt x="2979" y="304"/>
                  </a:lnTo>
                  <a:lnTo>
                    <a:pt x="2873" y="365"/>
                  </a:lnTo>
                  <a:lnTo>
                    <a:pt x="2771" y="430"/>
                  </a:lnTo>
                  <a:lnTo>
                    <a:pt x="2672" y="498"/>
                  </a:lnTo>
                  <a:lnTo>
                    <a:pt x="2578" y="575"/>
                  </a:lnTo>
                  <a:lnTo>
                    <a:pt x="2486" y="654"/>
                  </a:lnTo>
                  <a:lnTo>
                    <a:pt x="2399" y="737"/>
                  </a:lnTo>
                  <a:lnTo>
                    <a:pt x="2316" y="824"/>
                  </a:lnTo>
                  <a:lnTo>
                    <a:pt x="2237" y="916"/>
                  </a:lnTo>
                  <a:lnTo>
                    <a:pt x="2164" y="1010"/>
                  </a:lnTo>
                  <a:lnTo>
                    <a:pt x="2093" y="1109"/>
                  </a:lnTo>
                  <a:lnTo>
                    <a:pt x="2028" y="1212"/>
                  </a:lnTo>
                  <a:lnTo>
                    <a:pt x="1967" y="1316"/>
                  </a:lnTo>
                  <a:lnTo>
                    <a:pt x="1913" y="1423"/>
                  </a:lnTo>
                  <a:lnTo>
                    <a:pt x="1860" y="1537"/>
                  </a:lnTo>
                  <a:lnTo>
                    <a:pt x="1816" y="1652"/>
                  </a:lnTo>
                  <a:lnTo>
                    <a:pt x="1776" y="1767"/>
                  </a:lnTo>
                  <a:lnTo>
                    <a:pt x="1742" y="1888"/>
                  </a:lnTo>
                  <a:lnTo>
                    <a:pt x="1713" y="2008"/>
                  </a:lnTo>
                  <a:lnTo>
                    <a:pt x="1703" y="2072"/>
                  </a:lnTo>
                  <a:lnTo>
                    <a:pt x="1692" y="2132"/>
                  </a:lnTo>
                  <a:lnTo>
                    <a:pt x="1684" y="2194"/>
                  </a:lnTo>
                  <a:lnTo>
                    <a:pt x="1677" y="2258"/>
                  </a:lnTo>
                  <a:lnTo>
                    <a:pt x="1671" y="2323"/>
                  </a:lnTo>
                  <a:lnTo>
                    <a:pt x="1666" y="2386"/>
                  </a:lnTo>
                  <a:lnTo>
                    <a:pt x="1664" y="2452"/>
                  </a:lnTo>
                  <a:lnTo>
                    <a:pt x="1664" y="2517"/>
                  </a:lnTo>
                  <a:lnTo>
                    <a:pt x="1666" y="2606"/>
                  </a:lnTo>
                  <a:lnTo>
                    <a:pt x="1671" y="2696"/>
                  </a:lnTo>
                  <a:lnTo>
                    <a:pt x="1679" y="2784"/>
                  </a:lnTo>
                  <a:lnTo>
                    <a:pt x="1692" y="2871"/>
                  </a:lnTo>
                  <a:lnTo>
                    <a:pt x="1601" y="2908"/>
                  </a:lnTo>
                  <a:lnTo>
                    <a:pt x="1509" y="2947"/>
                  </a:lnTo>
                  <a:lnTo>
                    <a:pt x="1422" y="2989"/>
                  </a:lnTo>
                  <a:lnTo>
                    <a:pt x="1336" y="3034"/>
                  </a:lnTo>
                  <a:lnTo>
                    <a:pt x="1253" y="3080"/>
                  </a:lnTo>
                  <a:lnTo>
                    <a:pt x="1168" y="3133"/>
                  </a:lnTo>
                  <a:lnTo>
                    <a:pt x="1090" y="3188"/>
                  </a:lnTo>
                  <a:lnTo>
                    <a:pt x="1011" y="3246"/>
                  </a:lnTo>
                  <a:lnTo>
                    <a:pt x="936" y="3306"/>
                  </a:lnTo>
                  <a:lnTo>
                    <a:pt x="862" y="3369"/>
                  </a:lnTo>
                  <a:lnTo>
                    <a:pt x="792" y="3435"/>
                  </a:lnTo>
                  <a:lnTo>
                    <a:pt x="723" y="3502"/>
                  </a:lnTo>
                  <a:lnTo>
                    <a:pt x="658" y="3574"/>
                  </a:lnTo>
                  <a:lnTo>
                    <a:pt x="595" y="3644"/>
                  </a:lnTo>
                  <a:lnTo>
                    <a:pt x="535" y="3721"/>
                  </a:lnTo>
                  <a:lnTo>
                    <a:pt x="478" y="3799"/>
                  </a:lnTo>
                  <a:lnTo>
                    <a:pt x="423" y="3878"/>
                  </a:lnTo>
                  <a:lnTo>
                    <a:pt x="370" y="3962"/>
                  </a:lnTo>
                  <a:lnTo>
                    <a:pt x="323" y="4045"/>
                  </a:lnTo>
                  <a:lnTo>
                    <a:pt x="276" y="4129"/>
                  </a:lnTo>
                  <a:lnTo>
                    <a:pt x="234" y="4218"/>
                  </a:lnTo>
                  <a:lnTo>
                    <a:pt x="194" y="4308"/>
                  </a:lnTo>
                  <a:lnTo>
                    <a:pt x="160" y="4400"/>
                  </a:lnTo>
                  <a:lnTo>
                    <a:pt x="127" y="4494"/>
                  </a:lnTo>
                  <a:lnTo>
                    <a:pt x="97" y="4587"/>
                  </a:lnTo>
                  <a:lnTo>
                    <a:pt x="74" y="4682"/>
                  </a:lnTo>
                  <a:lnTo>
                    <a:pt x="50" y="4781"/>
                  </a:lnTo>
                  <a:lnTo>
                    <a:pt x="35" y="4878"/>
                  </a:lnTo>
                  <a:lnTo>
                    <a:pt x="19" y="4982"/>
                  </a:lnTo>
                  <a:lnTo>
                    <a:pt x="8" y="5081"/>
                  </a:lnTo>
                  <a:lnTo>
                    <a:pt x="3" y="5186"/>
                  </a:lnTo>
                  <a:lnTo>
                    <a:pt x="0" y="5288"/>
                  </a:lnTo>
                  <a:lnTo>
                    <a:pt x="3" y="5353"/>
                  </a:lnTo>
                  <a:lnTo>
                    <a:pt x="6" y="5422"/>
                  </a:lnTo>
                  <a:lnTo>
                    <a:pt x="8" y="5487"/>
                  </a:lnTo>
                  <a:lnTo>
                    <a:pt x="14" y="5552"/>
                  </a:lnTo>
                  <a:lnTo>
                    <a:pt x="22" y="5616"/>
                  </a:lnTo>
                  <a:lnTo>
                    <a:pt x="32" y="5681"/>
                  </a:lnTo>
                  <a:lnTo>
                    <a:pt x="42" y="5744"/>
                  </a:lnTo>
                  <a:lnTo>
                    <a:pt x="53" y="5807"/>
                  </a:lnTo>
                  <a:lnTo>
                    <a:pt x="67" y="5870"/>
                  </a:lnTo>
                  <a:lnTo>
                    <a:pt x="82" y="5932"/>
                  </a:lnTo>
                  <a:lnTo>
                    <a:pt x="100" y="5993"/>
                  </a:lnTo>
                  <a:lnTo>
                    <a:pt x="116" y="6054"/>
                  </a:lnTo>
                  <a:lnTo>
                    <a:pt x="157" y="6174"/>
                  </a:lnTo>
                  <a:lnTo>
                    <a:pt x="202" y="6290"/>
                  </a:lnTo>
                  <a:lnTo>
                    <a:pt x="254" y="6405"/>
                  </a:lnTo>
                  <a:lnTo>
                    <a:pt x="312" y="6514"/>
                  </a:lnTo>
                  <a:lnTo>
                    <a:pt x="376" y="6622"/>
                  </a:lnTo>
                  <a:lnTo>
                    <a:pt x="441" y="6726"/>
                  </a:lnTo>
                  <a:lnTo>
                    <a:pt x="511" y="6830"/>
                  </a:lnTo>
                  <a:lnTo>
                    <a:pt x="590" y="6927"/>
                  </a:lnTo>
                  <a:lnTo>
                    <a:pt x="668" y="7021"/>
                  </a:lnTo>
                  <a:lnTo>
                    <a:pt x="755" y="7109"/>
                  </a:lnTo>
                  <a:lnTo>
                    <a:pt x="844" y="7193"/>
                  </a:lnTo>
                  <a:lnTo>
                    <a:pt x="939" y="7275"/>
                  </a:lnTo>
                  <a:lnTo>
                    <a:pt x="1035" y="7350"/>
                  </a:lnTo>
                  <a:lnTo>
                    <a:pt x="1134" y="7424"/>
                  </a:lnTo>
                  <a:lnTo>
                    <a:pt x="1240" y="7490"/>
                  </a:lnTo>
                  <a:lnTo>
                    <a:pt x="1347" y="7552"/>
                  </a:lnTo>
                  <a:lnTo>
                    <a:pt x="1459" y="7611"/>
                  </a:lnTo>
                  <a:lnTo>
                    <a:pt x="1572" y="7660"/>
                  </a:lnTo>
                  <a:lnTo>
                    <a:pt x="1689" y="7708"/>
                  </a:lnTo>
                  <a:lnTo>
                    <a:pt x="1810" y="7746"/>
                  </a:lnTo>
                  <a:lnTo>
                    <a:pt x="1871" y="7765"/>
                  </a:lnTo>
                  <a:lnTo>
                    <a:pt x="1931" y="7783"/>
                  </a:lnTo>
                  <a:lnTo>
                    <a:pt x="1993" y="7796"/>
                  </a:lnTo>
                  <a:lnTo>
                    <a:pt x="2056" y="7812"/>
                  </a:lnTo>
                  <a:lnTo>
                    <a:pt x="2119" y="7823"/>
                  </a:lnTo>
                  <a:lnTo>
                    <a:pt x="2182" y="7833"/>
                  </a:lnTo>
                  <a:lnTo>
                    <a:pt x="2247" y="7843"/>
                  </a:lnTo>
                  <a:lnTo>
                    <a:pt x="2310" y="7849"/>
                  </a:lnTo>
                  <a:lnTo>
                    <a:pt x="2376" y="7857"/>
                  </a:lnTo>
                  <a:lnTo>
                    <a:pt x="2441" y="7860"/>
                  </a:lnTo>
                  <a:lnTo>
                    <a:pt x="2509" y="7862"/>
                  </a:lnTo>
                  <a:lnTo>
                    <a:pt x="2575" y="7862"/>
                  </a:lnTo>
                  <a:lnTo>
                    <a:pt x="2640" y="7862"/>
                  </a:lnTo>
                  <a:lnTo>
                    <a:pt x="2706" y="7860"/>
                  </a:lnTo>
                  <a:lnTo>
                    <a:pt x="2768" y="7857"/>
                  </a:lnTo>
                  <a:lnTo>
                    <a:pt x="2834" y="7852"/>
                  </a:lnTo>
                  <a:lnTo>
                    <a:pt x="2897" y="7843"/>
                  </a:lnTo>
                  <a:lnTo>
                    <a:pt x="2960" y="7833"/>
                  </a:lnTo>
                  <a:lnTo>
                    <a:pt x="3022" y="7825"/>
                  </a:lnTo>
                  <a:lnTo>
                    <a:pt x="3086" y="7812"/>
                  </a:lnTo>
                  <a:lnTo>
                    <a:pt x="3208" y="7783"/>
                  </a:lnTo>
                  <a:lnTo>
                    <a:pt x="3329" y="7752"/>
                  </a:lnTo>
                  <a:lnTo>
                    <a:pt x="3447" y="7713"/>
                  </a:lnTo>
                  <a:lnTo>
                    <a:pt x="3562" y="7666"/>
                  </a:lnTo>
                  <a:lnTo>
                    <a:pt x="3607" y="7757"/>
                  </a:lnTo>
                  <a:lnTo>
                    <a:pt x="3656" y="7847"/>
                  </a:lnTo>
                  <a:lnTo>
                    <a:pt x="3706" y="7932"/>
                  </a:lnTo>
                  <a:lnTo>
                    <a:pt x="3761" y="8017"/>
                  </a:lnTo>
                  <a:lnTo>
                    <a:pt x="3819" y="8101"/>
                  </a:lnTo>
                  <a:lnTo>
                    <a:pt x="3879" y="8181"/>
                  </a:lnTo>
                  <a:lnTo>
                    <a:pt x="3941" y="8260"/>
                  </a:lnTo>
                  <a:lnTo>
                    <a:pt x="4007" y="8337"/>
                  </a:lnTo>
                  <a:lnTo>
                    <a:pt x="4073" y="8410"/>
                  </a:lnTo>
                  <a:lnTo>
                    <a:pt x="4143" y="8484"/>
                  </a:lnTo>
                  <a:lnTo>
                    <a:pt x="4217" y="8551"/>
                  </a:lnTo>
                  <a:lnTo>
                    <a:pt x="4292" y="8616"/>
                  </a:lnTo>
                  <a:lnTo>
                    <a:pt x="4369" y="8683"/>
                  </a:lnTo>
                  <a:lnTo>
                    <a:pt x="4447" y="8743"/>
                  </a:lnTo>
                  <a:lnTo>
                    <a:pt x="4531" y="8803"/>
                  </a:lnTo>
                  <a:lnTo>
                    <a:pt x="4615" y="8858"/>
                  </a:lnTo>
                  <a:lnTo>
                    <a:pt x="4698" y="8910"/>
                  </a:lnTo>
                  <a:lnTo>
                    <a:pt x="4788" y="8960"/>
                  </a:lnTo>
                  <a:lnTo>
                    <a:pt x="4877" y="9007"/>
                  </a:lnTo>
                  <a:lnTo>
                    <a:pt x="4968" y="9052"/>
                  </a:lnTo>
                  <a:lnTo>
                    <a:pt x="5060" y="9094"/>
                  </a:lnTo>
                  <a:lnTo>
                    <a:pt x="5154" y="9131"/>
                  </a:lnTo>
                  <a:lnTo>
                    <a:pt x="5251" y="9168"/>
                  </a:lnTo>
                  <a:lnTo>
                    <a:pt x="5351" y="9196"/>
                  </a:lnTo>
                  <a:lnTo>
                    <a:pt x="5450" y="9225"/>
                  </a:lnTo>
                  <a:lnTo>
                    <a:pt x="5550" y="9248"/>
                  </a:lnTo>
                  <a:lnTo>
                    <a:pt x="5652" y="9270"/>
                  </a:lnTo>
                  <a:lnTo>
                    <a:pt x="5754" y="9288"/>
                  </a:lnTo>
                  <a:lnTo>
                    <a:pt x="5859" y="9301"/>
                  </a:lnTo>
                  <a:lnTo>
                    <a:pt x="5966" y="9312"/>
                  </a:lnTo>
                  <a:lnTo>
                    <a:pt x="6071" y="9317"/>
                  </a:lnTo>
                  <a:lnTo>
                    <a:pt x="6180" y="9317"/>
                  </a:lnTo>
                  <a:lnTo>
                    <a:pt x="6285" y="9317"/>
                  </a:lnTo>
                  <a:lnTo>
                    <a:pt x="6392" y="9312"/>
                  </a:lnTo>
                  <a:lnTo>
                    <a:pt x="6497" y="9301"/>
                  </a:lnTo>
                  <a:lnTo>
                    <a:pt x="6602" y="9288"/>
                  </a:lnTo>
                  <a:lnTo>
                    <a:pt x="6704" y="9270"/>
                  </a:lnTo>
                  <a:lnTo>
                    <a:pt x="6803" y="9251"/>
                  </a:lnTo>
                  <a:lnTo>
                    <a:pt x="6906" y="9228"/>
                  </a:lnTo>
                  <a:lnTo>
                    <a:pt x="7003" y="9198"/>
                  </a:lnTo>
                  <a:lnTo>
                    <a:pt x="7100" y="9168"/>
                  </a:lnTo>
                  <a:lnTo>
                    <a:pt x="7197" y="9133"/>
                  </a:lnTo>
                  <a:lnTo>
                    <a:pt x="7291" y="9096"/>
                  </a:lnTo>
                  <a:lnTo>
                    <a:pt x="7383" y="9057"/>
                  </a:lnTo>
                  <a:lnTo>
                    <a:pt x="7474" y="9013"/>
                  </a:lnTo>
                  <a:lnTo>
                    <a:pt x="7563" y="8969"/>
                  </a:lnTo>
                  <a:lnTo>
                    <a:pt x="7650" y="8919"/>
                  </a:lnTo>
                  <a:lnTo>
                    <a:pt x="7733" y="8865"/>
                  </a:lnTo>
                  <a:lnTo>
                    <a:pt x="7817" y="8810"/>
                  </a:lnTo>
                  <a:lnTo>
                    <a:pt x="7899" y="8753"/>
                  </a:lnTo>
                  <a:lnTo>
                    <a:pt x="7977" y="8693"/>
                  </a:lnTo>
                  <a:lnTo>
                    <a:pt x="8056" y="8630"/>
                  </a:lnTo>
                  <a:lnTo>
                    <a:pt x="8129" y="8562"/>
                  </a:lnTo>
                  <a:lnTo>
                    <a:pt x="8202" y="8494"/>
                  </a:lnTo>
                  <a:lnTo>
                    <a:pt x="8273" y="8423"/>
                  </a:lnTo>
                  <a:lnTo>
                    <a:pt x="8340" y="8352"/>
                  </a:lnTo>
                  <a:lnTo>
                    <a:pt x="8404" y="8276"/>
                  </a:lnTo>
                  <a:lnTo>
                    <a:pt x="8467" y="8198"/>
                  </a:lnTo>
                  <a:lnTo>
                    <a:pt x="8527" y="8119"/>
                  </a:lnTo>
                  <a:lnTo>
                    <a:pt x="8584" y="8037"/>
                  </a:lnTo>
                  <a:lnTo>
                    <a:pt x="8639" y="7954"/>
                  </a:lnTo>
                  <a:lnTo>
                    <a:pt x="8692" y="7867"/>
                  </a:lnTo>
                  <a:lnTo>
                    <a:pt x="8739" y="7780"/>
                  </a:lnTo>
                  <a:lnTo>
                    <a:pt x="8786" y="7691"/>
                  </a:lnTo>
                  <a:lnTo>
                    <a:pt x="8893" y="7731"/>
                  </a:lnTo>
                  <a:lnTo>
                    <a:pt x="9006" y="7765"/>
                  </a:lnTo>
                  <a:lnTo>
                    <a:pt x="9119" y="7793"/>
                  </a:lnTo>
                  <a:lnTo>
                    <a:pt x="9231" y="7817"/>
                  </a:lnTo>
                  <a:lnTo>
                    <a:pt x="9349" y="7838"/>
                  </a:lnTo>
                  <a:lnTo>
                    <a:pt x="9466" y="7852"/>
                  </a:lnTo>
                  <a:lnTo>
                    <a:pt x="9585" y="7860"/>
                  </a:lnTo>
                  <a:lnTo>
                    <a:pt x="9708" y="7862"/>
                  </a:lnTo>
                  <a:lnTo>
                    <a:pt x="9773" y="7862"/>
                  </a:lnTo>
                  <a:lnTo>
                    <a:pt x="9839" y="7860"/>
                  </a:lnTo>
                  <a:lnTo>
                    <a:pt x="9904" y="7857"/>
                  </a:lnTo>
                  <a:lnTo>
                    <a:pt x="9969" y="7849"/>
                  </a:lnTo>
                  <a:lnTo>
                    <a:pt x="10035" y="7843"/>
                  </a:lnTo>
                  <a:lnTo>
                    <a:pt x="10098" y="7833"/>
                  </a:lnTo>
                  <a:lnTo>
                    <a:pt x="10161" y="7823"/>
                  </a:lnTo>
                  <a:lnTo>
                    <a:pt x="10226" y="7812"/>
                  </a:lnTo>
                  <a:lnTo>
                    <a:pt x="10286" y="7796"/>
                  </a:lnTo>
                  <a:lnTo>
                    <a:pt x="10350" y="7783"/>
                  </a:lnTo>
                  <a:lnTo>
                    <a:pt x="10410" y="7765"/>
                  </a:lnTo>
                  <a:lnTo>
                    <a:pt x="10472" y="7746"/>
                  </a:lnTo>
                  <a:lnTo>
                    <a:pt x="10590" y="7708"/>
                  </a:lnTo>
                  <a:lnTo>
                    <a:pt x="10708" y="7660"/>
                  </a:lnTo>
                  <a:lnTo>
                    <a:pt x="10821" y="7611"/>
                  </a:lnTo>
                  <a:lnTo>
                    <a:pt x="10933" y="7552"/>
                  </a:lnTo>
                  <a:lnTo>
                    <a:pt x="11040" y="7490"/>
                  </a:lnTo>
                  <a:lnTo>
                    <a:pt x="11145" y="7424"/>
                  </a:lnTo>
                  <a:lnTo>
                    <a:pt x="11245" y="7350"/>
                  </a:lnTo>
                  <a:lnTo>
                    <a:pt x="11342" y="7275"/>
                  </a:lnTo>
                  <a:lnTo>
                    <a:pt x="11436" y="7193"/>
                  </a:lnTo>
                  <a:lnTo>
                    <a:pt x="11525" y="7109"/>
                  </a:lnTo>
                  <a:lnTo>
                    <a:pt x="11611" y="7021"/>
                  </a:lnTo>
                  <a:lnTo>
                    <a:pt x="11693" y="6927"/>
                  </a:lnTo>
                  <a:lnTo>
                    <a:pt x="11768" y="6830"/>
                  </a:lnTo>
                  <a:lnTo>
                    <a:pt x="11839" y="6726"/>
                  </a:lnTo>
                  <a:lnTo>
                    <a:pt x="11907" y="6622"/>
                  </a:lnTo>
                  <a:lnTo>
                    <a:pt x="11967" y="6514"/>
                  </a:lnTo>
                  <a:lnTo>
                    <a:pt x="12025" y="6405"/>
                  </a:lnTo>
                  <a:lnTo>
                    <a:pt x="12077" y="6290"/>
                  </a:lnTo>
                  <a:lnTo>
                    <a:pt x="12122" y="6174"/>
                  </a:lnTo>
                  <a:lnTo>
                    <a:pt x="12164" y="6054"/>
                  </a:lnTo>
                  <a:lnTo>
                    <a:pt x="12182" y="5993"/>
                  </a:lnTo>
                  <a:lnTo>
                    <a:pt x="12198" y="5932"/>
                  </a:lnTo>
                  <a:lnTo>
                    <a:pt x="12214" y="5870"/>
                  </a:lnTo>
                  <a:lnTo>
                    <a:pt x="12226" y="5807"/>
                  </a:lnTo>
                  <a:lnTo>
                    <a:pt x="12240" y="5744"/>
                  </a:lnTo>
                  <a:lnTo>
                    <a:pt x="12251" y="5681"/>
                  </a:lnTo>
                  <a:lnTo>
                    <a:pt x="12258" y="5616"/>
                  </a:lnTo>
                  <a:lnTo>
                    <a:pt x="12266" y="5552"/>
                  </a:lnTo>
                  <a:lnTo>
                    <a:pt x="12271" y="5487"/>
                  </a:lnTo>
                  <a:lnTo>
                    <a:pt x="12276" y="5422"/>
                  </a:lnTo>
                  <a:lnTo>
                    <a:pt x="12279" y="5353"/>
                  </a:lnTo>
                  <a:lnTo>
                    <a:pt x="12279" y="5288"/>
                  </a:lnTo>
                  <a:lnTo>
                    <a:pt x="12276" y="5183"/>
                  </a:lnTo>
                  <a:lnTo>
                    <a:pt x="12271" y="5081"/>
                  </a:lnTo>
                  <a:lnTo>
                    <a:pt x="12261" y="4979"/>
                  </a:lnTo>
                  <a:lnTo>
                    <a:pt x="12245" y="4878"/>
                  </a:lnTo>
                  <a:lnTo>
                    <a:pt x="12229" y="4779"/>
                  </a:lnTo>
                  <a:lnTo>
                    <a:pt x="12206" y="4679"/>
                  </a:lnTo>
                  <a:lnTo>
                    <a:pt x="12182" y="4582"/>
                  </a:lnTo>
                  <a:lnTo>
                    <a:pt x="12151" y="4488"/>
                  </a:lnTo>
                  <a:lnTo>
                    <a:pt x="12119" y="4394"/>
                  </a:lnTo>
                  <a:lnTo>
                    <a:pt x="12083" y="4303"/>
                  </a:lnTo>
                  <a:lnTo>
                    <a:pt x="12044" y="4213"/>
                  </a:lnTo>
                  <a:lnTo>
                    <a:pt x="12002" y="4124"/>
                  </a:lnTo>
                  <a:lnTo>
                    <a:pt x="11954" y="4037"/>
                  </a:lnTo>
                  <a:lnTo>
                    <a:pt x="11905" y="3953"/>
                  </a:lnTo>
                  <a:lnTo>
                    <a:pt x="11852" y="3870"/>
                  </a:lnTo>
                  <a:lnTo>
                    <a:pt x="11797" y="3791"/>
                  </a:lnTo>
                  <a:lnTo>
                    <a:pt x="11740" y="3712"/>
                  </a:lnTo>
                  <a:lnTo>
                    <a:pt x="11680" y="3636"/>
                  </a:lnTo>
                  <a:lnTo>
                    <a:pt x="11614" y="3562"/>
                  </a:lnTo>
                  <a:lnTo>
                    <a:pt x="11548" y="3492"/>
                  </a:lnTo>
                  <a:lnTo>
                    <a:pt x="11481" y="3425"/>
                  </a:lnTo>
                  <a:lnTo>
                    <a:pt x="11407" y="3358"/>
                  </a:lnTo>
                  <a:lnTo>
                    <a:pt x="11334" y="3296"/>
                  </a:lnTo>
                  <a:lnTo>
                    <a:pt x="11258" y="3236"/>
                  </a:lnTo>
                  <a:lnTo>
                    <a:pt x="11179" y="3181"/>
                  </a:lnTo>
                  <a:lnTo>
                    <a:pt x="11098" y="3125"/>
                  </a:lnTo>
                  <a:lnTo>
                    <a:pt x="11015" y="3072"/>
                  </a:lnTo>
                  <a:lnTo>
                    <a:pt x="10931" y="3025"/>
                  </a:lnTo>
                  <a:lnTo>
                    <a:pt x="10844" y="2981"/>
                  </a:lnTo>
                  <a:lnTo>
                    <a:pt x="10756" y="2940"/>
                  </a:lnTo>
                  <a:lnTo>
                    <a:pt x="10664" y="2900"/>
                  </a:lnTo>
                  <a:lnTo>
                    <a:pt x="10572" y="2866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" name="Freeform 19"/>
            <p:cNvSpPr>
              <a:spLocks/>
            </p:cNvSpPr>
            <p:nvPr userDrawn="1"/>
          </p:nvSpPr>
          <p:spPr bwMode="auto">
            <a:xfrm>
              <a:off x="7077075" y="2955925"/>
              <a:ext cx="1220788" cy="927100"/>
            </a:xfrm>
            <a:custGeom>
              <a:avLst/>
              <a:gdLst>
                <a:gd name="T0" fmla="*/ 10589 w 12310"/>
                <a:gd name="T1" fmla="*/ 2084 h 9347"/>
                <a:gd name="T2" fmla="*/ 9972 w 12310"/>
                <a:gd name="T3" fmla="*/ 828 h 9347"/>
                <a:gd name="T4" fmla="*/ 8671 w 12310"/>
                <a:gd name="T5" fmla="*/ 63 h 9347"/>
                <a:gd name="T6" fmla="*/ 7806 w 12310"/>
                <a:gd name="T7" fmla="*/ 15 h 9347"/>
                <a:gd name="T8" fmla="*/ 6932 w 12310"/>
                <a:gd name="T9" fmla="*/ 286 h 9347"/>
                <a:gd name="T10" fmla="*/ 6222 w 12310"/>
                <a:gd name="T11" fmla="*/ 836 h 9347"/>
                <a:gd name="T12" fmla="*/ 5711 w 12310"/>
                <a:gd name="T13" fmla="*/ 508 h 9347"/>
                <a:gd name="T14" fmla="*/ 4907 w 12310"/>
                <a:gd name="T15" fmla="*/ 102 h 9347"/>
                <a:gd name="T16" fmla="*/ 3996 w 12310"/>
                <a:gd name="T17" fmla="*/ 5 h 9347"/>
                <a:gd name="T18" fmla="*/ 2880 w 12310"/>
                <a:gd name="T19" fmla="*/ 364 h 9347"/>
                <a:gd name="T20" fmla="*/ 1861 w 12310"/>
                <a:gd name="T21" fmla="*/ 1547 h 9347"/>
                <a:gd name="T22" fmla="*/ 1663 w 12310"/>
                <a:gd name="T23" fmla="*/ 2532 h 9347"/>
                <a:gd name="T24" fmla="*/ 1094 w 12310"/>
                <a:gd name="T25" fmla="*/ 3190 h 9347"/>
                <a:gd name="T26" fmla="*/ 277 w 12310"/>
                <a:gd name="T27" fmla="*/ 4139 h 9347"/>
                <a:gd name="T28" fmla="*/ 3 w 12310"/>
                <a:gd name="T29" fmla="*/ 5371 h 9347"/>
                <a:gd name="T30" fmla="*/ 157 w 12310"/>
                <a:gd name="T31" fmla="*/ 6194 h 9347"/>
                <a:gd name="T32" fmla="*/ 1141 w 12310"/>
                <a:gd name="T33" fmla="*/ 7452 h 9347"/>
                <a:gd name="T34" fmla="*/ 2194 w 12310"/>
                <a:gd name="T35" fmla="*/ 7864 h 9347"/>
                <a:gd name="T36" fmla="*/ 3040 w 12310"/>
                <a:gd name="T37" fmla="*/ 7853 h 9347"/>
                <a:gd name="T38" fmla="*/ 3881 w 12310"/>
                <a:gd name="T39" fmla="*/ 8208 h 9347"/>
                <a:gd name="T40" fmla="*/ 4883 w 12310"/>
                <a:gd name="T41" fmla="*/ 9038 h 9347"/>
                <a:gd name="T42" fmla="*/ 6195 w 12310"/>
                <a:gd name="T43" fmla="*/ 9347 h 9347"/>
                <a:gd name="T44" fmla="*/ 7495 w 12310"/>
                <a:gd name="T45" fmla="*/ 9044 h 9347"/>
                <a:gd name="T46" fmla="*/ 8495 w 12310"/>
                <a:gd name="T47" fmla="*/ 8223 h 9347"/>
                <a:gd name="T48" fmla="*/ 9361 w 12310"/>
                <a:gd name="T49" fmla="*/ 7869 h 9347"/>
                <a:gd name="T50" fmla="*/ 10370 w 12310"/>
                <a:gd name="T51" fmla="*/ 7811 h 9347"/>
                <a:gd name="T52" fmla="*/ 11551 w 12310"/>
                <a:gd name="T53" fmla="*/ 7135 h 9347"/>
                <a:gd name="T54" fmla="*/ 12229 w 12310"/>
                <a:gd name="T55" fmla="*/ 5950 h 9347"/>
                <a:gd name="T56" fmla="*/ 12291 w 12310"/>
                <a:gd name="T57" fmla="*/ 4990 h 9347"/>
                <a:gd name="T58" fmla="*/ 11825 w 12310"/>
                <a:gd name="T59" fmla="*/ 3796 h 9347"/>
                <a:gd name="T60" fmla="*/ 10864 w 12310"/>
                <a:gd name="T61" fmla="*/ 2980 h 9347"/>
                <a:gd name="T62" fmla="*/ 11105 w 12310"/>
                <a:gd name="T63" fmla="*/ 3154 h 9347"/>
                <a:gd name="T64" fmla="*/ 11957 w 12310"/>
                <a:gd name="T65" fmla="*/ 4060 h 9347"/>
                <a:gd name="T66" fmla="*/ 12278 w 12310"/>
                <a:gd name="T67" fmla="*/ 5303 h 9347"/>
                <a:gd name="T68" fmla="*/ 12124 w 12310"/>
                <a:gd name="T69" fmla="*/ 6184 h 9347"/>
                <a:gd name="T70" fmla="*/ 11150 w 12310"/>
                <a:gd name="T71" fmla="*/ 7426 h 9347"/>
                <a:gd name="T72" fmla="*/ 10047 w 12310"/>
                <a:gd name="T73" fmla="*/ 7843 h 9347"/>
                <a:gd name="T74" fmla="*/ 8806 w 12310"/>
                <a:gd name="T75" fmla="*/ 7691 h 9347"/>
                <a:gd name="T76" fmla="*/ 8275 w 12310"/>
                <a:gd name="T77" fmla="*/ 8427 h 9347"/>
                <a:gd name="T78" fmla="*/ 7206 w 12310"/>
                <a:gd name="T79" fmla="*/ 9135 h 9347"/>
                <a:gd name="T80" fmla="*/ 5876 w 12310"/>
                <a:gd name="T81" fmla="*/ 9300 h 9347"/>
                <a:gd name="T82" fmla="*/ 4638 w 12310"/>
                <a:gd name="T83" fmla="*/ 8860 h 9347"/>
                <a:gd name="T84" fmla="*/ 3734 w 12310"/>
                <a:gd name="T85" fmla="*/ 7940 h 9347"/>
                <a:gd name="T86" fmla="*/ 2909 w 12310"/>
                <a:gd name="T87" fmla="*/ 7843 h 9347"/>
                <a:gd name="T88" fmla="*/ 2074 w 12310"/>
                <a:gd name="T89" fmla="*/ 7811 h 9347"/>
                <a:gd name="T90" fmla="*/ 869 w 12310"/>
                <a:gd name="T91" fmla="*/ 7198 h 9347"/>
                <a:gd name="T92" fmla="*/ 112 w 12310"/>
                <a:gd name="T93" fmla="*/ 5942 h 9347"/>
                <a:gd name="T94" fmla="*/ 50 w 12310"/>
                <a:gd name="T95" fmla="*/ 4997 h 9347"/>
                <a:gd name="T96" fmla="*/ 506 w 12310"/>
                <a:gd name="T97" fmla="*/ 3821 h 9347"/>
                <a:gd name="T98" fmla="*/ 1443 w 12310"/>
                <a:gd name="T99" fmla="*/ 3017 h 9347"/>
                <a:gd name="T100" fmla="*/ 1697 w 12310"/>
                <a:gd name="T101" fmla="*/ 2401 h 9347"/>
                <a:gd name="T102" fmla="*/ 2055 w 12310"/>
                <a:gd name="T103" fmla="*/ 1234 h 9347"/>
                <a:gd name="T104" fmla="*/ 3218 w 12310"/>
                <a:gd name="T105" fmla="*/ 228 h 9347"/>
                <a:gd name="T106" fmla="*/ 4265 w 12310"/>
                <a:gd name="T107" fmla="*/ 31 h 9347"/>
                <a:gd name="T108" fmla="*/ 5159 w 12310"/>
                <a:gd name="T109" fmla="*/ 225 h 9347"/>
                <a:gd name="T110" fmla="*/ 5902 w 12310"/>
                <a:gd name="T111" fmla="*/ 710 h 9347"/>
                <a:gd name="T112" fmla="*/ 6340 w 12310"/>
                <a:gd name="T113" fmla="*/ 757 h 9347"/>
                <a:gd name="T114" fmla="*/ 7067 w 12310"/>
                <a:gd name="T115" fmla="*/ 254 h 9347"/>
                <a:gd name="T116" fmla="*/ 7952 w 12310"/>
                <a:gd name="T117" fmla="*/ 34 h 9347"/>
                <a:gd name="T118" fmla="*/ 8958 w 12310"/>
                <a:gd name="T119" fmla="*/ 184 h 9347"/>
                <a:gd name="T120" fmla="*/ 10171 w 12310"/>
                <a:gd name="T121" fmla="*/ 1132 h 9347"/>
                <a:gd name="T122" fmla="*/ 10589 w 12310"/>
                <a:gd name="T123" fmla="*/ 2338 h 9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310" h="9347">
                  <a:moveTo>
                    <a:pt x="10587" y="2881"/>
                  </a:moveTo>
                  <a:lnTo>
                    <a:pt x="10602" y="2883"/>
                  </a:lnTo>
                  <a:lnTo>
                    <a:pt x="10614" y="2796"/>
                  </a:lnTo>
                  <a:lnTo>
                    <a:pt x="10621" y="2708"/>
                  </a:lnTo>
                  <a:lnTo>
                    <a:pt x="10626" y="2621"/>
                  </a:lnTo>
                  <a:lnTo>
                    <a:pt x="10629" y="2532"/>
                  </a:lnTo>
                  <a:lnTo>
                    <a:pt x="10629" y="2467"/>
                  </a:lnTo>
                  <a:lnTo>
                    <a:pt x="10626" y="2401"/>
                  </a:lnTo>
                  <a:lnTo>
                    <a:pt x="10621" y="2336"/>
                  </a:lnTo>
                  <a:lnTo>
                    <a:pt x="10616" y="2273"/>
                  </a:lnTo>
                  <a:lnTo>
                    <a:pt x="10607" y="2209"/>
                  </a:lnTo>
                  <a:lnTo>
                    <a:pt x="10600" y="2144"/>
                  </a:lnTo>
                  <a:lnTo>
                    <a:pt x="10589" y="2084"/>
                  </a:lnTo>
                  <a:lnTo>
                    <a:pt x="10577" y="2021"/>
                  </a:lnTo>
                  <a:lnTo>
                    <a:pt x="10564" y="1958"/>
                  </a:lnTo>
                  <a:lnTo>
                    <a:pt x="10550" y="1898"/>
                  </a:lnTo>
                  <a:lnTo>
                    <a:pt x="10517" y="1777"/>
                  </a:lnTo>
                  <a:lnTo>
                    <a:pt x="10474" y="1659"/>
                  </a:lnTo>
                  <a:lnTo>
                    <a:pt x="10430" y="1547"/>
                  </a:lnTo>
                  <a:lnTo>
                    <a:pt x="10380" y="1433"/>
                  </a:lnTo>
                  <a:lnTo>
                    <a:pt x="10323" y="1324"/>
                  </a:lnTo>
                  <a:lnTo>
                    <a:pt x="10263" y="1219"/>
                  </a:lnTo>
                  <a:lnTo>
                    <a:pt x="10196" y="1114"/>
                  </a:lnTo>
                  <a:lnTo>
                    <a:pt x="10126" y="1017"/>
                  </a:lnTo>
                  <a:lnTo>
                    <a:pt x="10050" y="920"/>
                  </a:lnTo>
                  <a:lnTo>
                    <a:pt x="9972" y="828"/>
                  </a:lnTo>
                  <a:lnTo>
                    <a:pt x="9887" y="742"/>
                  </a:lnTo>
                  <a:lnTo>
                    <a:pt x="9802" y="657"/>
                  </a:lnTo>
                  <a:lnTo>
                    <a:pt x="9710" y="577"/>
                  </a:lnTo>
                  <a:lnTo>
                    <a:pt x="9613" y="503"/>
                  </a:lnTo>
                  <a:lnTo>
                    <a:pt x="9513" y="433"/>
                  </a:lnTo>
                  <a:lnTo>
                    <a:pt x="9411" y="364"/>
                  </a:lnTo>
                  <a:lnTo>
                    <a:pt x="9306" y="304"/>
                  </a:lnTo>
                  <a:lnTo>
                    <a:pt x="9197" y="249"/>
                  </a:lnTo>
                  <a:lnTo>
                    <a:pt x="9084" y="199"/>
                  </a:lnTo>
                  <a:lnTo>
                    <a:pt x="8968" y="152"/>
                  </a:lnTo>
                  <a:lnTo>
                    <a:pt x="8851" y="112"/>
                  </a:lnTo>
                  <a:lnTo>
                    <a:pt x="8733" y="78"/>
                  </a:lnTo>
                  <a:lnTo>
                    <a:pt x="8671" y="63"/>
                  </a:lnTo>
                  <a:lnTo>
                    <a:pt x="8609" y="50"/>
                  </a:lnTo>
                  <a:lnTo>
                    <a:pt x="8547" y="40"/>
                  </a:lnTo>
                  <a:lnTo>
                    <a:pt x="8484" y="28"/>
                  </a:lnTo>
                  <a:lnTo>
                    <a:pt x="8422" y="18"/>
                  </a:lnTo>
                  <a:lnTo>
                    <a:pt x="8358" y="13"/>
                  </a:lnTo>
                  <a:lnTo>
                    <a:pt x="8295" y="5"/>
                  </a:lnTo>
                  <a:lnTo>
                    <a:pt x="8230" y="3"/>
                  </a:lnTo>
                  <a:lnTo>
                    <a:pt x="8165" y="0"/>
                  </a:lnTo>
                  <a:lnTo>
                    <a:pt x="8099" y="0"/>
                  </a:lnTo>
                  <a:lnTo>
                    <a:pt x="8026" y="0"/>
                  </a:lnTo>
                  <a:lnTo>
                    <a:pt x="7952" y="3"/>
                  </a:lnTo>
                  <a:lnTo>
                    <a:pt x="7879" y="8"/>
                  </a:lnTo>
                  <a:lnTo>
                    <a:pt x="7806" y="15"/>
                  </a:lnTo>
                  <a:lnTo>
                    <a:pt x="7735" y="26"/>
                  </a:lnTo>
                  <a:lnTo>
                    <a:pt x="7662" y="37"/>
                  </a:lnTo>
                  <a:lnTo>
                    <a:pt x="7591" y="50"/>
                  </a:lnTo>
                  <a:lnTo>
                    <a:pt x="7523" y="65"/>
                  </a:lnTo>
                  <a:lnTo>
                    <a:pt x="7453" y="82"/>
                  </a:lnTo>
                  <a:lnTo>
                    <a:pt x="7384" y="102"/>
                  </a:lnTo>
                  <a:lnTo>
                    <a:pt x="7316" y="123"/>
                  </a:lnTo>
                  <a:lnTo>
                    <a:pt x="7251" y="144"/>
                  </a:lnTo>
                  <a:lnTo>
                    <a:pt x="7185" y="170"/>
                  </a:lnTo>
                  <a:lnTo>
                    <a:pt x="7120" y="197"/>
                  </a:lnTo>
                  <a:lnTo>
                    <a:pt x="7057" y="225"/>
                  </a:lnTo>
                  <a:lnTo>
                    <a:pt x="6992" y="254"/>
                  </a:lnTo>
                  <a:lnTo>
                    <a:pt x="6932" y="286"/>
                  </a:lnTo>
                  <a:lnTo>
                    <a:pt x="6868" y="319"/>
                  </a:lnTo>
                  <a:lnTo>
                    <a:pt x="6808" y="354"/>
                  </a:lnTo>
                  <a:lnTo>
                    <a:pt x="6751" y="391"/>
                  </a:lnTo>
                  <a:lnTo>
                    <a:pt x="6693" y="427"/>
                  </a:lnTo>
                  <a:lnTo>
                    <a:pt x="6636" y="466"/>
                  </a:lnTo>
                  <a:lnTo>
                    <a:pt x="6578" y="508"/>
                  </a:lnTo>
                  <a:lnTo>
                    <a:pt x="6526" y="550"/>
                  </a:lnTo>
                  <a:lnTo>
                    <a:pt x="6471" y="595"/>
                  </a:lnTo>
                  <a:lnTo>
                    <a:pt x="6418" y="639"/>
                  </a:lnTo>
                  <a:lnTo>
                    <a:pt x="6369" y="687"/>
                  </a:lnTo>
                  <a:lnTo>
                    <a:pt x="6319" y="734"/>
                  </a:lnTo>
                  <a:lnTo>
                    <a:pt x="6269" y="784"/>
                  </a:lnTo>
                  <a:lnTo>
                    <a:pt x="6222" y="836"/>
                  </a:lnTo>
                  <a:lnTo>
                    <a:pt x="6177" y="886"/>
                  </a:lnTo>
                  <a:lnTo>
                    <a:pt x="6133" y="941"/>
                  </a:lnTo>
                  <a:lnTo>
                    <a:pt x="6146" y="948"/>
                  </a:lnTo>
                  <a:lnTo>
                    <a:pt x="6158" y="941"/>
                  </a:lnTo>
                  <a:lnTo>
                    <a:pt x="6115" y="886"/>
                  </a:lnTo>
                  <a:lnTo>
                    <a:pt x="6068" y="836"/>
                  </a:lnTo>
                  <a:lnTo>
                    <a:pt x="6020" y="784"/>
                  </a:lnTo>
                  <a:lnTo>
                    <a:pt x="5973" y="734"/>
                  </a:lnTo>
                  <a:lnTo>
                    <a:pt x="5923" y="687"/>
                  </a:lnTo>
                  <a:lnTo>
                    <a:pt x="5874" y="639"/>
                  </a:lnTo>
                  <a:lnTo>
                    <a:pt x="5821" y="595"/>
                  </a:lnTo>
                  <a:lnTo>
                    <a:pt x="5766" y="550"/>
                  </a:lnTo>
                  <a:lnTo>
                    <a:pt x="5711" y="508"/>
                  </a:lnTo>
                  <a:lnTo>
                    <a:pt x="5656" y="466"/>
                  </a:lnTo>
                  <a:lnTo>
                    <a:pt x="5598" y="427"/>
                  </a:lnTo>
                  <a:lnTo>
                    <a:pt x="5541" y="391"/>
                  </a:lnTo>
                  <a:lnTo>
                    <a:pt x="5483" y="354"/>
                  </a:lnTo>
                  <a:lnTo>
                    <a:pt x="5423" y="319"/>
                  </a:lnTo>
                  <a:lnTo>
                    <a:pt x="5360" y="286"/>
                  </a:lnTo>
                  <a:lnTo>
                    <a:pt x="5300" y="254"/>
                  </a:lnTo>
                  <a:lnTo>
                    <a:pt x="5234" y="225"/>
                  </a:lnTo>
                  <a:lnTo>
                    <a:pt x="5172" y="197"/>
                  </a:lnTo>
                  <a:lnTo>
                    <a:pt x="5106" y="170"/>
                  </a:lnTo>
                  <a:lnTo>
                    <a:pt x="5041" y="144"/>
                  </a:lnTo>
                  <a:lnTo>
                    <a:pt x="4972" y="123"/>
                  </a:lnTo>
                  <a:lnTo>
                    <a:pt x="4907" y="102"/>
                  </a:lnTo>
                  <a:lnTo>
                    <a:pt x="4839" y="82"/>
                  </a:lnTo>
                  <a:lnTo>
                    <a:pt x="4768" y="65"/>
                  </a:lnTo>
                  <a:lnTo>
                    <a:pt x="4698" y="50"/>
                  </a:lnTo>
                  <a:lnTo>
                    <a:pt x="4630" y="37"/>
                  </a:lnTo>
                  <a:lnTo>
                    <a:pt x="4556" y="26"/>
                  </a:lnTo>
                  <a:lnTo>
                    <a:pt x="4486" y="15"/>
                  </a:lnTo>
                  <a:lnTo>
                    <a:pt x="4412" y="8"/>
                  </a:lnTo>
                  <a:lnTo>
                    <a:pt x="4339" y="3"/>
                  </a:lnTo>
                  <a:lnTo>
                    <a:pt x="4265" y="0"/>
                  </a:lnTo>
                  <a:lnTo>
                    <a:pt x="4192" y="0"/>
                  </a:lnTo>
                  <a:lnTo>
                    <a:pt x="4127" y="0"/>
                  </a:lnTo>
                  <a:lnTo>
                    <a:pt x="4061" y="3"/>
                  </a:lnTo>
                  <a:lnTo>
                    <a:pt x="3996" y="5"/>
                  </a:lnTo>
                  <a:lnTo>
                    <a:pt x="3933" y="13"/>
                  </a:lnTo>
                  <a:lnTo>
                    <a:pt x="3871" y="18"/>
                  </a:lnTo>
                  <a:lnTo>
                    <a:pt x="3807" y="28"/>
                  </a:lnTo>
                  <a:lnTo>
                    <a:pt x="3744" y="40"/>
                  </a:lnTo>
                  <a:lnTo>
                    <a:pt x="3682" y="50"/>
                  </a:lnTo>
                  <a:lnTo>
                    <a:pt x="3622" y="63"/>
                  </a:lnTo>
                  <a:lnTo>
                    <a:pt x="3559" y="78"/>
                  </a:lnTo>
                  <a:lnTo>
                    <a:pt x="3438" y="112"/>
                  </a:lnTo>
                  <a:lnTo>
                    <a:pt x="3323" y="152"/>
                  </a:lnTo>
                  <a:lnTo>
                    <a:pt x="3208" y="199"/>
                  </a:lnTo>
                  <a:lnTo>
                    <a:pt x="3096" y="249"/>
                  </a:lnTo>
                  <a:lnTo>
                    <a:pt x="2985" y="304"/>
                  </a:lnTo>
                  <a:lnTo>
                    <a:pt x="2880" y="364"/>
                  </a:lnTo>
                  <a:lnTo>
                    <a:pt x="2778" y="433"/>
                  </a:lnTo>
                  <a:lnTo>
                    <a:pt x="2678" y="503"/>
                  </a:lnTo>
                  <a:lnTo>
                    <a:pt x="2581" y="577"/>
                  </a:lnTo>
                  <a:lnTo>
                    <a:pt x="2491" y="657"/>
                  </a:lnTo>
                  <a:lnTo>
                    <a:pt x="2404" y="742"/>
                  </a:lnTo>
                  <a:lnTo>
                    <a:pt x="2320" y="828"/>
                  </a:lnTo>
                  <a:lnTo>
                    <a:pt x="2239" y="920"/>
                  </a:lnTo>
                  <a:lnTo>
                    <a:pt x="2165" y="1017"/>
                  </a:lnTo>
                  <a:lnTo>
                    <a:pt x="2095" y="1114"/>
                  </a:lnTo>
                  <a:lnTo>
                    <a:pt x="2030" y="1219"/>
                  </a:lnTo>
                  <a:lnTo>
                    <a:pt x="1966" y="1324"/>
                  </a:lnTo>
                  <a:lnTo>
                    <a:pt x="1911" y="1433"/>
                  </a:lnTo>
                  <a:lnTo>
                    <a:pt x="1861" y="1547"/>
                  </a:lnTo>
                  <a:lnTo>
                    <a:pt x="1818" y="1659"/>
                  </a:lnTo>
                  <a:lnTo>
                    <a:pt x="1776" y="1777"/>
                  </a:lnTo>
                  <a:lnTo>
                    <a:pt x="1741" y="1898"/>
                  </a:lnTo>
                  <a:lnTo>
                    <a:pt x="1728" y="1958"/>
                  </a:lnTo>
                  <a:lnTo>
                    <a:pt x="1716" y="2021"/>
                  </a:lnTo>
                  <a:lnTo>
                    <a:pt x="1702" y="2084"/>
                  </a:lnTo>
                  <a:lnTo>
                    <a:pt x="1692" y="2144"/>
                  </a:lnTo>
                  <a:lnTo>
                    <a:pt x="1684" y="2209"/>
                  </a:lnTo>
                  <a:lnTo>
                    <a:pt x="1676" y="2273"/>
                  </a:lnTo>
                  <a:lnTo>
                    <a:pt x="1671" y="2336"/>
                  </a:lnTo>
                  <a:lnTo>
                    <a:pt x="1666" y="2401"/>
                  </a:lnTo>
                  <a:lnTo>
                    <a:pt x="1663" y="2467"/>
                  </a:lnTo>
                  <a:lnTo>
                    <a:pt x="1663" y="2532"/>
                  </a:lnTo>
                  <a:lnTo>
                    <a:pt x="1666" y="2621"/>
                  </a:lnTo>
                  <a:lnTo>
                    <a:pt x="1671" y="2713"/>
                  </a:lnTo>
                  <a:lnTo>
                    <a:pt x="1679" y="2799"/>
                  </a:lnTo>
                  <a:lnTo>
                    <a:pt x="1692" y="2888"/>
                  </a:lnTo>
                  <a:lnTo>
                    <a:pt x="1707" y="2886"/>
                  </a:lnTo>
                  <a:lnTo>
                    <a:pt x="1702" y="2870"/>
                  </a:lnTo>
                  <a:lnTo>
                    <a:pt x="1607" y="2907"/>
                  </a:lnTo>
                  <a:lnTo>
                    <a:pt x="1519" y="2946"/>
                  </a:lnTo>
                  <a:lnTo>
                    <a:pt x="1430" y="2988"/>
                  </a:lnTo>
                  <a:lnTo>
                    <a:pt x="1343" y="3035"/>
                  </a:lnTo>
                  <a:lnTo>
                    <a:pt x="1260" y="3082"/>
                  </a:lnTo>
                  <a:lnTo>
                    <a:pt x="1176" y="3135"/>
                  </a:lnTo>
                  <a:lnTo>
                    <a:pt x="1094" y="3190"/>
                  </a:lnTo>
                  <a:lnTo>
                    <a:pt x="1016" y="3248"/>
                  </a:lnTo>
                  <a:lnTo>
                    <a:pt x="940" y="3308"/>
                  </a:lnTo>
                  <a:lnTo>
                    <a:pt x="867" y="3371"/>
                  </a:lnTo>
                  <a:lnTo>
                    <a:pt x="796" y="3437"/>
                  </a:lnTo>
                  <a:lnTo>
                    <a:pt x="728" y="3505"/>
                  </a:lnTo>
                  <a:lnTo>
                    <a:pt x="660" y="3577"/>
                  </a:lnTo>
                  <a:lnTo>
                    <a:pt x="597" y="3651"/>
                  </a:lnTo>
                  <a:lnTo>
                    <a:pt x="536" y="3724"/>
                  </a:lnTo>
                  <a:lnTo>
                    <a:pt x="479" y="3803"/>
                  </a:lnTo>
                  <a:lnTo>
                    <a:pt x="424" y="3885"/>
                  </a:lnTo>
                  <a:lnTo>
                    <a:pt x="372" y="3966"/>
                  </a:lnTo>
                  <a:lnTo>
                    <a:pt x="322" y="4052"/>
                  </a:lnTo>
                  <a:lnTo>
                    <a:pt x="277" y="4139"/>
                  </a:lnTo>
                  <a:lnTo>
                    <a:pt x="236" y="4226"/>
                  </a:lnTo>
                  <a:lnTo>
                    <a:pt x="197" y="4318"/>
                  </a:lnTo>
                  <a:lnTo>
                    <a:pt x="160" y="4409"/>
                  </a:lnTo>
                  <a:lnTo>
                    <a:pt x="125" y="4503"/>
                  </a:lnTo>
                  <a:lnTo>
                    <a:pt x="97" y="4597"/>
                  </a:lnTo>
                  <a:lnTo>
                    <a:pt x="73" y="4694"/>
                  </a:lnTo>
                  <a:lnTo>
                    <a:pt x="50" y="4791"/>
                  </a:lnTo>
                  <a:lnTo>
                    <a:pt x="34" y="4891"/>
                  </a:lnTo>
                  <a:lnTo>
                    <a:pt x="18" y="4994"/>
                  </a:lnTo>
                  <a:lnTo>
                    <a:pt x="8" y="5096"/>
                  </a:lnTo>
                  <a:lnTo>
                    <a:pt x="3" y="5198"/>
                  </a:lnTo>
                  <a:lnTo>
                    <a:pt x="0" y="5303"/>
                  </a:lnTo>
                  <a:lnTo>
                    <a:pt x="3" y="5371"/>
                  </a:lnTo>
                  <a:lnTo>
                    <a:pt x="5" y="5437"/>
                  </a:lnTo>
                  <a:lnTo>
                    <a:pt x="8" y="5502"/>
                  </a:lnTo>
                  <a:lnTo>
                    <a:pt x="13" y="5567"/>
                  </a:lnTo>
                  <a:lnTo>
                    <a:pt x="21" y="5633"/>
                  </a:lnTo>
                  <a:lnTo>
                    <a:pt x="32" y="5699"/>
                  </a:lnTo>
                  <a:lnTo>
                    <a:pt x="42" y="5761"/>
                  </a:lnTo>
                  <a:lnTo>
                    <a:pt x="52" y="5825"/>
                  </a:lnTo>
                  <a:lnTo>
                    <a:pt x="68" y="5887"/>
                  </a:lnTo>
                  <a:lnTo>
                    <a:pt x="82" y="5950"/>
                  </a:lnTo>
                  <a:lnTo>
                    <a:pt x="100" y="6014"/>
                  </a:lnTo>
                  <a:lnTo>
                    <a:pt x="117" y="6074"/>
                  </a:lnTo>
                  <a:lnTo>
                    <a:pt x="137" y="6134"/>
                  </a:lnTo>
                  <a:lnTo>
                    <a:pt x="157" y="6194"/>
                  </a:lnTo>
                  <a:lnTo>
                    <a:pt x="204" y="6312"/>
                  </a:lnTo>
                  <a:lnTo>
                    <a:pt x="257" y="6427"/>
                  </a:lnTo>
                  <a:lnTo>
                    <a:pt x="314" y="6537"/>
                  </a:lnTo>
                  <a:lnTo>
                    <a:pt x="374" y="6648"/>
                  </a:lnTo>
                  <a:lnTo>
                    <a:pt x="443" y="6753"/>
                  </a:lnTo>
                  <a:lnTo>
                    <a:pt x="516" y="6852"/>
                  </a:lnTo>
                  <a:lnTo>
                    <a:pt x="592" y="6952"/>
                  </a:lnTo>
                  <a:lnTo>
                    <a:pt x="673" y="7046"/>
                  </a:lnTo>
                  <a:lnTo>
                    <a:pt x="760" y="7135"/>
                  </a:lnTo>
                  <a:lnTo>
                    <a:pt x="849" y="7221"/>
                  </a:lnTo>
                  <a:lnTo>
                    <a:pt x="942" y="7303"/>
                  </a:lnTo>
                  <a:lnTo>
                    <a:pt x="1039" y="7379"/>
                  </a:lnTo>
                  <a:lnTo>
                    <a:pt x="1141" y="7452"/>
                  </a:lnTo>
                  <a:lnTo>
                    <a:pt x="1246" y="7517"/>
                  </a:lnTo>
                  <a:lnTo>
                    <a:pt x="1357" y="7581"/>
                  </a:lnTo>
                  <a:lnTo>
                    <a:pt x="1467" y="7638"/>
                  </a:lnTo>
                  <a:lnTo>
                    <a:pt x="1582" y="7691"/>
                  </a:lnTo>
                  <a:lnTo>
                    <a:pt x="1699" y="7738"/>
                  </a:lnTo>
                  <a:lnTo>
                    <a:pt x="1759" y="7759"/>
                  </a:lnTo>
                  <a:lnTo>
                    <a:pt x="1820" y="7778"/>
                  </a:lnTo>
                  <a:lnTo>
                    <a:pt x="1880" y="7795"/>
                  </a:lnTo>
                  <a:lnTo>
                    <a:pt x="1943" y="7811"/>
                  </a:lnTo>
                  <a:lnTo>
                    <a:pt x="2006" y="7827"/>
                  </a:lnTo>
                  <a:lnTo>
                    <a:pt x="2068" y="7840"/>
                  </a:lnTo>
                  <a:lnTo>
                    <a:pt x="2132" y="7853"/>
                  </a:lnTo>
                  <a:lnTo>
                    <a:pt x="2194" y="7864"/>
                  </a:lnTo>
                  <a:lnTo>
                    <a:pt x="2260" y="7875"/>
                  </a:lnTo>
                  <a:lnTo>
                    <a:pt x="2325" y="7880"/>
                  </a:lnTo>
                  <a:lnTo>
                    <a:pt x="2391" y="7887"/>
                  </a:lnTo>
                  <a:lnTo>
                    <a:pt x="2456" y="7890"/>
                  </a:lnTo>
                  <a:lnTo>
                    <a:pt x="2521" y="7893"/>
                  </a:lnTo>
                  <a:lnTo>
                    <a:pt x="2590" y="7895"/>
                  </a:lnTo>
                  <a:lnTo>
                    <a:pt x="2655" y="7893"/>
                  </a:lnTo>
                  <a:lnTo>
                    <a:pt x="2721" y="7890"/>
                  </a:lnTo>
                  <a:lnTo>
                    <a:pt x="2786" y="7887"/>
                  </a:lnTo>
                  <a:lnTo>
                    <a:pt x="2849" y="7882"/>
                  </a:lnTo>
                  <a:lnTo>
                    <a:pt x="2914" y="7875"/>
                  </a:lnTo>
                  <a:lnTo>
                    <a:pt x="2977" y="7864"/>
                  </a:lnTo>
                  <a:lnTo>
                    <a:pt x="3040" y="7853"/>
                  </a:lnTo>
                  <a:lnTo>
                    <a:pt x="3103" y="7843"/>
                  </a:lnTo>
                  <a:lnTo>
                    <a:pt x="3226" y="7814"/>
                  </a:lnTo>
                  <a:lnTo>
                    <a:pt x="3346" y="7780"/>
                  </a:lnTo>
                  <a:lnTo>
                    <a:pt x="3467" y="7741"/>
                  </a:lnTo>
                  <a:lnTo>
                    <a:pt x="3582" y="7696"/>
                  </a:lnTo>
                  <a:lnTo>
                    <a:pt x="3577" y="7681"/>
                  </a:lnTo>
                  <a:lnTo>
                    <a:pt x="3562" y="7688"/>
                  </a:lnTo>
                  <a:lnTo>
                    <a:pt x="3609" y="7780"/>
                  </a:lnTo>
                  <a:lnTo>
                    <a:pt x="3655" y="7869"/>
                  </a:lnTo>
                  <a:lnTo>
                    <a:pt x="3707" y="7955"/>
                  </a:lnTo>
                  <a:lnTo>
                    <a:pt x="3763" y="8042"/>
                  </a:lnTo>
                  <a:lnTo>
                    <a:pt x="3821" y="8126"/>
                  </a:lnTo>
                  <a:lnTo>
                    <a:pt x="3881" y="8208"/>
                  </a:lnTo>
                  <a:lnTo>
                    <a:pt x="3943" y="8286"/>
                  </a:lnTo>
                  <a:lnTo>
                    <a:pt x="4009" y="8362"/>
                  </a:lnTo>
                  <a:lnTo>
                    <a:pt x="4077" y="8435"/>
                  </a:lnTo>
                  <a:lnTo>
                    <a:pt x="4148" y="8509"/>
                  </a:lnTo>
                  <a:lnTo>
                    <a:pt x="4222" y="8577"/>
                  </a:lnTo>
                  <a:lnTo>
                    <a:pt x="4297" y="8645"/>
                  </a:lnTo>
                  <a:lnTo>
                    <a:pt x="4374" y="8711"/>
                  </a:lnTo>
                  <a:lnTo>
                    <a:pt x="4454" y="8771"/>
                  </a:lnTo>
                  <a:lnTo>
                    <a:pt x="4536" y="8831"/>
                  </a:lnTo>
                  <a:lnTo>
                    <a:pt x="4619" y="8887"/>
                  </a:lnTo>
                  <a:lnTo>
                    <a:pt x="4706" y="8939"/>
                  </a:lnTo>
                  <a:lnTo>
                    <a:pt x="4795" y="8991"/>
                  </a:lnTo>
                  <a:lnTo>
                    <a:pt x="4883" y="9038"/>
                  </a:lnTo>
                  <a:lnTo>
                    <a:pt x="4975" y="9083"/>
                  </a:lnTo>
                  <a:lnTo>
                    <a:pt x="5069" y="9122"/>
                  </a:lnTo>
                  <a:lnTo>
                    <a:pt x="5164" y="9161"/>
                  </a:lnTo>
                  <a:lnTo>
                    <a:pt x="5261" y="9195"/>
                  </a:lnTo>
                  <a:lnTo>
                    <a:pt x="5360" y="9227"/>
                  </a:lnTo>
                  <a:lnTo>
                    <a:pt x="5460" y="9256"/>
                  </a:lnTo>
                  <a:lnTo>
                    <a:pt x="5562" y="9280"/>
                  </a:lnTo>
                  <a:lnTo>
                    <a:pt x="5664" y="9300"/>
                  </a:lnTo>
                  <a:lnTo>
                    <a:pt x="5769" y="9318"/>
                  </a:lnTo>
                  <a:lnTo>
                    <a:pt x="5874" y="9332"/>
                  </a:lnTo>
                  <a:lnTo>
                    <a:pt x="5978" y="9340"/>
                  </a:lnTo>
                  <a:lnTo>
                    <a:pt x="6086" y="9347"/>
                  </a:lnTo>
                  <a:lnTo>
                    <a:pt x="6195" y="9347"/>
                  </a:lnTo>
                  <a:lnTo>
                    <a:pt x="6303" y="9347"/>
                  </a:lnTo>
                  <a:lnTo>
                    <a:pt x="6407" y="9340"/>
                  </a:lnTo>
                  <a:lnTo>
                    <a:pt x="6515" y="9332"/>
                  </a:lnTo>
                  <a:lnTo>
                    <a:pt x="6617" y="9318"/>
                  </a:lnTo>
                  <a:lnTo>
                    <a:pt x="6721" y="9300"/>
                  </a:lnTo>
                  <a:lnTo>
                    <a:pt x="6824" y="9280"/>
                  </a:lnTo>
                  <a:lnTo>
                    <a:pt x="6923" y="9256"/>
                  </a:lnTo>
                  <a:lnTo>
                    <a:pt x="7023" y="9230"/>
                  </a:lnTo>
                  <a:lnTo>
                    <a:pt x="7120" y="9198"/>
                  </a:lnTo>
                  <a:lnTo>
                    <a:pt x="7217" y="9164"/>
                  </a:lnTo>
                  <a:lnTo>
                    <a:pt x="7311" y="9128"/>
                  </a:lnTo>
                  <a:lnTo>
                    <a:pt x="7403" y="9086"/>
                  </a:lnTo>
                  <a:lnTo>
                    <a:pt x="7495" y="9044"/>
                  </a:lnTo>
                  <a:lnTo>
                    <a:pt x="7583" y="8996"/>
                  </a:lnTo>
                  <a:lnTo>
                    <a:pt x="7672" y="8947"/>
                  </a:lnTo>
                  <a:lnTo>
                    <a:pt x="7759" y="8894"/>
                  </a:lnTo>
                  <a:lnTo>
                    <a:pt x="7842" y="8839"/>
                  </a:lnTo>
                  <a:lnTo>
                    <a:pt x="7924" y="8781"/>
                  </a:lnTo>
                  <a:lnTo>
                    <a:pt x="8002" y="8718"/>
                  </a:lnTo>
                  <a:lnTo>
                    <a:pt x="8081" y="8656"/>
                  </a:lnTo>
                  <a:lnTo>
                    <a:pt x="8154" y="8589"/>
                  </a:lnTo>
                  <a:lnTo>
                    <a:pt x="8228" y="8522"/>
                  </a:lnTo>
                  <a:lnTo>
                    <a:pt x="8298" y="8451"/>
                  </a:lnTo>
                  <a:lnTo>
                    <a:pt x="8367" y="8377"/>
                  </a:lnTo>
                  <a:lnTo>
                    <a:pt x="8432" y="8302"/>
                  </a:lnTo>
                  <a:lnTo>
                    <a:pt x="8495" y="8223"/>
                  </a:lnTo>
                  <a:lnTo>
                    <a:pt x="8555" y="8141"/>
                  </a:lnTo>
                  <a:lnTo>
                    <a:pt x="8612" y="8061"/>
                  </a:lnTo>
                  <a:lnTo>
                    <a:pt x="8667" y="7977"/>
                  </a:lnTo>
                  <a:lnTo>
                    <a:pt x="8719" y="7890"/>
                  </a:lnTo>
                  <a:lnTo>
                    <a:pt x="8769" y="7803"/>
                  </a:lnTo>
                  <a:lnTo>
                    <a:pt x="8814" y="7711"/>
                  </a:lnTo>
                  <a:lnTo>
                    <a:pt x="8801" y="7706"/>
                  </a:lnTo>
                  <a:lnTo>
                    <a:pt x="8796" y="7720"/>
                  </a:lnTo>
                  <a:lnTo>
                    <a:pt x="8903" y="7759"/>
                  </a:lnTo>
                  <a:lnTo>
                    <a:pt x="9015" y="7793"/>
                  </a:lnTo>
                  <a:lnTo>
                    <a:pt x="9128" y="7825"/>
                  </a:lnTo>
                  <a:lnTo>
                    <a:pt x="9244" y="7848"/>
                  </a:lnTo>
                  <a:lnTo>
                    <a:pt x="9361" y="7869"/>
                  </a:lnTo>
                  <a:lnTo>
                    <a:pt x="9479" y="7882"/>
                  </a:lnTo>
                  <a:lnTo>
                    <a:pt x="9600" y="7890"/>
                  </a:lnTo>
                  <a:lnTo>
                    <a:pt x="9723" y="7895"/>
                  </a:lnTo>
                  <a:lnTo>
                    <a:pt x="9788" y="7893"/>
                  </a:lnTo>
                  <a:lnTo>
                    <a:pt x="9854" y="7890"/>
                  </a:lnTo>
                  <a:lnTo>
                    <a:pt x="9922" y="7887"/>
                  </a:lnTo>
                  <a:lnTo>
                    <a:pt x="9987" y="7880"/>
                  </a:lnTo>
                  <a:lnTo>
                    <a:pt x="10050" y="7875"/>
                  </a:lnTo>
                  <a:lnTo>
                    <a:pt x="10116" y="7864"/>
                  </a:lnTo>
                  <a:lnTo>
                    <a:pt x="10178" y="7853"/>
                  </a:lnTo>
                  <a:lnTo>
                    <a:pt x="10244" y="7840"/>
                  </a:lnTo>
                  <a:lnTo>
                    <a:pt x="10306" y="7827"/>
                  </a:lnTo>
                  <a:lnTo>
                    <a:pt x="10370" y="7811"/>
                  </a:lnTo>
                  <a:lnTo>
                    <a:pt x="10430" y="7795"/>
                  </a:lnTo>
                  <a:lnTo>
                    <a:pt x="10490" y="7778"/>
                  </a:lnTo>
                  <a:lnTo>
                    <a:pt x="10552" y="7759"/>
                  </a:lnTo>
                  <a:lnTo>
                    <a:pt x="10610" y="7738"/>
                  </a:lnTo>
                  <a:lnTo>
                    <a:pt x="10728" y="7691"/>
                  </a:lnTo>
                  <a:lnTo>
                    <a:pt x="10843" y="7638"/>
                  </a:lnTo>
                  <a:lnTo>
                    <a:pt x="10956" y="7581"/>
                  </a:lnTo>
                  <a:lnTo>
                    <a:pt x="11063" y="7517"/>
                  </a:lnTo>
                  <a:lnTo>
                    <a:pt x="11168" y="7452"/>
                  </a:lnTo>
                  <a:lnTo>
                    <a:pt x="11270" y="7379"/>
                  </a:lnTo>
                  <a:lnTo>
                    <a:pt x="11367" y="7303"/>
                  </a:lnTo>
                  <a:lnTo>
                    <a:pt x="11461" y="7221"/>
                  </a:lnTo>
                  <a:lnTo>
                    <a:pt x="11551" y="7135"/>
                  </a:lnTo>
                  <a:lnTo>
                    <a:pt x="11637" y="7046"/>
                  </a:lnTo>
                  <a:lnTo>
                    <a:pt x="11718" y="6952"/>
                  </a:lnTo>
                  <a:lnTo>
                    <a:pt x="11797" y="6852"/>
                  </a:lnTo>
                  <a:lnTo>
                    <a:pt x="11867" y="6753"/>
                  </a:lnTo>
                  <a:lnTo>
                    <a:pt x="11935" y="6648"/>
                  </a:lnTo>
                  <a:lnTo>
                    <a:pt x="11999" y="6537"/>
                  </a:lnTo>
                  <a:lnTo>
                    <a:pt x="12054" y="6427"/>
                  </a:lnTo>
                  <a:lnTo>
                    <a:pt x="12106" y="6312"/>
                  </a:lnTo>
                  <a:lnTo>
                    <a:pt x="12153" y="6194"/>
                  </a:lnTo>
                  <a:lnTo>
                    <a:pt x="12174" y="6134"/>
                  </a:lnTo>
                  <a:lnTo>
                    <a:pt x="12192" y="6074"/>
                  </a:lnTo>
                  <a:lnTo>
                    <a:pt x="12211" y="6014"/>
                  </a:lnTo>
                  <a:lnTo>
                    <a:pt x="12229" y="5950"/>
                  </a:lnTo>
                  <a:lnTo>
                    <a:pt x="12244" y="5887"/>
                  </a:lnTo>
                  <a:lnTo>
                    <a:pt x="12258" y="5825"/>
                  </a:lnTo>
                  <a:lnTo>
                    <a:pt x="12268" y="5761"/>
                  </a:lnTo>
                  <a:lnTo>
                    <a:pt x="12281" y="5699"/>
                  </a:lnTo>
                  <a:lnTo>
                    <a:pt x="12289" y="5633"/>
                  </a:lnTo>
                  <a:lnTo>
                    <a:pt x="12296" y="5567"/>
                  </a:lnTo>
                  <a:lnTo>
                    <a:pt x="12302" y="5502"/>
                  </a:lnTo>
                  <a:lnTo>
                    <a:pt x="12308" y="5437"/>
                  </a:lnTo>
                  <a:lnTo>
                    <a:pt x="12310" y="5371"/>
                  </a:lnTo>
                  <a:lnTo>
                    <a:pt x="12310" y="5303"/>
                  </a:lnTo>
                  <a:lnTo>
                    <a:pt x="12308" y="5198"/>
                  </a:lnTo>
                  <a:lnTo>
                    <a:pt x="12302" y="5093"/>
                  </a:lnTo>
                  <a:lnTo>
                    <a:pt x="12291" y="4990"/>
                  </a:lnTo>
                  <a:lnTo>
                    <a:pt x="12276" y="4891"/>
                  </a:lnTo>
                  <a:lnTo>
                    <a:pt x="12258" y="4789"/>
                  </a:lnTo>
                  <a:lnTo>
                    <a:pt x="12236" y="4692"/>
                  </a:lnTo>
                  <a:lnTo>
                    <a:pt x="12211" y="4595"/>
                  </a:lnTo>
                  <a:lnTo>
                    <a:pt x="12181" y="4498"/>
                  </a:lnTo>
                  <a:lnTo>
                    <a:pt x="12151" y="4403"/>
                  </a:lnTo>
                  <a:lnTo>
                    <a:pt x="12114" y="4312"/>
                  </a:lnTo>
                  <a:lnTo>
                    <a:pt x="12074" y="4221"/>
                  </a:lnTo>
                  <a:lnTo>
                    <a:pt x="12029" y="4131"/>
                  </a:lnTo>
                  <a:lnTo>
                    <a:pt x="11982" y="4045"/>
                  </a:lnTo>
                  <a:lnTo>
                    <a:pt x="11935" y="3960"/>
                  </a:lnTo>
                  <a:lnTo>
                    <a:pt x="11880" y="3877"/>
                  </a:lnTo>
                  <a:lnTo>
                    <a:pt x="11825" y="3796"/>
                  </a:lnTo>
                  <a:lnTo>
                    <a:pt x="11768" y="3717"/>
                  </a:lnTo>
                  <a:lnTo>
                    <a:pt x="11705" y="3641"/>
                  </a:lnTo>
                  <a:lnTo>
                    <a:pt x="11642" y="3567"/>
                  </a:lnTo>
                  <a:lnTo>
                    <a:pt x="11574" y="3497"/>
                  </a:lnTo>
                  <a:lnTo>
                    <a:pt x="11506" y="3428"/>
                  </a:lnTo>
                  <a:lnTo>
                    <a:pt x="11433" y="3363"/>
                  </a:lnTo>
                  <a:lnTo>
                    <a:pt x="11359" y="3300"/>
                  </a:lnTo>
                  <a:lnTo>
                    <a:pt x="11284" y="3239"/>
                  </a:lnTo>
                  <a:lnTo>
                    <a:pt x="11202" y="3182"/>
                  </a:lnTo>
                  <a:lnTo>
                    <a:pt x="11121" y="3127"/>
                  </a:lnTo>
                  <a:lnTo>
                    <a:pt x="11037" y="3075"/>
                  </a:lnTo>
                  <a:lnTo>
                    <a:pt x="10953" y="3027"/>
                  </a:lnTo>
                  <a:lnTo>
                    <a:pt x="10864" y="2980"/>
                  </a:lnTo>
                  <a:lnTo>
                    <a:pt x="10776" y="2938"/>
                  </a:lnTo>
                  <a:lnTo>
                    <a:pt x="10684" y="2902"/>
                  </a:lnTo>
                  <a:lnTo>
                    <a:pt x="10592" y="2865"/>
                  </a:lnTo>
                  <a:lnTo>
                    <a:pt x="10587" y="2881"/>
                  </a:lnTo>
                  <a:lnTo>
                    <a:pt x="10602" y="2883"/>
                  </a:lnTo>
                  <a:lnTo>
                    <a:pt x="10587" y="2881"/>
                  </a:lnTo>
                  <a:lnTo>
                    <a:pt x="10582" y="2893"/>
                  </a:lnTo>
                  <a:lnTo>
                    <a:pt x="10674" y="2930"/>
                  </a:lnTo>
                  <a:lnTo>
                    <a:pt x="10762" y="2967"/>
                  </a:lnTo>
                  <a:lnTo>
                    <a:pt x="10851" y="3009"/>
                  </a:lnTo>
                  <a:lnTo>
                    <a:pt x="10938" y="3054"/>
                  </a:lnTo>
                  <a:lnTo>
                    <a:pt x="11021" y="3101"/>
                  </a:lnTo>
                  <a:lnTo>
                    <a:pt x="11105" y="3154"/>
                  </a:lnTo>
                  <a:lnTo>
                    <a:pt x="11184" y="3206"/>
                  </a:lnTo>
                  <a:lnTo>
                    <a:pt x="11262" y="3263"/>
                  </a:lnTo>
                  <a:lnTo>
                    <a:pt x="11339" y="3324"/>
                  </a:lnTo>
                  <a:lnTo>
                    <a:pt x="11412" y="3386"/>
                  </a:lnTo>
                  <a:lnTo>
                    <a:pt x="11485" y="3452"/>
                  </a:lnTo>
                  <a:lnTo>
                    <a:pt x="11553" y="3520"/>
                  </a:lnTo>
                  <a:lnTo>
                    <a:pt x="11618" y="3589"/>
                  </a:lnTo>
                  <a:lnTo>
                    <a:pt x="11681" y="3662"/>
                  </a:lnTo>
                  <a:lnTo>
                    <a:pt x="11742" y="3738"/>
                  </a:lnTo>
                  <a:lnTo>
                    <a:pt x="11800" y="3814"/>
                  </a:lnTo>
                  <a:lnTo>
                    <a:pt x="11854" y="3895"/>
                  </a:lnTo>
                  <a:lnTo>
                    <a:pt x="11907" y="3977"/>
                  </a:lnTo>
                  <a:lnTo>
                    <a:pt x="11957" y="4060"/>
                  </a:lnTo>
                  <a:lnTo>
                    <a:pt x="12001" y="4147"/>
                  </a:lnTo>
                  <a:lnTo>
                    <a:pt x="12045" y="4233"/>
                  </a:lnTo>
                  <a:lnTo>
                    <a:pt x="12084" y="4323"/>
                  </a:lnTo>
                  <a:lnTo>
                    <a:pt x="12119" y="4415"/>
                  </a:lnTo>
                  <a:lnTo>
                    <a:pt x="12153" y="4509"/>
                  </a:lnTo>
                  <a:lnTo>
                    <a:pt x="12181" y="4602"/>
                  </a:lnTo>
                  <a:lnTo>
                    <a:pt x="12206" y="4697"/>
                  </a:lnTo>
                  <a:lnTo>
                    <a:pt x="12229" y="4796"/>
                  </a:lnTo>
                  <a:lnTo>
                    <a:pt x="12247" y="4893"/>
                  </a:lnTo>
                  <a:lnTo>
                    <a:pt x="12260" y="4997"/>
                  </a:lnTo>
                  <a:lnTo>
                    <a:pt x="12271" y="5096"/>
                  </a:lnTo>
                  <a:lnTo>
                    <a:pt x="12276" y="5201"/>
                  </a:lnTo>
                  <a:lnTo>
                    <a:pt x="12278" y="5303"/>
                  </a:lnTo>
                  <a:lnTo>
                    <a:pt x="12278" y="5368"/>
                  </a:lnTo>
                  <a:lnTo>
                    <a:pt x="12276" y="5434"/>
                  </a:lnTo>
                  <a:lnTo>
                    <a:pt x="12271" y="5499"/>
                  </a:lnTo>
                  <a:lnTo>
                    <a:pt x="12266" y="5565"/>
                  </a:lnTo>
                  <a:lnTo>
                    <a:pt x="12258" y="5628"/>
                  </a:lnTo>
                  <a:lnTo>
                    <a:pt x="12249" y="5693"/>
                  </a:lnTo>
                  <a:lnTo>
                    <a:pt x="12239" y="5756"/>
                  </a:lnTo>
                  <a:lnTo>
                    <a:pt x="12226" y="5820"/>
                  </a:lnTo>
                  <a:lnTo>
                    <a:pt x="12213" y="5882"/>
                  </a:lnTo>
                  <a:lnTo>
                    <a:pt x="12197" y="5942"/>
                  </a:lnTo>
                  <a:lnTo>
                    <a:pt x="12181" y="6002"/>
                  </a:lnTo>
                  <a:lnTo>
                    <a:pt x="12163" y="6063"/>
                  </a:lnTo>
                  <a:lnTo>
                    <a:pt x="12124" y="6184"/>
                  </a:lnTo>
                  <a:lnTo>
                    <a:pt x="12077" y="6298"/>
                  </a:lnTo>
                  <a:lnTo>
                    <a:pt x="12027" y="6412"/>
                  </a:lnTo>
                  <a:lnTo>
                    <a:pt x="11969" y="6522"/>
                  </a:lnTo>
                  <a:lnTo>
                    <a:pt x="11909" y="6629"/>
                  </a:lnTo>
                  <a:lnTo>
                    <a:pt x="11842" y="6734"/>
                  </a:lnTo>
                  <a:lnTo>
                    <a:pt x="11770" y="6833"/>
                  </a:lnTo>
                  <a:lnTo>
                    <a:pt x="11695" y="6930"/>
                  </a:lnTo>
                  <a:lnTo>
                    <a:pt x="11613" y="7025"/>
                  </a:lnTo>
                  <a:lnTo>
                    <a:pt x="11529" y="7111"/>
                  </a:lnTo>
                  <a:lnTo>
                    <a:pt x="11441" y="7198"/>
                  </a:lnTo>
                  <a:lnTo>
                    <a:pt x="11349" y="7276"/>
                  </a:lnTo>
                  <a:lnTo>
                    <a:pt x="11252" y="7353"/>
                  </a:lnTo>
                  <a:lnTo>
                    <a:pt x="11150" y="7426"/>
                  </a:lnTo>
                  <a:lnTo>
                    <a:pt x="11048" y="7492"/>
                  </a:lnTo>
                  <a:lnTo>
                    <a:pt x="10940" y="7554"/>
                  </a:lnTo>
                  <a:lnTo>
                    <a:pt x="10831" y="7609"/>
                  </a:lnTo>
                  <a:lnTo>
                    <a:pt x="10718" y="7662"/>
                  </a:lnTo>
                  <a:lnTo>
                    <a:pt x="10600" y="7706"/>
                  </a:lnTo>
                  <a:lnTo>
                    <a:pt x="10482" y="7748"/>
                  </a:lnTo>
                  <a:lnTo>
                    <a:pt x="10422" y="7765"/>
                  </a:lnTo>
                  <a:lnTo>
                    <a:pt x="10362" y="7783"/>
                  </a:lnTo>
                  <a:lnTo>
                    <a:pt x="10298" y="7795"/>
                  </a:lnTo>
                  <a:lnTo>
                    <a:pt x="10236" y="7811"/>
                  </a:lnTo>
                  <a:lnTo>
                    <a:pt x="10173" y="7822"/>
                  </a:lnTo>
                  <a:lnTo>
                    <a:pt x="10111" y="7832"/>
                  </a:lnTo>
                  <a:lnTo>
                    <a:pt x="10047" y="7843"/>
                  </a:lnTo>
                  <a:lnTo>
                    <a:pt x="9982" y="7848"/>
                  </a:lnTo>
                  <a:lnTo>
                    <a:pt x="9919" y="7856"/>
                  </a:lnTo>
                  <a:lnTo>
                    <a:pt x="9854" y="7858"/>
                  </a:lnTo>
                  <a:lnTo>
                    <a:pt x="9788" y="7862"/>
                  </a:lnTo>
                  <a:lnTo>
                    <a:pt x="9723" y="7862"/>
                  </a:lnTo>
                  <a:lnTo>
                    <a:pt x="9603" y="7858"/>
                  </a:lnTo>
                  <a:lnTo>
                    <a:pt x="9481" y="7850"/>
                  </a:lnTo>
                  <a:lnTo>
                    <a:pt x="9364" y="7838"/>
                  </a:lnTo>
                  <a:lnTo>
                    <a:pt x="9249" y="7817"/>
                  </a:lnTo>
                  <a:lnTo>
                    <a:pt x="9137" y="7793"/>
                  </a:lnTo>
                  <a:lnTo>
                    <a:pt x="9023" y="7765"/>
                  </a:lnTo>
                  <a:lnTo>
                    <a:pt x="8913" y="7730"/>
                  </a:lnTo>
                  <a:lnTo>
                    <a:pt x="8806" y="7691"/>
                  </a:lnTo>
                  <a:lnTo>
                    <a:pt x="8801" y="7691"/>
                  </a:lnTo>
                  <a:lnTo>
                    <a:pt x="8796" y="7691"/>
                  </a:lnTo>
                  <a:lnTo>
                    <a:pt x="8791" y="7693"/>
                  </a:lnTo>
                  <a:lnTo>
                    <a:pt x="8788" y="7699"/>
                  </a:lnTo>
                  <a:lnTo>
                    <a:pt x="8741" y="7788"/>
                  </a:lnTo>
                  <a:lnTo>
                    <a:pt x="8694" y="7875"/>
                  </a:lnTo>
                  <a:lnTo>
                    <a:pt x="8641" y="7961"/>
                  </a:lnTo>
                  <a:lnTo>
                    <a:pt x="8586" y="8042"/>
                  </a:lnTo>
                  <a:lnTo>
                    <a:pt x="8529" y="8123"/>
                  </a:lnTo>
                  <a:lnTo>
                    <a:pt x="8471" y="8205"/>
                  </a:lnTo>
                  <a:lnTo>
                    <a:pt x="8408" y="8280"/>
                  </a:lnTo>
                  <a:lnTo>
                    <a:pt x="8343" y="8357"/>
                  </a:lnTo>
                  <a:lnTo>
                    <a:pt x="8275" y="8427"/>
                  </a:lnTo>
                  <a:lnTo>
                    <a:pt x="8206" y="8499"/>
                  </a:lnTo>
                  <a:lnTo>
                    <a:pt x="8133" y="8566"/>
                  </a:lnTo>
                  <a:lnTo>
                    <a:pt x="8060" y="8631"/>
                  </a:lnTo>
                  <a:lnTo>
                    <a:pt x="7984" y="8695"/>
                  </a:lnTo>
                  <a:lnTo>
                    <a:pt x="7906" y="8755"/>
                  </a:lnTo>
                  <a:lnTo>
                    <a:pt x="7824" y="8813"/>
                  </a:lnTo>
                  <a:lnTo>
                    <a:pt x="7740" y="8868"/>
                  </a:lnTo>
                  <a:lnTo>
                    <a:pt x="7657" y="8920"/>
                  </a:lnTo>
                  <a:lnTo>
                    <a:pt x="7570" y="8967"/>
                  </a:lnTo>
                  <a:lnTo>
                    <a:pt x="7481" y="9014"/>
                  </a:lnTo>
                  <a:lnTo>
                    <a:pt x="7393" y="9056"/>
                  </a:lnTo>
                  <a:lnTo>
                    <a:pt x="7298" y="9099"/>
                  </a:lnTo>
                  <a:lnTo>
                    <a:pt x="7206" y="9135"/>
                  </a:lnTo>
                  <a:lnTo>
                    <a:pt x="7109" y="9169"/>
                  </a:lnTo>
                  <a:lnTo>
                    <a:pt x="7012" y="9198"/>
                  </a:lnTo>
                  <a:lnTo>
                    <a:pt x="6915" y="9227"/>
                  </a:lnTo>
                  <a:lnTo>
                    <a:pt x="6816" y="9250"/>
                  </a:lnTo>
                  <a:lnTo>
                    <a:pt x="6716" y="9272"/>
                  </a:lnTo>
                  <a:lnTo>
                    <a:pt x="6614" y="9287"/>
                  </a:lnTo>
                  <a:lnTo>
                    <a:pt x="6509" y="9300"/>
                  </a:lnTo>
                  <a:lnTo>
                    <a:pt x="6405" y="9310"/>
                  </a:lnTo>
                  <a:lnTo>
                    <a:pt x="6300" y="9316"/>
                  </a:lnTo>
                  <a:lnTo>
                    <a:pt x="6195" y="9316"/>
                  </a:lnTo>
                  <a:lnTo>
                    <a:pt x="6088" y="9316"/>
                  </a:lnTo>
                  <a:lnTo>
                    <a:pt x="5981" y="9308"/>
                  </a:lnTo>
                  <a:lnTo>
                    <a:pt x="5876" y="9300"/>
                  </a:lnTo>
                  <a:lnTo>
                    <a:pt x="5771" y="9287"/>
                  </a:lnTo>
                  <a:lnTo>
                    <a:pt x="5669" y="9268"/>
                  </a:lnTo>
                  <a:lnTo>
                    <a:pt x="5567" y="9248"/>
                  </a:lnTo>
                  <a:lnTo>
                    <a:pt x="5468" y="9225"/>
                  </a:lnTo>
                  <a:lnTo>
                    <a:pt x="5368" y="9198"/>
                  </a:lnTo>
                  <a:lnTo>
                    <a:pt x="5271" y="9166"/>
                  </a:lnTo>
                  <a:lnTo>
                    <a:pt x="5177" y="9133"/>
                  </a:lnTo>
                  <a:lnTo>
                    <a:pt x="5082" y="9093"/>
                  </a:lnTo>
                  <a:lnTo>
                    <a:pt x="4989" y="9054"/>
                  </a:lnTo>
                  <a:lnTo>
                    <a:pt x="4900" y="9009"/>
                  </a:lnTo>
                  <a:lnTo>
                    <a:pt x="4810" y="8962"/>
                  </a:lnTo>
                  <a:lnTo>
                    <a:pt x="4721" y="8912"/>
                  </a:lnTo>
                  <a:lnTo>
                    <a:pt x="4638" y="8860"/>
                  </a:lnTo>
                  <a:lnTo>
                    <a:pt x="4554" y="8805"/>
                  </a:lnTo>
                  <a:lnTo>
                    <a:pt x="4472" y="8745"/>
                  </a:lnTo>
                  <a:lnTo>
                    <a:pt x="4394" y="8684"/>
                  </a:lnTo>
                  <a:lnTo>
                    <a:pt x="4318" y="8621"/>
                  </a:lnTo>
                  <a:lnTo>
                    <a:pt x="4242" y="8556"/>
                  </a:lnTo>
                  <a:lnTo>
                    <a:pt x="4168" y="8485"/>
                  </a:lnTo>
                  <a:lnTo>
                    <a:pt x="4100" y="8414"/>
                  </a:lnTo>
                  <a:lnTo>
                    <a:pt x="4033" y="8341"/>
                  </a:lnTo>
                  <a:lnTo>
                    <a:pt x="3968" y="8265"/>
                  </a:lnTo>
                  <a:lnTo>
                    <a:pt x="3904" y="8186"/>
                  </a:lnTo>
                  <a:lnTo>
                    <a:pt x="3846" y="8108"/>
                  </a:lnTo>
                  <a:lnTo>
                    <a:pt x="3789" y="8024"/>
                  </a:lnTo>
                  <a:lnTo>
                    <a:pt x="3734" y="7940"/>
                  </a:lnTo>
                  <a:lnTo>
                    <a:pt x="3684" y="7853"/>
                  </a:lnTo>
                  <a:lnTo>
                    <a:pt x="3635" y="7765"/>
                  </a:lnTo>
                  <a:lnTo>
                    <a:pt x="3590" y="7675"/>
                  </a:lnTo>
                  <a:lnTo>
                    <a:pt x="3587" y="7670"/>
                  </a:lnTo>
                  <a:lnTo>
                    <a:pt x="3582" y="7668"/>
                  </a:lnTo>
                  <a:lnTo>
                    <a:pt x="3577" y="7664"/>
                  </a:lnTo>
                  <a:lnTo>
                    <a:pt x="3569" y="7668"/>
                  </a:lnTo>
                  <a:lnTo>
                    <a:pt x="3457" y="7711"/>
                  </a:lnTo>
                  <a:lnTo>
                    <a:pt x="3338" y="7751"/>
                  </a:lnTo>
                  <a:lnTo>
                    <a:pt x="3218" y="7785"/>
                  </a:lnTo>
                  <a:lnTo>
                    <a:pt x="3098" y="7811"/>
                  </a:lnTo>
                  <a:lnTo>
                    <a:pt x="2972" y="7832"/>
                  </a:lnTo>
                  <a:lnTo>
                    <a:pt x="2909" y="7843"/>
                  </a:lnTo>
                  <a:lnTo>
                    <a:pt x="2847" y="7850"/>
                  </a:lnTo>
                  <a:lnTo>
                    <a:pt x="2783" y="7856"/>
                  </a:lnTo>
                  <a:lnTo>
                    <a:pt x="2718" y="7858"/>
                  </a:lnTo>
                  <a:lnTo>
                    <a:pt x="2655" y="7862"/>
                  </a:lnTo>
                  <a:lnTo>
                    <a:pt x="2590" y="7862"/>
                  </a:lnTo>
                  <a:lnTo>
                    <a:pt x="2524" y="7862"/>
                  </a:lnTo>
                  <a:lnTo>
                    <a:pt x="2459" y="7858"/>
                  </a:lnTo>
                  <a:lnTo>
                    <a:pt x="2394" y="7856"/>
                  </a:lnTo>
                  <a:lnTo>
                    <a:pt x="2328" y="7848"/>
                  </a:lnTo>
                  <a:lnTo>
                    <a:pt x="2265" y="7843"/>
                  </a:lnTo>
                  <a:lnTo>
                    <a:pt x="2200" y="7832"/>
                  </a:lnTo>
                  <a:lnTo>
                    <a:pt x="2137" y="7822"/>
                  </a:lnTo>
                  <a:lnTo>
                    <a:pt x="2074" y="7811"/>
                  </a:lnTo>
                  <a:lnTo>
                    <a:pt x="2011" y="7795"/>
                  </a:lnTo>
                  <a:lnTo>
                    <a:pt x="1951" y="7783"/>
                  </a:lnTo>
                  <a:lnTo>
                    <a:pt x="1891" y="7765"/>
                  </a:lnTo>
                  <a:lnTo>
                    <a:pt x="1828" y="7748"/>
                  </a:lnTo>
                  <a:lnTo>
                    <a:pt x="1709" y="7706"/>
                  </a:lnTo>
                  <a:lnTo>
                    <a:pt x="1595" y="7662"/>
                  </a:lnTo>
                  <a:lnTo>
                    <a:pt x="1480" y="7609"/>
                  </a:lnTo>
                  <a:lnTo>
                    <a:pt x="1370" y="7554"/>
                  </a:lnTo>
                  <a:lnTo>
                    <a:pt x="1262" y="7492"/>
                  </a:lnTo>
                  <a:lnTo>
                    <a:pt x="1160" y="7426"/>
                  </a:lnTo>
                  <a:lnTo>
                    <a:pt x="1061" y="7353"/>
                  </a:lnTo>
                  <a:lnTo>
                    <a:pt x="964" y="7276"/>
                  </a:lnTo>
                  <a:lnTo>
                    <a:pt x="869" y="7198"/>
                  </a:lnTo>
                  <a:lnTo>
                    <a:pt x="780" y="7111"/>
                  </a:lnTo>
                  <a:lnTo>
                    <a:pt x="697" y="7025"/>
                  </a:lnTo>
                  <a:lnTo>
                    <a:pt x="615" y="6930"/>
                  </a:lnTo>
                  <a:lnTo>
                    <a:pt x="540" y="6833"/>
                  </a:lnTo>
                  <a:lnTo>
                    <a:pt x="469" y="6734"/>
                  </a:lnTo>
                  <a:lnTo>
                    <a:pt x="403" y="6629"/>
                  </a:lnTo>
                  <a:lnTo>
                    <a:pt x="341" y="6522"/>
                  </a:lnTo>
                  <a:lnTo>
                    <a:pt x="286" y="6412"/>
                  </a:lnTo>
                  <a:lnTo>
                    <a:pt x="233" y="6298"/>
                  </a:lnTo>
                  <a:lnTo>
                    <a:pt x="186" y="6184"/>
                  </a:lnTo>
                  <a:lnTo>
                    <a:pt x="147" y="6063"/>
                  </a:lnTo>
                  <a:lnTo>
                    <a:pt x="129" y="6002"/>
                  </a:lnTo>
                  <a:lnTo>
                    <a:pt x="112" y="5942"/>
                  </a:lnTo>
                  <a:lnTo>
                    <a:pt x="97" y="5882"/>
                  </a:lnTo>
                  <a:lnTo>
                    <a:pt x="84" y="5820"/>
                  </a:lnTo>
                  <a:lnTo>
                    <a:pt x="70" y="5756"/>
                  </a:lnTo>
                  <a:lnTo>
                    <a:pt x="60" y="5693"/>
                  </a:lnTo>
                  <a:lnTo>
                    <a:pt x="52" y="5628"/>
                  </a:lnTo>
                  <a:lnTo>
                    <a:pt x="45" y="5565"/>
                  </a:lnTo>
                  <a:lnTo>
                    <a:pt x="40" y="5499"/>
                  </a:lnTo>
                  <a:lnTo>
                    <a:pt x="34" y="5434"/>
                  </a:lnTo>
                  <a:lnTo>
                    <a:pt x="34" y="5368"/>
                  </a:lnTo>
                  <a:lnTo>
                    <a:pt x="32" y="5303"/>
                  </a:lnTo>
                  <a:lnTo>
                    <a:pt x="34" y="5201"/>
                  </a:lnTo>
                  <a:lnTo>
                    <a:pt x="40" y="5099"/>
                  </a:lnTo>
                  <a:lnTo>
                    <a:pt x="50" y="4997"/>
                  </a:lnTo>
                  <a:lnTo>
                    <a:pt x="63" y="4897"/>
                  </a:lnTo>
                  <a:lnTo>
                    <a:pt x="82" y="4800"/>
                  </a:lnTo>
                  <a:lnTo>
                    <a:pt x="102" y="4703"/>
                  </a:lnTo>
                  <a:lnTo>
                    <a:pt x="129" y="4606"/>
                  </a:lnTo>
                  <a:lnTo>
                    <a:pt x="157" y="4512"/>
                  </a:lnTo>
                  <a:lnTo>
                    <a:pt x="189" y="4420"/>
                  </a:lnTo>
                  <a:lnTo>
                    <a:pt x="225" y="4328"/>
                  </a:lnTo>
                  <a:lnTo>
                    <a:pt x="262" y="4238"/>
                  </a:lnTo>
                  <a:lnTo>
                    <a:pt x="306" y="4152"/>
                  </a:lnTo>
                  <a:lnTo>
                    <a:pt x="351" y="4065"/>
                  </a:lnTo>
                  <a:lnTo>
                    <a:pt x="398" y="3984"/>
                  </a:lnTo>
                  <a:lnTo>
                    <a:pt x="451" y="3903"/>
                  </a:lnTo>
                  <a:lnTo>
                    <a:pt x="506" y="3821"/>
                  </a:lnTo>
                  <a:lnTo>
                    <a:pt x="563" y="3746"/>
                  </a:lnTo>
                  <a:lnTo>
                    <a:pt x="620" y="3669"/>
                  </a:lnTo>
                  <a:lnTo>
                    <a:pt x="683" y="3599"/>
                  </a:lnTo>
                  <a:lnTo>
                    <a:pt x="749" y="3528"/>
                  </a:lnTo>
                  <a:lnTo>
                    <a:pt x="817" y="3460"/>
                  </a:lnTo>
                  <a:lnTo>
                    <a:pt x="887" y="3395"/>
                  </a:lnTo>
                  <a:lnTo>
                    <a:pt x="961" y="3331"/>
                  </a:lnTo>
                  <a:lnTo>
                    <a:pt x="1037" y="3271"/>
                  </a:lnTo>
                  <a:lnTo>
                    <a:pt x="1113" y="3216"/>
                  </a:lnTo>
                  <a:lnTo>
                    <a:pt x="1194" y="3161"/>
                  </a:lnTo>
                  <a:lnTo>
                    <a:pt x="1275" y="3112"/>
                  </a:lnTo>
                  <a:lnTo>
                    <a:pt x="1360" y="3062"/>
                  </a:lnTo>
                  <a:lnTo>
                    <a:pt x="1443" y="3017"/>
                  </a:lnTo>
                  <a:lnTo>
                    <a:pt x="1532" y="2975"/>
                  </a:lnTo>
                  <a:lnTo>
                    <a:pt x="1621" y="2936"/>
                  </a:lnTo>
                  <a:lnTo>
                    <a:pt x="1712" y="2902"/>
                  </a:lnTo>
                  <a:lnTo>
                    <a:pt x="1716" y="2899"/>
                  </a:lnTo>
                  <a:lnTo>
                    <a:pt x="1721" y="2893"/>
                  </a:lnTo>
                  <a:lnTo>
                    <a:pt x="1721" y="2888"/>
                  </a:lnTo>
                  <a:lnTo>
                    <a:pt x="1723" y="2883"/>
                  </a:lnTo>
                  <a:lnTo>
                    <a:pt x="1709" y="2796"/>
                  </a:lnTo>
                  <a:lnTo>
                    <a:pt x="1702" y="2708"/>
                  </a:lnTo>
                  <a:lnTo>
                    <a:pt x="1697" y="2621"/>
                  </a:lnTo>
                  <a:lnTo>
                    <a:pt x="1694" y="2532"/>
                  </a:lnTo>
                  <a:lnTo>
                    <a:pt x="1694" y="2467"/>
                  </a:lnTo>
                  <a:lnTo>
                    <a:pt x="1697" y="2401"/>
                  </a:lnTo>
                  <a:lnTo>
                    <a:pt x="1702" y="2338"/>
                  </a:lnTo>
                  <a:lnTo>
                    <a:pt x="1707" y="2276"/>
                  </a:lnTo>
                  <a:lnTo>
                    <a:pt x="1716" y="2212"/>
                  </a:lnTo>
                  <a:lnTo>
                    <a:pt x="1723" y="2149"/>
                  </a:lnTo>
                  <a:lnTo>
                    <a:pt x="1734" y="2089"/>
                  </a:lnTo>
                  <a:lnTo>
                    <a:pt x="1744" y="2027"/>
                  </a:lnTo>
                  <a:lnTo>
                    <a:pt x="1773" y="1906"/>
                  </a:lnTo>
                  <a:lnTo>
                    <a:pt x="1807" y="1788"/>
                  </a:lnTo>
                  <a:lnTo>
                    <a:pt x="1846" y="1672"/>
                  </a:lnTo>
                  <a:lnTo>
                    <a:pt x="1891" y="1557"/>
                  </a:lnTo>
                  <a:lnTo>
                    <a:pt x="1940" y="1447"/>
                  </a:lnTo>
                  <a:lnTo>
                    <a:pt x="1995" y="1339"/>
                  </a:lnTo>
                  <a:lnTo>
                    <a:pt x="2055" y="1234"/>
                  </a:lnTo>
                  <a:lnTo>
                    <a:pt x="2121" y="1132"/>
                  </a:lnTo>
                  <a:lnTo>
                    <a:pt x="2189" y="1035"/>
                  </a:lnTo>
                  <a:lnTo>
                    <a:pt x="2265" y="941"/>
                  </a:lnTo>
                  <a:lnTo>
                    <a:pt x="2344" y="849"/>
                  </a:lnTo>
                  <a:lnTo>
                    <a:pt x="2424" y="763"/>
                  </a:lnTo>
                  <a:lnTo>
                    <a:pt x="2511" y="679"/>
                  </a:lnTo>
                  <a:lnTo>
                    <a:pt x="2603" y="600"/>
                  </a:lnTo>
                  <a:lnTo>
                    <a:pt x="2697" y="527"/>
                  </a:lnTo>
                  <a:lnTo>
                    <a:pt x="2794" y="458"/>
                  </a:lnTo>
                  <a:lnTo>
                    <a:pt x="2897" y="393"/>
                  </a:lnTo>
                  <a:lnTo>
                    <a:pt x="3001" y="333"/>
                  </a:lnTo>
                  <a:lnTo>
                    <a:pt x="3108" y="278"/>
                  </a:lnTo>
                  <a:lnTo>
                    <a:pt x="3218" y="228"/>
                  </a:lnTo>
                  <a:lnTo>
                    <a:pt x="3333" y="184"/>
                  </a:lnTo>
                  <a:lnTo>
                    <a:pt x="3448" y="144"/>
                  </a:lnTo>
                  <a:lnTo>
                    <a:pt x="3567" y="110"/>
                  </a:lnTo>
                  <a:lnTo>
                    <a:pt x="3687" y="82"/>
                  </a:lnTo>
                  <a:lnTo>
                    <a:pt x="3749" y="70"/>
                  </a:lnTo>
                  <a:lnTo>
                    <a:pt x="3810" y="60"/>
                  </a:lnTo>
                  <a:lnTo>
                    <a:pt x="3873" y="50"/>
                  </a:lnTo>
                  <a:lnTo>
                    <a:pt x="3936" y="45"/>
                  </a:lnTo>
                  <a:lnTo>
                    <a:pt x="3998" y="37"/>
                  </a:lnTo>
                  <a:lnTo>
                    <a:pt x="4064" y="34"/>
                  </a:lnTo>
                  <a:lnTo>
                    <a:pt x="4127" y="31"/>
                  </a:lnTo>
                  <a:lnTo>
                    <a:pt x="4192" y="31"/>
                  </a:lnTo>
                  <a:lnTo>
                    <a:pt x="4265" y="31"/>
                  </a:lnTo>
                  <a:lnTo>
                    <a:pt x="4337" y="34"/>
                  </a:lnTo>
                  <a:lnTo>
                    <a:pt x="4409" y="40"/>
                  </a:lnTo>
                  <a:lnTo>
                    <a:pt x="4481" y="47"/>
                  </a:lnTo>
                  <a:lnTo>
                    <a:pt x="4554" y="58"/>
                  </a:lnTo>
                  <a:lnTo>
                    <a:pt x="4621" y="68"/>
                  </a:lnTo>
                  <a:lnTo>
                    <a:pt x="4693" y="82"/>
                  </a:lnTo>
                  <a:lnTo>
                    <a:pt x="4760" y="97"/>
                  </a:lnTo>
                  <a:lnTo>
                    <a:pt x="4831" y="112"/>
                  </a:lnTo>
                  <a:lnTo>
                    <a:pt x="4897" y="131"/>
                  </a:lnTo>
                  <a:lnTo>
                    <a:pt x="4965" y="152"/>
                  </a:lnTo>
                  <a:lnTo>
                    <a:pt x="5030" y="175"/>
                  </a:lnTo>
                  <a:lnTo>
                    <a:pt x="5096" y="199"/>
                  </a:lnTo>
                  <a:lnTo>
                    <a:pt x="5159" y="225"/>
                  </a:lnTo>
                  <a:lnTo>
                    <a:pt x="5221" y="254"/>
                  </a:lnTo>
                  <a:lnTo>
                    <a:pt x="5284" y="283"/>
                  </a:lnTo>
                  <a:lnTo>
                    <a:pt x="5348" y="314"/>
                  </a:lnTo>
                  <a:lnTo>
                    <a:pt x="5408" y="346"/>
                  </a:lnTo>
                  <a:lnTo>
                    <a:pt x="5468" y="380"/>
                  </a:lnTo>
                  <a:lnTo>
                    <a:pt x="5525" y="416"/>
                  </a:lnTo>
                  <a:lnTo>
                    <a:pt x="5583" y="453"/>
                  </a:lnTo>
                  <a:lnTo>
                    <a:pt x="5638" y="493"/>
                  </a:lnTo>
                  <a:lnTo>
                    <a:pt x="5692" y="535"/>
                  </a:lnTo>
                  <a:lnTo>
                    <a:pt x="5747" y="577"/>
                  </a:lnTo>
                  <a:lnTo>
                    <a:pt x="5800" y="619"/>
                  </a:lnTo>
                  <a:lnTo>
                    <a:pt x="5852" y="663"/>
                  </a:lnTo>
                  <a:lnTo>
                    <a:pt x="5902" y="710"/>
                  </a:lnTo>
                  <a:lnTo>
                    <a:pt x="5949" y="757"/>
                  </a:lnTo>
                  <a:lnTo>
                    <a:pt x="5999" y="804"/>
                  </a:lnTo>
                  <a:lnTo>
                    <a:pt x="6043" y="857"/>
                  </a:lnTo>
                  <a:lnTo>
                    <a:pt x="6091" y="906"/>
                  </a:lnTo>
                  <a:lnTo>
                    <a:pt x="6133" y="960"/>
                  </a:lnTo>
                  <a:lnTo>
                    <a:pt x="6138" y="965"/>
                  </a:lnTo>
                  <a:lnTo>
                    <a:pt x="6146" y="965"/>
                  </a:lnTo>
                  <a:lnTo>
                    <a:pt x="6151" y="965"/>
                  </a:lnTo>
                  <a:lnTo>
                    <a:pt x="6158" y="960"/>
                  </a:lnTo>
                  <a:lnTo>
                    <a:pt x="6201" y="906"/>
                  </a:lnTo>
                  <a:lnTo>
                    <a:pt x="6245" y="857"/>
                  </a:lnTo>
                  <a:lnTo>
                    <a:pt x="6292" y="804"/>
                  </a:lnTo>
                  <a:lnTo>
                    <a:pt x="6340" y="757"/>
                  </a:lnTo>
                  <a:lnTo>
                    <a:pt x="6389" y="710"/>
                  </a:lnTo>
                  <a:lnTo>
                    <a:pt x="6439" y="663"/>
                  </a:lnTo>
                  <a:lnTo>
                    <a:pt x="6491" y="619"/>
                  </a:lnTo>
                  <a:lnTo>
                    <a:pt x="6544" y="577"/>
                  </a:lnTo>
                  <a:lnTo>
                    <a:pt x="6599" y="535"/>
                  </a:lnTo>
                  <a:lnTo>
                    <a:pt x="6654" y="493"/>
                  </a:lnTo>
                  <a:lnTo>
                    <a:pt x="6709" y="453"/>
                  </a:lnTo>
                  <a:lnTo>
                    <a:pt x="6766" y="416"/>
                  </a:lnTo>
                  <a:lnTo>
                    <a:pt x="6824" y="380"/>
                  </a:lnTo>
                  <a:lnTo>
                    <a:pt x="6885" y="346"/>
                  </a:lnTo>
                  <a:lnTo>
                    <a:pt x="6945" y="314"/>
                  </a:lnTo>
                  <a:lnTo>
                    <a:pt x="7007" y="283"/>
                  </a:lnTo>
                  <a:lnTo>
                    <a:pt x="7067" y="254"/>
                  </a:lnTo>
                  <a:lnTo>
                    <a:pt x="7133" y="225"/>
                  </a:lnTo>
                  <a:lnTo>
                    <a:pt x="7196" y="199"/>
                  </a:lnTo>
                  <a:lnTo>
                    <a:pt x="7261" y="175"/>
                  </a:lnTo>
                  <a:lnTo>
                    <a:pt x="7327" y="152"/>
                  </a:lnTo>
                  <a:lnTo>
                    <a:pt x="7395" y="131"/>
                  </a:lnTo>
                  <a:lnTo>
                    <a:pt x="7460" y="112"/>
                  </a:lnTo>
                  <a:lnTo>
                    <a:pt x="7531" y="97"/>
                  </a:lnTo>
                  <a:lnTo>
                    <a:pt x="7599" y="82"/>
                  </a:lnTo>
                  <a:lnTo>
                    <a:pt x="7667" y="68"/>
                  </a:lnTo>
                  <a:lnTo>
                    <a:pt x="7738" y="58"/>
                  </a:lnTo>
                  <a:lnTo>
                    <a:pt x="7809" y="47"/>
                  </a:lnTo>
                  <a:lnTo>
                    <a:pt x="7882" y="40"/>
                  </a:lnTo>
                  <a:lnTo>
                    <a:pt x="7952" y="34"/>
                  </a:lnTo>
                  <a:lnTo>
                    <a:pt x="8026" y="31"/>
                  </a:lnTo>
                  <a:lnTo>
                    <a:pt x="8099" y="31"/>
                  </a:lnTo>
                  <a:lnTo>
                    <a:pt x="8165" y="31"/>
                  </a:lnTo>
                  <a:lnTo>
                    <a:pt x="8228" y="34"/>
                  </a:lnTo>
                  <a:lnTo>
                    <a:pt x="8293" y="37"/>
                  </a:lnTo>
                  <a:lnTo>
                    <a:pt x="8355" y="45"/>
                  </a:lnTo>
                  <a:lnTo>
                    <a:pt x="8419" y="50"/>
                  </a:lnTo>
                  <a:lnTo>
                    <a:pt x="8479" y="60"/>
                  </a:lnTo>
                  <a:lnTo>
                    <a:pt x="8542" y="70"/>
                  </a:lnTo>
                  <a:lnTo>
                    <a:pt x="8602" y="82"/>
                  </a:lnTo>
                  <a:lnTo>
                    <a:pt x="8725" y="110"/>
                  </a:lnTo>
                  <a:lnTo>
                    <a:pt x="8843" y="144"/>
                  </a:lnTo>
                  <a:lnTo>
                    <a:pt x="8958" y="184"/>
                  </a:lnTo>
                  <a:lnTo>
                    <a:pt x="9070" y="228"/>
                  </a:lnTo>
                  <a:lnTo>
                    <a:pt x="9184" y="278"/>
                  </a:lnTo>
                  <a:lnTo>
                    <a:pt x="9291" y="333"/>
                  </a:lnTo>
                  <a:lnTo>
                    <a:pt x="9396" y="393"/>
                  </a:lnTo>
                  <a:lnTo>
                    <a:pt x="9495" y="458"/>
                  </a:lnTo>
                  <a:lnTo>
                    <a:pt x="9595" y="527"/>
                  </a:lnTo>
                  <a:lnTo>
                    <a:pt x="9688" y="600"/>
                  </a:lnTo>
                  <a:lnTo>
                    <a:pt x="9778" y="679"/>
                  </a:lnTo>
                  <a:lnTo>
                    <a:pt x="9867" y="763"/>
                  </a:lnTo>
                  <a:lnTo>
                    <a:pt x="9947" y="849"/>
                  </a:lnTo>
                  <a:lnTo>
                    <a:pt x="10026" y="941"/>
                  </a:lnTo>
                  <a:lnTo>
                    <a:pt x="10099" y="1035"/>
                  </a:lnTo>
                  <a:lnTo>
                    <a:pt x="10171" y="1132"/>
                  </a:lnTo>
                  <a:lnTo>
                    <a:pt x="10236" y="1234"/>
                  </a:lnTo>
                  <a:lnTo>
                    <a:pt x="10296" y="1339"/>
                  </a:lnTo>
                  <a:lnTo>
                    <a:pt x="10351" y="1447"/>
                  </a:lnTo>
                  <a:lnTo>
                    <a:pt x="10401" y="1557"/>
                  </a:lnTo>
                  <a:lnTo>
                    <a:pt x="10445" y="1672"/>
                  </a:lnTo>
                  <a:lnTo>
                    <a:pt x="10485" y="1788"/>
                  </a:lnTo>
                  <a:lnTo>
                    <a:pt x="10519" y="1906"/>
                  </a:lnTo>
                  <a:lnTo>
                    <a:pt x="10547" y="2027"/>
                  </a:lnTo>
                  <a:lnTo>
                    <a:pt x="10558" y="2089"/>
                  </a:lnTo>
                  <a:lnTo>
                    <a:pt x="10569" y="2149"/>
                  </a:lnTo>
                  <a:lnTo>
                    <a:pt x="10577" y="2212"/>
                  </a:lnTo>
                  <a:lnTo>
                    <a:pt x="10584" y="2276"/>
                  </a:lnTo>
                  <a:lnTo>
                    <a:pt x="10589" y="2338"/>
                  </a:lnTo>
                  <a:lnTo>
                    <a:pt x="10595" y="2401"/>
                  </a:lnTo>
                  <a:lnTo>
                    <a:pt x="10597" y="2467"/>
                  </a:lnTo>
                  <a:lnTo>
                    <a:pt x="10597" y="2532"/>
                  </a:lnTo>
                  <a:lnTo>
                    <a:pt x="10595" y="2619"/>
                  </a:lnTo>
                  <a:lnTo>
                    <a:pt x="10589" y="2705"/>
                  </a:lnTo>
                  <a:lnTo>
                    <a:pt x="10582" y="2791"/>
                  </a:lnTo>
                  <a:lnTo>
                    <a:pt x="10571" y="2878"/>
                  </a:lnTo>
                  <a:lnTo>
                    <a:pt x="10571" y="2883"/>
                  </a:lnTo>
                  <a:lnTo>
                    <a:pt x="10574" y="2888"/>
                  </a:lnTo>
                  <a:lnTo>
                    <a:pt x="10577" y="2891"/>
                  </a:lnTo>
                  <a:lnTo>
                    <a:pt x="10582" y="2893"/>
                  </a:lnTo>
                  <a:lnTo>
                    <a:pt x="10587" y="2881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" name="Freeform 24"/>
            <p:cNvSpPr>
              <a:spLocks/>
            </p:cNvSpPr>
            <p:nvPr userDrawn="1"/>
          </p:nvSpPr>
          <p:spPr bwMode="auto">
            <a:xfrm>
              <a:off x="7854950" y="3322638"/>
              <a:ext cx="255588" cy="339725"/>
            </a:xfrm>
            <a:custGeom>
              <a:avLst/>
              <a:gdLst>
                <a:gd name="T0" fmla="*/ 2566 w 2571"/>
                <a:gd name="T1" fmla="*/ 1157 h 3434"/>
                <a:gd name="T2" fmla="*/ 2533 w 2571"/>
                <a:gd name="T3" fmla="*/ 968 h 3434"/>
                <a:gd name="T4" fmla="*/ 2473 w 2571"/>
                <a:gd name="T5" fmla="*/ 787 h 3434"/>
                <a:gd name="T6" fmla="*/ 2386 w 2571"/>
                <a:gd name="T7" fmla="*/ 622 h 3434"/>
                <a:gd name="T8" fmla="*/ 2279 w 2571"/>
                <a:gd name="T9" fmla="*/ 469 h 3434"/>
                <a:gd name="T10" fmla="*/ 2152 w 2571"/>
                <a:gd name="T11" fmla="*/ 336 h 3434"/>
                <a:gd name="T12" fmla="*/ 2006 w 2571"/>
                <a:gd name="T13" fmla="*/ 220 h 3434"/>
                <a:gd name="T14" fmla="*/ 1844 w 2571"/>
                <a:gd name="T15" fmla="*/ 128 h 3434"/>
                <a:gd name="T16" fmla="*/ 1669 w 2571"/>
                <a:gd name="T17" fmla="*/ 58 h 3434"/>
                <a:gd name="T18" fmla="*/ 1482 w 2571"/>
                <a:gd name="T19" fmla="*/ 16 h 3434"/>
                <a:gd name="T20" fmla="*/ 1286 w 2571"/>
                <a:gd name="T21" fmla="*/ 0 h 3434"/>
                <a:gd name="T22" fmla="*/ 1090 w 2571"/>
                <a:gd name="T23" fmla="*/ 16 h 3434"/>
                <a:gd name="T24" fmla="*/ 904 w 2571"/>
                <a:gd name="T25" fmla="*/ 58 h 3434"/>
                <a:gd name="T26" fmla="*/ 728 w 2571"/>
                <a:gd name="T27" fmla="*/ 128 h 3434"/>
                <a:gd name="T28" fmla="*/ 568 w 2571"/>
                <a:gd name="T29" fmla="*/ 220 h 3434"/>
                <a:gd name="T30" fmla="*/ 422 w 2571"/>
                <a:gd name="T31" fmla="*/ 336 h 3434"/>
                <a:gd name="T32" fmla="*/ 294 w 2571"/>
                <a:gd name="T33" fmla="*/ 469 h 3434"/>
                <a:gd name="T34" fmla="*/ 186 w 2571"/>
                <a:gd name="T35" fmla="*/ 622 h 3434"/>
                <a:gd name="T36" fmla="*/ 102 w 2571"/>
                <a:gd name="T37" fmla="*/ 787 h 3434"/>
                <a:gd name="T38" fmla="*/ 40 w 2571"/>
                <a:gd name="T39" fmla="*/ 968 h 3434"/>
                <a:gd name="T40" fmla="*/ 8 w 2571"/>
                <a:gd name="T41" fmla="*/ 1157 h 3434"/>
                <a:gd name="T42" fmla="*/ 3 w 2571"/>
                <a:gd name="T43" fmla="*/ 1358 h 3434"/>
                <a:gd name="T44" fmla="*/ 27 w 2571"/>
                <a:gd name="T45" fmla="*/ 1586 h 3434"/>
                <a:gd name="T46" fmla="*/ 79 w 2571"/>
                <a:gd name="T47" fmla="*/ 1838 h 3434"/>
                <a:gd name="T48" fmla="*/ 155 w 2571"/>
                <a:gd name="T49" fmla="*/ 2103 h 3434"/>
                <a:gd name="T50" fmla="*/ 257 w 2571"/>
                <a:gd name="T51" fmla="*/ 2370 h 3434"/>
                <a:gd name="T52" fmla="*/ 378 w 2571"/>
                <a:gd name="T53" fmla="*/ 2627 h 3434"/>
                <a:gd name="T54" fmla="*/ 516 w 2571"/>
                <a:gd name="T55" fmla="*/ 2868 h 3434"/>
                <a:gd name="T56" fmla="*/ 673 w 2571"/>
                <a:gd name="T57" fmla="*/ 3080 h 3434"/>
                <a:gd name="T58" fmla="*/ 844 w 2571"/>
                <a:gd name="T59" fmla="*/ 3251 h 3434"/>
                <a:gd name="T60" fmla="*/ 996 w 2571"/>
                <a:gd name="T61" fmla="*/ 3353 h 3434"/>
                <a:gd name="T62" fmla="*/ 1090 w 2571"/>
                <a:gd name="T63" fmla="*/ 3398 h 3434"/>
                <a:gd name="T64" fmla="*/ 1186 w 2571"/>
                <a:gd name="T65" fmla="*/ 3424 h 3434"/>
                <a:gd name="T66" fmla="*/ 1286 w 2571"/>
                <a:gd name="T67" fmla="*/ 3434 h 3434"/>
                <a:gd name="T68" fmla="*/ 1385 w 2571"/>
                <a:gd name="T69" fmla="*/ 3424 h 3434"/>
                <a:gd name="T70" fmla="*/ 1482 w 2571"/>
                <a:gd name="T71" fmla="*/ 3398 h 3434"/>
                <a:gd name="T72" fmla="*/ 1577 w 2571"/>
                <a:gd name="T73" fmla="*/ 3353 h 3434"/>
                <a:gd name="T74" fmla="*/ 1729 w 2571"/>
                <a:gd name="T75" fmla="*/ 3251 h 3434"/>
                <a:gd name="T76" fmla="*/ 1898 w 2571"/>
                <a:gd name="T77" fmla="*/ 3080 h 3434"/>
                <a:gd name="T78" fmla="*/ 2055 w 2571"/>
                <a:gd name="T79" fmla="*/ 2868 h 3434"/>
                <a:gd name="T80" fmla="*/ 2197 w 2571"/>
                <a:gd name="T81" fmla="*/ 2627 h 3434"/>
                <a:gd name="T82" fmla="*/ 2318 w 2571"/>
                <a:gd name="T83" fmla="*/ 2370 h 3434"/>
                <a:gd name="T84" fmla="*/ 2417 w 2571"/>
                <a:gd name="T85" fmla="*/ 2103 h 3434"/>
                <a:gd name="T86" fmla="*/ 2496 w 2571"/>
                <a:gd name="T87" fmla="*/ 1838 h 3434"/>
                <a:gd name="T88" fmla="*/ 2546 w 2571"/>
                <a:gd name="T89" fmla="*/ 1586 h 3434"/>
                <a:gd name="T90" fmla="*/ 2571 w 2571"/>
                <a:gd name="T91" fmla="*/ 1358 h 3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71" h="3434">
                  <a:moveTo>
                    <a:pt x="2571" y="1290"/>
                  </a:moveTo>
                  <a:lnTo>
                    <a:pt x="2571" y="1222"/>
                  </a:lnTo>
                  <a:lnTo>
                    <a:pt x="2566" y="1157"/>
                  </a:lnTo>
                  <a:lnTo>
                    <a:pt x="2558" y="1093"/>
                  </a:lnTo>
                  <a:lnTo>
                    <a:pt x="2546" y="1031"/>
                  </a:lnTo>
                  <a:lnTo>
                    <a:pt x="2533" y="968"/>
                  </a:lnTo>
                  <a:lnTo>
                    <a:pt x="2514" y="904"/>
                  </a:lnTo>
                  <a:lnTo>
                    <a:pt x="2496" y="847"/>
                  </a:lnTo>
                  <a:lnTo>
                    <a:pt x="2473" y="787"/>
                  </a:lnTo>
                  <a:lnTo>
                    <a:pt x="2446" y="732"/>
                  </a:lnTo>
                  <a:lnTo>
                    <a:pt x="2417" y="674"/>
                  </a:lnTo>
                  <a:lnTo>
                    <a:pt x="2386" y="622"/>
                  </a:lnTo>
                  <a:lnTo>
                    <a:pt x="2354" y="570"/>
                  </a:lnTo>
                  <a:lnTo>
                    <a:pt x="2318" y="519"/>
                  </a:lnTo>
                  <a:lnTo>
                    <a:pt x="2279" y="469"/>
                  </a:lnTo>
                  <a:lnTo>
                    <a:pt x="2239" y="422"/>
                  </a:lnTo>
                  <a:lnTo>
                    <a:pt x="2197" y="378"/>
                  </a:lnTo>
                  <a:lnTo>
                    <a:pt x="2152" y="336"/>
                  </a:lnTo>
                  <a:lnTo>
                    <a:pt x="2105" y="294"/>
                  </a:lnTo>
                  <a:lnTo>
                    <a:pt x="2055" y="257"/>
                  </a:lnTo>
                  <a:lnTo>
                    <a:pt x="2006" y="220"/>
                  </a:lnTo>
                  <a:lnTo>
                    <a:pt x="1953" y="187"/>
                  </a:lnTo>
                  <a:lnTo>
                    <a:pt x="1898" y="155"/>
                  </a:lnTo>
                  <a:lnTo>
                    <a:pt x="1844" y="128"/>
                  </a:lnTo>
                  <a:lnTo>
                    <a:pt x="1786" y="103"/>
                  </a:lnTo>
                  <a:lnTo>
                    <a:pt x="1729" y="79"/>
                  </a:lnTo>
                  <a:lnTo>
                    <a:pt x="1669" y="58"/>
                  </a:lnTo>
                  <a:lnTo>
                    <a:pt x="1608" y="43"/>
                  </a:lnTo>
                  <a:lnTo>
                    <a:pt x="1545" y="26"/>
                  </a:lnTo>
                  <a:lnTo>
                    <a:pt x="1482" y="16"/>
                  </a:lnTo>
                  <a:lnTo>
                    <a:pt x="1417" y="8"/>
                  </a:lnTo>
                  <a:lnTo>
                    <a:pt x="1352" y="3"/>
                  </a:lnTo>
                  <a:lnTo>
                    <a:pt x="1286" y="0"/>
                  </a:lnTo>
                  <a:lnTo>
                    <a:pt x="1220" y="3"/>
                  </a:lnTo>
                  <a:lnTo>
                    <a:pt x="1155" y="8"/>
                  </a:lnTo>
                  <a:lnTo>
                    <a:pt x="1090" y="16"/>
                  </a:lnTo>
                  <a:lnTo>
                    <a:pt x="1027" y="26"/>
                  </a:lnTo>
                  <a:lnTo>
                    <a:pt x="964" y="43"/>
                  </a:lnTo>
                  <a:lnTo>
                    <a:pt x="904" y="58"/>
                  </a:lnTo>
                  <a:lnTo>
                    <a:pt x="844" y="79"/>
                  </a:lnTo>
                  <a:lnTo>
                    <a:pt x="786" y="103"/>
                  </a:lnTo>
                  <a:lnTo>
                    <a:pt x="728" y="128"/>
                  </a:lnTo>
                  <a:lnTo>
                    <a:pt x="673" y="155"/>
                  </a:lnTo>
                  <a:lnTo>
                    <a:pt x="621" y="187"/>
                  </a:lnTo>
                  <a:lnTo>
                    <a:pt x="568" y="220"/>
                  </a:lnTo>
                  <a:lnTo>
                    <a:pt x="516" y="257"/>
                  </a:lnTo>
                  <a:lnTo>
                    <a:pt x="469" y="294"/>
                  </a:lnTo>
                  <a:lnTo>
                    <a:pt x="422" y="336"/>
                  </a:lnTo>
                  <a:lnTo>
                    <a:pt x="378" y="378"/>
                  </a:lnTo>
                  <a:lnTo>
                    <a:pt x="336" y="422"/>
                  </a:lnTo>
                  <a:lnTo>
                    <a:pt x="294" y="469"/>
                  </a:lnTo>
                  <a:lnTo>
                    <a:pt x="257" y="519"/>
                  </a:lnTo>
                  <a:lnTo>
                    <a:pt x="221" y="570"/>
                  </a:lnTo>
                  <a:lnTo>
                    <a:pt x="186" y="622"/>
                  </a:lnTo>
                  <a:lnTo>
                    <a:pt x="155" y="674"/>
                  </a:lnTo>
                  <a:lnTo>
                    <a:pt x="126" y="732"/>
                  </a:lnTo>
                  <a:lnTo>
                    <a:pt x="102" y="787"/>
                  </a:lnTo>
                  <a:lnTo>
                    <a:pt x="79" y="847"/>
                  </a:lnTo>
                  <a:lnTo>
                    <a:pt x="58" y="904"/>
                  </a:lnTo>
                  <a:lnTo>
                    <a:pt x="40" y="968"/>
                  </a:lnTo>
                  <a:lnTo>
                    <a:pt x="27" y="1031"/>
                  </a:lnTo>
                  <a:lnTo>
                    <a:pt x="16" y="1093"/>
                  </a:lnTo>
                  <a:lnTo>
                    <a:pt x="8" y="1157"/>
                  </a:lnTo>
                  <a:lnTo>
                    <a:pt x="3" y="1222"/>
                  </a:lnTo>
                  <a:lnTo>
                    <a:pt x="0" y="1290"/>
                  </a:lnTo>
                  <a:lnTo>
                    <a:pt x="3" y="1358"/>
                  </a:lnTo>
                  <a:lnTo>
                    <a:pt x="8" y="1431"/>
                  </a:lnTo>
                  <a:lnTo>
                    <a:pt x="16" y="1508"/>
                  </a:lnTo>
                  <a:lnTo>
                    <a:pt x="27" y="1586"/>
                  </a:lnTo>
                  <a:lnTo>
                    <a:pt x="40" y="1667"/>
                  </a:lnTo>
                  <a:lnTo>
                    <a:pt x="58" y="1751"/>
                  </a:lnTo>
                  <a:lnTo>
                    <a:pt x="79" y="1838"/>
                  </a:lnTo>
                  <a:lnTo>
                    <a:pt x="102" y="1924"/>
                  </a:lnTo>
                  <a:lnTo>
                    <a:pt x="126" y="2013"/>
                  </a:lnTo>
                  <a:lnTo>
                    <a:pt x="155" y="2103"/>
                  </a:lnTo>
                  <a:lnTo>
                    <a:pt x="186" y="2192"/>
                  </a:lnTo>
                  <a:lnTo>
                    <a:pt x="221" y="2281"/>
                  </a:lnTo>
                  <a:lnTo>
                    <a:pt x="257" y="2370"/>
                  </a:lnTo>
                  <a:lnTo>
                    <a:pt x="294" y="2456"/>
                  </a:lnTo>
                  <a:lnTo>
                    <a:pt x="336" y="2543"/>
                  </a:lnTo>
                  <a:lnTo>
                    <a:pt x="378" y="2627"/>
                  </a:lnTo>
                  <a:lnTo>
                    <a:pt x="422" y="2711"/>
                  </a:lnTo>
                  <a:lnTo>
                    <a:pt x="469" y="2792"/>
                  </a:lnTo>
                  <a:lnTo>
                    <a:pt x="516" y="2868"/>
                  </a:lnTo>
                  <a:lnTo>
                    <a:pt x="568" y="2941"/>
                  </a:lnTo>
                  <a:lnTo>
                    <a:pt x="621" y="3012"/>
                  </a:lnTo>
                  <a:lnTo>
                    <a:pt x="673" y="3080"/>
                  </a:lnTo>
                  <a:lnTo>
                    <a:pt x="728" y="3140"/>
                  </a:lnTo>
                  <a:lnTo>
                    <a:pt x="786" y="3199"/>
                  </a:lnTo>
                  <a:lnTo>
                    <a:pt x="844" y="3251"/>
                  </a:lnTo>
                  <a:lnTo>
                    <a:pt x="904" y="3296"/>
                  </a:lnTo>
                  <a:lnTo>
                    <a:pt x="964" y="3337"/>
                  </a:lnTo>
                  <a:lnTo>
                    <a:pt x="996" y="3353"/>
                  </a:lnTo>
                  <a:lnTo>
                    <a:pt x="1027" y="3371"/>
                  </a:lnTo>
                  <a:lnTo>
                    <a:pt x="1058" y="3384"/>
                  </a:lnTo>
                  <a:lnTo>
                    <a:pt x="1090" y="3398"/>
                  </a:lnTo>
                  <a:lnTo>
                    <a:pt x="1124" y="3408"/>
                  </a:lnTo>
                  <a:lnTo>
                    <a:pt x="1155" y="3416"/>
                  </a:lnTo>
                  <a:lnTo>
                    <a:pt x="1186" y="3424"/>
                  </a:lnTo>
                  <a:lnTo>
                    <a:pt x="1220" y="3429"/>
                  </a:lnTo>
                  <a:lnTo>
                    <a:pt x="1255" y="3431"/>
                  </a:lnTo>
                  <a:lnTo>
                    <a:pt x="1286" y="3434"/>
                  </a:lnTo>
                  <a:lnTo>
                    <a:pt x="1320" y="3431"/>
                  </a:lnTo>
                  <a:lnTo>
                    <a:pt x="1352" y="3429"/>
                  </a:lnTo>
                  <a:lnTo>
                    <a:pt x="1385" y="3424"/>
                  </a:lnTo>
                  <a:lnTo>
                    <a:pt x="1417" y="3416"/>
                  </a:lnTo>
                  <a:lnTo>
                    <a:pt x="1451" y="3408"/>
                  </a:lnTo>
                  <a:lnTo>
                    <a:pt x="1482" y="3398"/>
                  </a:lnTo>
                  <a:lnTo>
                    <a:pt x="1514" y="3384"/>
                  </a:lnTo>
                  <a:lnTo>
                    <a:pt x="1545" y="3371"/>
                  </a:lnTo>
                  <a:lnTo>
                    <a:pt x="1577" y="3353"/>
                  </a:lnTo>
                  <a:lnTo>
                    <a:pt x="1608" y="3337"/>
                  </a:lnTo>
                  <a:lnTo>
                    <a:pt x="1669" y="3296"/>
                  </a:lnTo>
                  <a:lnTo>
                    <a:pt x="1729" y="3251"/>
                  </a:lnTo>
                  <a:lnTo>
                    <a:pt x="1786" y="3199"/>
                  </a:lnTo>
                  <a:lnTo>
                    <a:pt x="1844" y="3140"/>
                  </a:lnTo>
                  <a:lnTo>
                    <a:pt x="1898" y="3080"/>
                  </a:lnTo>
                  <a:lnTo>
                    <a:pt x="1953" y="3012"/>
                  </a:lnTo>
                  <a:lnTo>
                    <a:pt x="2006" y="2941"/>
                  </a:lnTo>
                  <a:lnTo>
                    <a:pt x="2055" y="2868"/>
                  </a:lnTo>
                  <a:lnTo>
                    <a:pt x="2105" y="2792"/>
                  </a:lnTo>
                  <a:lnTo>
                    <a:pt x="2150" y="2711"/>
                  </a:lnTo>
                  <a:lnTo>
                    <a:pt x="2197" y="2627"/>
                  </a:lnTo>
                  <a:lnTo>
                    <a:pt x="2239" y="2543"/>
                  </a:lnTo>
                  <a:lnTo>
                    <a:pt x="2279" y="2456"/>
                  </a:lnTo>
                  <a:lnTo>
                    <a:pt x="2318" y="2370"/>
                  </a:lnTo>
                  <a:lnTo>
                    <a:pt x="2354" y="2281"/>
                  </a:lnTo>
                  <a:lnTo>
                    <a:pt x="2386" y="2192"/>
                  </a:lnTo>
                  <a:lnTo>
                    <a:pt x="2417" y="2103"/>
                  </a:lnTo>
                  <a:lnTo>
                    <a:pt x="2446" y="2013"/>
                  </a:lnTo>
                  <a:lnTo>
                    <a:pt x="2473" y="1924"/>
                  </a:lnTo>
                  <a:lnTo>
                    <a:pt x="2496" y="1838"/>
                  </a:lnTo>
                  <a:lnTo>
                    <a:pt x="2514" y="1751"/>
                  </a:lnTo>
                  <a:lnTo>
                    <a:pt x="2533" y="1667"/>
                  </a:lnTo>
                  <a:lnTo>
                    <a:pt x="2546" y="1586"/>
                  </a:lnTo>
                  <a:lnTo>
                    <a:pt x="2558" y="1508"/>
                  </a:lnTo>
                  <a:lnTo>
                    <a:pt x="2566" y="1431"/>
                  </a:lnTo>
                  <a:lnTo>
                    <a:pt x="2571" y="1358"/>
                  </a:lnTo>
                  <a:lnTo>
                    <a:pt x="2571" y="12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7" name="Freeform 25"/>
            <p:cNvSpPr>
              <a:spLocks/>
            </p:cNvSpPr>
            <p:nvPr userDrawn="1"/>
          </p:nvSpPr>
          <p:spPr bwMode="auto">
            <a:xfrm>
              <a:off x="7853363" y="3321050"/>
              <a:ext cx="257175" cy="342900"/>
            </a:xfrm>
            <a:custGeom>
              <a:avLst/>
              <a:gdLst>
                <a:gd name="T0" fmla="*/ 2583 w 2588"/>
                <a:gd name="T1" fmla="*/ 1164 h 3449"/>
                <a:gd name="T2" fmla="*/ 2509 w 2588"/>
                <a:gd name="T3" fmla="*/ 849 h 3449"/>
                <a:gd name="T4" fmla="*/ 2367 w 2588"/>
                <a:gd name="T5" fmla="*/ 570 h 3449"/>
                <a:gd name="T6" fmla="*/ 2163 w 2588"/>
                <a:gd name="T7" fmla="*/ 335 h 3449"/>
                <a:gd name="T8" fmla="*/ 1912 w 2588"/>
                <a:gd name="T9" fmla="*/ 157 h 3449"/>
                <a:gd name="T10" fmla="*/ 1619 w 2588"/>
                <a:gd name="T11" fmla="*/ 41 h 3449"/>
                <a:gd name="T12" fmla="*/ 1294 w 2588"/>
                <a:gd name="T13" fmla="*/ 0 h 3449"/>
                <a:gd name="T14" fmla="*/ 972 w 2588"/>
                <a:gd name="T15" fmla="*/ 41 h 3449"/>
                <a:gd name="T16" fmla="*/ 678 w 2588"/>
                <a:gd name="T17" fmla="*/ 157 h 3449"/>
                <a:gd name="T18" fmla="*/ 424 w 2588"/>
                <a:gd name="T19" fmla="*/ 338 h 3449"/>
                <a:gd name="T20" fmla="*/ 220 w 2588"/>
                <a:gd name="T21" fmla="*/ 570 h 3449"/>
                <a:gd name="T22" fmla="*/ 79 w 2588"/>
                <a:gd name="T23" fmla="*/ 851 h 3449"/>
                <a:gd name="T24" fmla="*/ 8 w 2588"/>
                <a:gd name="T25" fmla="*/ 1164 h 3449"/>
                <a:gd name="T26" fmla="*/ 16 w 2588"/>
                <a:gd name="T27" fmla="*/ 1515 h 3449"/>
                <a:gd name="T28" fmla="*/ 103 w 2588"/>
                <a:gd name="T29" fmla="*/ 1934 h 3449"/>
                <a:gd name="T30" fmla="*/ 257 w 2588"/>
                <a:gd name="T31" fmla="*/ 2380 h 3449"/>
                <a:gd name="T32" fmla="*/ 469 w 2588"/>
                <a:gd name="T33" fmla="*/ 2801 h 3449"/>
                <a:gd name="T34" fmla="*/ 731 w 2588"/>
                <a:gd name="T35" fmla="*/ 3152 h 3449"/>
                <a:gd name="T36" fmla="*/ 1001 w 2588"/>
                <a:gd name="T37" fmla="*/ 3368 h 3449"/>
                <a:gd name="T38" fmla="*/ 1161 w 2588"/>
                <a:gd name="T39" fmla="*/ 3431 h 3449"/>
                <a:gd name="T40" fmla="*/ 1328 w 2588"/>
                <a:gd name="T41" fmla="*/ 3447 h 3449"/>
                <a:gd name="T42" fmla="*/ 1493 w 2588"/>
                <a:gd name="T43" fmla="*/ 3413 h 3449"/>
                <a:gd name="T44" fmla="*/ 1682 w 2588"/>
                <a:gd name="T45" fmla="*/ 3310 h 3449"/>
                <a:gd name="T46" fmla="*/ 1928 w 2588"/>
                <a:gd name="T47" fmla="*/ 3074 h 3449"/>
                <a:gd name="T48" fmla="*/ 2118 w 2588"/>
                <a:gd name="T49" fmla="*/ 2801 h 3449"/>
                <a:gd name="T50" fmla="*/ 2312 w 2588"/>
                <a:gd name="T51" fmla="*/ 2425 h 3449"/>
                <a:gd name="T52" fmla="*/ 2531 w 2588"/>
                <a:gd name="T53" fmla="*/ 1761 h 3449"/>
                <a:gd name="T54" fmla="*/ 2588 w 2588"/>
                <a:gd name="T55" fmla="*/ 1346 h 3449"/>
                <a:gd name="T56" fmla="*/ 2566 w 2588"/>
                <a:gd name="T57" fmla="*/ 1436 h 3449"/>
                <a:gd name="T58" fmla="*/ 2496 w 2588"/>
                <a:gd name="T59" fmla="*/ 1843 h 3449"/>
                <a:gd name="T60" fmla="*/ 2355 w 2588"/>
                <a:gd name="T61" fmla="*/ 2286 h 3449"/>
                <a:gd name="T62" fmla="*/ 2153 w 2588"/>
                <a:gd name="T63" fmla="*/ 2712 h 3449"/>
                <a:gd name="T64" fmla="*/ 1901 w 2588"/>
                <a:gd name="T65" fmla="*/ 3082 h 3449"/>
                <a:gd name="T66" fmla="*/ 1611 w 2588"/>
                <a:gd name="T67" fmla="*/ 3336 h 3449"/>
                <a:gd name="T68" fmla="*/ 1457 w 2588"/>
                <a:gd name="T69" fmla="*/ 3407 h 3449"/>
                <a:gd name="T70" fmla="*/ 1294 w 2588"/>
                <a:gd name="T71" fmla="*/ 3433 h 3449"/>
                <a:gd name="T72" fmla="*/ 1134 w 2588"/>
                <a:gd name="T73" fmla="*/ 3407 h 3449"/>
                <a:gd name="T74" fmla="*/ 977 w 2588"/>
                <a:gd name="T75" fmla="*/ 3336 h 3449"/>
                <a:gd name="T76" fmla="*/ 715 w 2588"/>
                <a:gd name="T77" fmla="*/ 3114 h 3449"/>
                <a:gd name="T78" fmla="*/ 519 w 2588"/>
                <a:gd name="T79" fmla="*/ 2851 h 3449"/>
                <a:gd name="T80" fmla="*/ 291 w 2588"/>
                <a:gd name="T81" fmla="*/ 2416 h 3449"/>
                <a:gd name="T82" fmla="*/ 73 w 2588"/>
                <a:gd name="T83" fmla="*/ 1756 h 3449"/>
                <a:gd name="T84" fmla="*/ 16 w 2588"/>
                <a:gd name="T85" fmla="*/ 1346 h 3449"/>
                <a:gd name="T86" fmla="*/ 43 w 2588"/>
                <a:gd name="T87" fmla="*/ 1038 h 3449"/>
                <a:gd name="T88" fmla="*/ 142 w 2588"/>
                <a:gd name="T89" fmla="*/ 741 h 3449"/>
                <a:gd name="T90" fmla="*/ 309 w 2588"/>
                <a:gd name="T91" fmla="*/ 482 h 3449"/>
                <a:gd name="T92" fmla="*/ 529 w 2588"/>
                <a:gd name="T93" fmla="*/ 269 h 3449"/>
                <a:gd name="T94" fmla="*/ 797 w 2588"/>
                <a:gd name="T95" fmla="*/ 117 h 3449"/>
                <a:gd name="T96" fmla="*/ 1101 w 2588"/>
                <a:gd name="T97" fmla="*/ 31 h 3449"/>
                <a:gd name="T98" fmla="*/ 1425 w 2588"/>
                <a:gd name="T99" fmla="*/ 23 h 3449"/>
                <a:gd name="T100" fmla="*/ 1734 w 2588"/>
                <a:gd name="T101" fmla="*/ 94 h 3449"/>
                <a:gd name="T102" fmla="*/ 2009 w 2588"/>
                <a:gd name="T103" fmla="*/ 235 h 3449"/>
                <a:gd name="T104" fmla="*/ 2242 w 2588"/>
                <a:gd name="T105" fmla="*/ 435 h 3449"/>
                <a:gd name="T106" fmla="*/ 2417 w 2588"/>
                <a:gd name="T107" fmla="*/ 686 h 3449"/>
                <a:gd name="T108" fmla="*/ 2533 w 2588"/>
                <a:gd name="T109" fmla="*/ 975 h 3449"/>
                <a:gd name="T110" fmla="*/ 2572 w 2588"/>
                <a:gd name="T111" fmla="*/ 1294 h 3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88" h="3449">
                  <a:moveTo>
                    <a:pt x="2579" y="1297"/>
                  </a:moveTo>
                  <a:lnTo>
                    <a:pt x="2588" y="1297"/>
                  </a:lnTo>
                  <a:lnTo>
                    <a:pt x="2588" y="1294"/>
                  </a:lnTo>
                  <a:lnTo>
                    <a:pt x="2588" y="1229"/>
                  </a:lnTo>
                  <a:lnTo>
                    <a:pt x="2583" y="1164"/>
                  </a:lnTo>
                  <a:lnTo>
                    <a:pt x="2574" y="1098"/>
                  </a:lnTo>
                  <a:lnTo>
                    <a:pt x="2561" y="1035"/>
                  </a:lnTo>
                  <a:lnTo>
                    <a:pt x="2548" y="972"/>
                  </a:lnTo>
                  <a:lnTo>
                    <a:pt x="2531" y="909"/>
                  </a:lnTo>
                  <a:lnTo>
                    <a:pt x="2509" y="849"/>
                  </a:lnTo>
                  <a:lnTo>
                    <a:pt x="2488" y="791"/>
                  </a:lnTo>
                  <a:lnTo>
                    <a:pt x="2462" y="734"/>
                  </a:lnTo>
                  <a:lnTo>
                    <a:pt x="2434" y="679"/>
                  </a:lnTo>
                  <a:lnTo>
                    <a:pt x="2402" y="623"/>
                  </a:lnTo>
                  <a:lnTo>
                    <a:pt x="2367" y="570"/>
                  </a:lnTo>
                  <a:lnTo>
                    <a:pt x="2331" y="521"/>
                  </a:lnTo>
                  <a:lnTo>
                    <a:pt x="2294" y="471"/>
                  </a:lnTo>
                  <a:lnTo>
                    <a:pt x="2252" y="424"/>
                  </a:lnTo>
                  <a:lnTo>
                    <a:pt x="2210" y="379"/>
                  </a:lnTo>
                  <a:lnTo>
                    <a:pt x="2163" y="335"/>
                  </a:lnTo>
                  <a:lnTo>
                    <a:pt x="2118" y="296"/>
                  </a:lnTo>
                  <a:lnTo>
                    <a:pt x="2070" y="256"/>
                  </a:lnTo>
                  <a:lnTo>
                    <a:pt x="2016" y="222"/>
                  </a:lnTo>
                  <a:lnTo>
                    <a:pt x="1964" y="189"/>
                  </a:lnTo>
                  <a:lnTo>
                    <a:pt x="1912" y="157"/>
                  </a:lnTo>
                  <a:lnTo>
                    <a:pt x="1854" y="128"/>
                  </a:lnTo>
                  <a:lnTo>
                    <a:pt x="1799" y="102"/>
                  </a:lnTo>
                  <a:lnTo>
                    <a:pt x="1739" y="78"/>
                  </a:lnTo>
                  <a:lnTo>
                    <a:pt x="1679" y="57"/>
                  </a:lnTo>
                  <a:lnTo>
                    <a:pt x="1619" y="41"/>
                  </a:lnTo>
                  <a:lnTo>
                    <a:pt x="1555" y="26"/>
                  </a:lnTo>
                  <a:lnTo>
                    <a:pt x="1490" y="15"/>
                  </a:lnTo>
                  <a:lnTo>
                    <a:pt x="1428" y="7"/>
                  </a:lnTo>
                  <a:lnTo>
                    <a:pt x="1362" y="2"/>
                  </a:lnTo>
                  <a:lnTo>
                    <a:pt x="1294" y="0"/>
                  </a:lnTo>
                  <a:lnTo>
                    <a:pt x="1228" y="2"/>
                  </a:lnTo>
                  <a:lnTo>
                    <a:pt x="1163" y="7"/>
                  </a:lnTo>
                  <a:lnTo>
                    <a:pt x="1098" y="15"/>
                  </a:lnTo>
                  <a:lnTo>
                    <a:pt x="1035" y="26"/>
                  </a:lnTo>
                  <a:lnTo>
                    <a:pt x="972" y="41"/>
                  </a:lnTo>
                  <a:lnTo>
                    <a:pt x="909" y="57"/>
                  </a:lnTo>
                  <a:lnTo>
                    <a:pt x="849" y="78"/>
                  </a:lnTo>
                  <a:lnTo>
                    <a:pt x="792" y="102"/>
                  </a:lnTo>
                  <a:lnTo>
                    <a:pt x="733" y="128"/>
                  </a:lnTo>
                  <a:lnTo>
                    <a:pt x="678" y="157"/>
                  </a:lnTo>
                  <a:lnTo>
                    <a:pt x="623" y="189"/>
                  </a:lnTo>
                  <a:lnTo>
                    <a:pt x="571" y="222"/>
                  </a:lnTo>
                  <a:lnTo>
                    <a:pt x="521" y="256"/>
                  </a:lnTo>
                  <a:lnTo>
                    <a:pt x="472" y="296"/>
                  </a:lnTo>
                  <a:lnTo>
                    <a:pt x="424" y="338"/>
                  </a:lnTo>
                  <a:lnTo>
                    <a:pt x="381" y="379"/>
                  </a:lnTo>
                  <a:lnTo>
                    <a:pt x="336" y="424"/>
                  </a:lnTo>
                  <a:lnTo>
                    <a:pt x="296" y="471"/>
                  </a:lnTo>
                  <a:lnTo>
                    <a:pt x="257" y="521"/>
                  </a:lnTo>
                  <a:lnTo>
                    <a:pt x="220" y="570"/>
                  </a:lnTo>
                  <a:lnTo>
                    <a:pt x="189" y="623"/>
                  </a:lnTo>
                  <a:lnTo>
                    <a:pt x="158" y="679"/>
                  </a:lnTo>
                  <a:lnTo>
                    <a:pt x="129" y="734"/>
                  </a:lnTo>
                  <a:lnTo>
                    <a:pt x="103" y="791"/>
                  </a:lnTo>
                  <a:lnTo>
                    <a:pt x="79" y="851"/>
                  </a:lnTo>
                  <a:lnTo>
                    <a:pt x="58" y="911"/>
                  </a:lnTo>
                  <a:lnTo>
                    <a:pt x="43" y="972"/>
                  </a:lnTo>
                  <a:lnTo>
                    <a:pt x="27" y="1035"/>
                  </a:lnTo>
                  <a:lnTo>
                    <a:pt x="16" y="1098"/>
                  </a:lnTo>
                  <a:lnTo>
                    <a:pt x="8" y="1164"/>
                  </a:lnTo>
                  <a:lnTo>
                    <a:pt x="3" y="1229"/>
                  </a:lnTo>
                  <a:lnTo>
                    <a:pt x="0" y="1297"/>
                  </a:lnTo>
                  <a:lnTo>
                    <a:pt x="3" y="1365"/>
                  </a:lnTo>
                  <a:lnTo>
                    <a:pt x="8" y="1438"/>
                  </a:lnTo>
                  <a:lnTo>
                    <a:pt x="16" y="1515"/>
                  </a:lnTo>
                  <a:lnTo>
                    <a:pt x="27" y="1593"/>
                  </a:lnTo>
                  <a:lnTo>
                    <a:pt x="43" y="1674"/>
                  </a:lnTo>
                  <a:lnTo>
                    <a:pt x="58" y="1761"/>
                  </a:lnTo>
                  <a:lnTo>
                    <a:pt x="79" y="1845"/>
                  </a:lnTo>
                  <a:lnTo>
                    <a:pt x="103" y="1934"/>
                  </a:lnTo>
                  <a:lnTo>
                    <a:pt x="129" y="2020"/>
                  </a:lnTo>
                  <a:lnTo>
                    <a:pt x="155" y="2112"/>
                  </a:lnTo>
                  <a:lnTo>
                    <a:pt x="187" y="2201"/>
                  </a:lnTo>
                  <a:lnTo>
                    <a:pt x="220" y="2291"/>
                  </a:lnTo>
                  <a:lnTo>
                    <a:pt x="257" y="2380"/>
                  </a:lnTo>
                  <a:lnTo>
                    <a:pt x="296" y="2466"/>
                  </a:lnTo>
                  <a:lnTo>
                    <a:pt x="336" y="2552"/>
                  </a:lnTo>
                  <a:lnTo>
                    <a:pt x="377" y="2639"/>
                  </a:lnTo>
                  <a:lnTo>
                    <a:pt x="422" y="2721"/>
                  </a:lnTo>
                  <a:lnTo>
                    <a:pt x="469" y="2801"/>
                  </a:lnTo>
                  <a:lnTo>
                    <a:pt x="519" y="2880"/>
                  </a:lnTo>
                  <a:lnTo>
                    <a:pt x="569" y="2953"/>
                  </a:lnTo>
                  <a:lnTo>
                    <a:pt x="621" y="3025"/>
                  </a:lnTo>
                  <a:lnTo>
                    <a:pt x="676" y="3090"/>
                  </a:lnTo>
                  <a:lnTo>
                    <a:pt x="731" y="3152"/>
                  </a:lnTo>
                  <a:lnTo>
                    <a:pt x="788" y="3211"/>
                  </a:lnTo>
                  <a:lnTo>
                    <a:pt x="847" y="3263"/>
                  </a:lnTo>
                  <a:lnTo>
                    <a:pt x="907" y="3310"/>
                  </a:lnTo>
                  <a:lnTo>
                    <a:pt x="969" y="3350"/>
                  </a:lnTo>
                  <a:lnTo>
                    <a:pt x="1001" y="3368"/>
                  </a:lnTo>
                  <a:lnTo>
                    <a:pt x="1032" y="3383"/>
                  </a:lnTo>
                  <a:lnTo>
                    <a:pt x="1064" y="3400"/>
                  </a:lnTo>
                  <a:lnTo>
                    <a:pt x="1095" y="3413"/>
                  </a:lnTo>
                  <a:lnTo>
                    <a:pt x="1129" y="3423"/>
                  </a:lnTo>
                  <a:lnTo>
                    <a:pt x="1161" y="3431"/>
                  </a:lnTo>
                  <a:lnTo>
                    <a:pt x="1194" y="3438"/>
                  </a:lnTo>
                  <a:lnTo>
                    <a:pt x="1228" y="3443"/>
                  </a:lnTo>
                  <a:lnTo>
                    <a:pt x="1260" y="3447"/>
                  </a:lnTo>
                  <a:lnTo>
                    <a:pt x="1294" y="3449"/>
                  </a:lnTo>
                  <a:lnTo>
                    <a:pt x="1328" y="3447"/>
                  </a:lnTo>
                  <a:lnTo>
                    <a:pt x="1362" y="3443"/>
                  </a:lnTo>
                  <a:lnTo>
                    <a:pt x="1396" y="3438"/>
                  </a:lnTo>
                  <a:lnTo>
                    <a:pt x="1428" y="3431"/>
                  </a:lnTo>
                  <a:lnTo>
                    <a:pt x="1462" y="3423"/>
                  </a:lnTo>
                  <a:lnTo>
                    <a:pt x="1493" y="3413"/>
                  </a:lnTo>
                  <a:lnTo>
                    <a:pt x="1525" y="3400"/>
                  </a:lnTo>
                  <a:lnTo>
                    <a:pt x="1555" y="3383"/>
                  </a:lnTo>
                  <a:lnTo>
                    <a:pt x="1590" y="3368"/>
                  </a:lnTo>
                  <a:lnTo>
                    <a:pt x="1619" y="3350"/>
                  </a:lnTo>
                  <a:lnTo>
                    <a:pt x="1682" y="3310"/>
                  </a:lnTo>
                  <a:lnTo>
                    <a:pt x="1742" y="3263"/>
                  </a:lnTo>
                  <a:lnTo>
                    <a:pt x="1799" y="3211"/>
                  </a:lnTo>
                  <a:lnTo>
                    <a:pt x="1844" y="3169"/>
                  </a:lnTo>
                  <a:lnTo>
                    <a:pt x="1886" y="3124"/>
                  </a:lnTo>
                  <a:lnTo>
                    <a:pt x="1928" y="3074"/>
                  </a:lnTo>
                  <a:lnTo>
                    <a:pt x="1968" y="3025"/>
                  </a:lnTo>
                  <a:lnTo>
                    <a:pt x="2006" y="2972"/>
                  </a:lnTo>
                  <a:lnTo>
                    <a:pt x="2045" y="2917"/>
                  </a:lnTo>
                  <a:lnTo>
                    <a:pt x="2082" y="2859"/>
                  </a:lnTo>
                  <a:lnTo>
                    <a:pt x="2118" y="2801"/>
                  </a:lnTo>
                  <a:lnTo>
                    <a:pt x="2155" y="2741"/>
                  </a:lnTo>
                  <a:lnTo>
                    <a:pt x="2190" y="2681"/>
                  </a:lnTo>
                  <a:lnTo>
                    <a:pt x="2221" y="2619"/>
                  </a:lnTo>
                  <a:lnTo>
                    <a:pt x="2255" y="2552"/>
                  </a:lnTo>
                  <a:lnTo>
                    <a:pt x="2312" y="2425"/>
                  </a:lnTo>
                  <a:lnTo>
                    <a:pt x="2367" y="2291"/>
                  </a:lnTo>
                  <a:lnTo>
                    <a:pt x="2417" y="2157"/>
                  </a:lnTo>
                  <a:lnTo>
                    <a:pt x="2462" y="2020"/>
                  </a:lnTo>
                  <a:lnTo>
                    <a:pt x="2499" y="1890"/>
                  </a:lnTo>
                  <a:lnTo>
                    <a:pt x="2531" y="1761"/>
                  </a:lnTo>
                  <a:lnTo>
                    <a:pt x="2556" y="1635"/>
                  </a:lnTo>
                  <a:lnTo>
                    <a:pt x="2574" y="1515"/>
                  </a:lnTo>
                  <a:lnTo>
                    <a:pt x="2579" y="1457"/>
                  </a:lnTo>
                  <a:lnTo>
                    <a:pt x="2585" y="1401"/>
                  </a:lnTo>
                  <a:lnTo>
                    <a:pt x="2588" y="1346"/>
                  </a:lnTo>
                  <a:lnTo>
                    <a:pt x="2588" y="1297"/>
                  </a:lnTo>
                  <a:lnTo>
                    <a:pt x="2579" y="1297"/>
                  </a:lnTo>
                  <a:lnTo>
                    <a:pt x="2572" y="1297"/>
                  </a:lnTo>
                  <a:lnTo>
                    <a:pt x="2572" y="1365"/>
                  </a:lnTo>
                  <a:lnTo>
                    <a:pt x="2566" y="1436"/>
                  </a:lnTo>
                  <a:lnTo>
                    <a:pt x="2559" y="1512"/>
                  </a:lnTo>
                  <a:lnTo>
                    <a:pt x="2548" y="1590"/>
                  </a:lnTo>
                  <a:lnTo>
                    <a:pt x="2533" y="1672"/>
                  </a:lnTo>
                  <a:lnTo>
                    <a:pt x="2514" y="1756"/>
                  </a:lnTo>
                  <a:lnTo>
                    <a:pt x="2496" y="1843"/>
                  </a:lnTo>
                  <a:lnTo>
                    <a:pt x="2472" y="1928"/>
                  </a:lnTo>
                  <a:lnTo>
                    <a:pt x="2446" y="2018"/>
                  </a:lnTo>
                  <a:lnTo>
                    <a:pt x="2417" y="2107"/>
                  </a:lnTo>
                  <a:lnTo>
                    <a:pt x="2389" y="2196"/>
                  </a:lnTo>
                  <a:lnTo>
                    <a:pt x="2355" y="2286"/>
                  </a:lnTo>
                  <a:lnTo>
                    <a:pt x="2318" y="2371"/>
                  </a:lnTo>
                  <a:lnTo>
                    <a:pt x="2282" y="2461"/>
                  </a:lnTo>
                  <a:lnTo>
                    <a:pt x="2240" y="2547"/>
                  </a:lnTo>
                  <a:lnTo>
                    <a:pt x="2197" y="2631"/>
                  </a:lnTo>
                  <a:lnTo>
                    <a:pt x="2153" y="2712"/>
                  </a:lnTo>
                  <a:lnTo>
                    <a:pt x="2106" y="2794"/>
                  </a:lnTo>
                  <a:lnTo>
                    <a:pt x="2058" y="2870"/>
                  </a:lnTo>
                  <a:lnTo>
                    <a:pt x="2006" y="2946"/>
                  </a:lnTo>
                  <a:lnTo>
                    <a:pt x="1956" y="3014"/>
                  </a:lnTo>
                  <a:lnTo>
                    <a:pt x="1901" y="3082"/>
                  </a:lnTo>
                  <a:lnTo>
                    <a:pt x="1846" y="3142"/>
                  </a:lnTo>
                  <a:lnTo>
                    <a:pt x="1789" y="3200"/>
                  </a:lnTo>
                  <a:lnTo>
                    <a:pt x="1731" y="3249"/>
                  </a:lnTo>
                  <a:lnTo>
                    <a:pt x="1671" y="3297"/>
                  </a:lnTo>
                  <a:lnTo>
                    <a:pt x="1611" y="3336"/>
                  </a:lnTo>
                  <a:lnTo>
                    <a:pt x="1582" y="3355"/>
                  </a:lnTo>
                  <a:lnTo>
                    <a:pt x="1550" y="3370"/>
                  </a:lnTo>
                  <a:lnTo>
                    <a:pt x="1520" y="3383"/>
                  </a:lnTo>
                  <a:lnTo>
                    <a:pt x="1488" y="3397"/>
                  </a:lnTo>
                  <a:lnTo>
                    <a:pt x="1457" y="3407"/>
                  </a:lnTo>
                  <a:lnTo>
                    <a:pt x="1425" y="3415"/>
                  </a:lnTo>
                  <a:lnTo>
                    <a:pt x="1391" y="3423"/>
                  </a:lnTo>
                  <a:lnTo>
                    <a:pt x="1360" y="3428"/>
                  </a:lnTo>
                  <a:lnTo>
                    <a:pt x="1328" y="3431"/>
                  </a:lnTo>
                  <a:lnTo>
                    <a:pt x="1294" y="3433"/>
                  </a:lnTo>
                  <a:lnTo>
                    <a:pt x="1263" y="3431"/>
                  </a:lnTo>
                  <a:lnTo>
                    <a:pt x="1228" y="3428"/>
                  </a:lnTo>
                  <a:lnTo>
                    <a:pt x="1197" y="3423"/>
                  </a:lnTo>
                  <a:lnTo>
                    <a:pt x="1166" y="3415"/>
                  </a:lnTo>
                  <a:lnTo>
                    <a:pt x="1134" y="3407"/>
                  </a:lnTo>
                  <a:lnTo>
                    <a:pt x="1101" y="3397"/>
                  </a:lnTo>
                  <a:lnTo>
                    <a:pt x="1069" y="3383"/>
                  </a:lnTo>
                  <a:lnTo>
                    <a:pt x="1040" y="3370"/>
                  </a:lnTo>
                  <a:lnTo>
                    <a:pt x="1009" y="3355"/>
                  </a:lnTo>
                  <a:lnTo>
                    <a:pt x="977" y="3336"/>
                  </a:lnTo>
                  <a:lnTo>
                    <a:pt x="917" y="3297"/>
                  </a:lnTo>
                  <a:lnTo>
                    <a:pt x="857" y="3249"/>
                  </a:lnTo>
                  <a:lnTo>
                    <a:pt x="800" y="3200"/>
                  </a:lnTo>
                  <a:lnTo>
                    <a:pt x="757" y="3159"/>
                  </a:lnTo>
                  <a:lnTo>
                    <a:pt x="715" y="3114"/>
                  </a:lnTo>
                  <a:lnTo>
                    <a:pt x="673" y="3064"/>
                  </a:lnTo>
                  <a:lnTo>
                    <a:pt x="634" y="3014"/>
                  </a:lnTo>
                  <a:lnTo>
                    <a:pt x="595" y="2962"/>
                  </a:lnTo>
                  <a:lnTo>
                    <a:pt x="556" y="2909"/>
                  </a:lnTo>
                  <a:lnTo>
                    <a:pt x="519" y="2851"/>
                  </a:lnTo>
                  <a:lnTo>
                    <a:pt x="482" y="2794"/>
                  </a:lnTo>
                  <a:lnTo>
                    <a:pt x="448" y="2734"/>
                  </a:lnTo>
                  <a:lnTo>
                    <a:pt x="414" y="2674"/>
                  </a:lnTo>
                  <a:lnTo>
                    <a:pt x="349" y="2547"/>
                  </a:lnTo>
                  <a:lnTo>
                    <a:pt x="291" y="2416"/>
                  </a:lnTo>
                  <a:lnTo>
                    <a:pt x="237" y="2286"/>
                  </a:lnTo>
                  <a:lnTo>
                    <a:pt x="187" y="2152"/>
                  </a:lnTo>
                  <a:lnTo>
                    <a:pt x="142" y="2018"/>
                  </a:lnTo>
                  <a:lnTo>
                    <a:pt x="105" y="1884"/>
                  </a:lnTo>
                  <a:lnTo>
                    <a:pt x="73" y="1756"/>
                  </a:lnTo>
                  <a:lnTo>
                    <a:pt x="50" y="1632"/>
                  </a:lnTo>
                  <a:lnTo>
                    <a:pt x="32" y="1512"/>
                  </a:lnTo>
                  <a:lnTo>
                    <a:pt x="24" y="1455"/>
                  </a:lnTo>
                  <a:lnTo>
                    <a:pt x="18" y="1399"/>
                  </a:lnTo>
                  <a:lnTo>
                    <a:pt x="16" y="1346"/>
                  </a:lnTo>
                  <a:lnTo>
                    <a:pt x="16" y="1297"/>
                  </a:lnTo>
                  <a:lnTo>
                    <a:pt x="18" y="1229"/>
                  </a:lnTo>
                  <a:lnTo>
                    <a:pt x="24" y="1166"/>
                  </a:lnTo>
                  <a:lnTo>
                    <a:pt x="32" y="1100"/>
                  </a:lnTo>
                  <a:lnTo>
                    <a:pt x="43" y="1038"/>
                  </a:lnTo>
                  <a:lnTo>
                    <a:pt x="55" y="977"/>
                  </a:lnTo>
                  <a:lnTo>
                    <a:pt x="73" y="914"/>
                  </a:lnTo>
                  <a:lnTo>
                    <a:pt x="95" y="856"/>
                  </a:lnTo>
                  <a:lnTo>
                    <a:pt x="115" y="796"/>
                  </a:lnTo>
                  <a:lnTo>
                    <a:pt x="142" y="741"/>
                  </a:lnTo>
                  <a:lnTo>
                    <a:pt x="170" y="686"/>
                  </a:lnTo>
                  <a:lnTo>
                    <a:pt x="202" y="632"/>
                  </a:lnTo>
                  <a:lnTo>
                    <a:pt x="234" y="582"/>
                  </a:lnTo>
                  <a:lnTo>
                    <a:pt x="270" y="529"/>
                  </a:lnTo>
                  <a:lnTo>
                    <a:pt x="309" y="482"/>
                  </a:lnTo>
                  <a:lnTo>
                    <a:pt x="349" y="435"/>
                  </a:lnTo>
                  <a:lnTo>
                    <a:pt x="391" y="390"/>
                  </a:lnTo>
                  <a:lnTo>
                    <a:pt x="436" y="348"/>
                  </a:lnTo>
                  <a:lnTo>
                    <a:pt x="482" y="309"/>
                  </a:lnTo>
                  <a:lnTo>
                    <a:pt x="529" y="269"/>
                  </a:lnTo>
                  <a:lnTo>
                    <a:pt x="579" y="235"/>
                  </a:lnTo>
                  <a:lnTo>
                    <a:pt x="631" y="202"/>
                  </a:lnTo>
                  <a:lnTo>
                    <a:pt x="686" y="170"/>
                  </a:lnTo>
                  <a:lnTo>
                    <a:pt x="742" y="141"/>
                  </a:lnTo>
                  <a:lnTo>
                    <a:pt x="797" y="117"/>
                  </a:lnTo>
                  <a:lnTo>
                    <a:pt x="854" y="94"/>
                  </a:lnTo>
                  <a:lnTo>
                    <a:pt x="914" y="73"/>
                  </a:lnTo>
                  <a:lnTo>
                    <a:pt x="974" y="57"/>
                  </a:lnTo>
                  <a:lnTo>
                    <a:pt x="1037" y="41"/>
                  </a:lnTo>
                  <a:lnTo>
                    <a:pt x="1101" y="31"/>
                  </a:lnTo>
                  <a:lnTo>
                    <a:pt x="1163" y="23"/>
                  </a:lnTo>
                  <a:lnTo>
                    <a:pt x="1228" y="18"/>
                  </a:lnTo>
                  <a:lnTo>
                    <a:pt x="1294" y="15"/>
                  </a:lnTo>
                  <a:lnTo>
                    <a:pt x="1360" y="18"/>
                  </a:lnTo>
                  <a:lnTo>
                    <a:pt x="1425" y="23"/>
                  </a:lnTo>
                  <a:lnTo>
                    <a:pt x="1490" y="31"/>
                  </a:lnTo>
                  <a:lnTo>
                    <a:pt x="1553" y="41"/>
                  </a:lnTo>
                  <a:lnTo>
                    <a:pt x="1614" y="57"/>
                  </a:lnTo>
                  <a:lnTo>
                    <a:pt x="1674" y="73"/>
                  </a:lnTo>
                  <a:lnTo>
                    <a:pt x="1734" y="94"/>
                  </a:lnTo>
                  <a:lnTo>
                    <a:pt x="1792" y="117"/>
                  </a:lnTo>
                  <a:lnTo>
                    <a:pt x="1849" y="141"/>
                  </a:lnTo>
                  <a:lnTo>
                    <a:pt x="1904" y="170"/>
                  </a:lnTo>
                  <a:lnTo>
                    <a:pt x="1956" y="202"/>
                  </a:lnTo>
                  <a:lnTo>
                    <a:pt x="2009" y="235"/>
                  </a:lnTo>
                  <a:lnTo>
                    <a:pt x="2058" y="269"/>
                  </a:lnTo>
                  <a:lnTo>
                    <a:pt x="2108" y="309"/>
                  </a:lnTo>
                  <a:lnTo>
                    <a:pt x="2153" y="348"/>
                  </a:lnTo>
                  <a:lnTo>
                    <a:pt x="2197" y="390"/>
                  </a:lnTo>
                  <a:lnTo>
                    <a:pt x="2242" y="435"/>
                  </a:lnTo>
                  <a:lnTo>
                    <a:pt x="2282" y="482"/>
                  </a:lnTo>
                  <a:lnTo>
                    <a:pt x="2318" y="529"/>
                  </a:lnTo>
                  <a:lnTo>
                    <a:pt x="2355" y="579"/>
                  </a:lnTo>
                  <a:lnTo>
                    <a:pt x="2389" y="632"/>
                  </a:lnTo>
                  <a:lnTo>
                    <a:pt x="2417" y="686"/>
                  </a:lnTo>
                  <a:lnTo>
                    <a:pt x="2446" y="741"/>
                  </a:lnTo>
                  <a:lnTo>
                    <a:pt x="2472" y="796"/>
                  </a:lnTo>
                  <a:lnTo>
                    <a:pt x="2496" y="854"/>
                  </a:lnTo>
                  <a:lnTo>
                    <a:pt x="2514" y="914"/>
                  </a:lnTo>
                  <a:lnTo>
                    <a:pt x="2533" y="975"/>
                  </a:lnTo>
                  <a:lnTo>
                    <a:pt x="2548" y="1038"/>
                  </a:lnTo>
                  <a:lnTo>
                    <a:pt x="2559" y="1100"/>
                  </a:lnTo>
                  <a:lnTo>
                    <a:pt x="2566" y="1164"/>
                  </a:lnTo>
                  <a:lnTo>
                    <a:pt x="2572" y="1229"/>
                  </a:lnTo>
                  <a:lnTo>
                    <a:pt x="2572" y="1294"/>
                  </a:lnTo>
                  <a:lnTo>
                    <a:pt x="2572" y="1297"/>
                  </a:lnTo>
                  <a:lnTo>
                    <a:pt x="2579" y="1297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4" name="Freeform 32"/>
            <p:cNvSpPr>
              <a:spLocks/>
            </p:cNvSpPr>
            <p:nvPr userDrawn="1"/>
          </p:nvSpPr>
          <p:spPr bwMode="auto">
            <a:xfrm>
              <a:off x="7473950" y="3181350"/>
              <a:ext cx="296863" cy="296863"/>
            </a:xfrm>
            <a:custGeom>
              <a:avLst/>
              <a:gdLst>
                <a:gd name="T0" fmla="*/ 2702 w 2991"/>
                <a:gd name="T1" fmla="*/ 2100 h 2993"/>
                <a:gd name="T2" fmla="*/ 2812 w 2991"/>
                <a:gd name="T3" fmla="*/ 1943 h 2993"/>
                <a:gd name="T4" fmla="*/ 2896 w 2991"/>
                <a:gd name="T5" fmla="*/ 1772 h 2993"/>
                <a:gd name="T6" fmla="*/ 2954 w 2991"/>
                <a:gd name="T7" fmla="*/ 1593 h 2993"/>
                <a:gd name="T8" fmla="*/ 2986 w 2991"/>
                <a:gd name="T9" fmla="*/ 1410 h 2993"/>
                <a:gd name="T10" fmla="*/ 2988 w 2991"/>
                <a:gd name="T11" fmla="*/ 1227 h 2993"/>
                <a:gd name="T12" fmla="*/ 2967 w 2991"/>
                <a:gd name="T13" fmla="*/ 1043 h 2993"/>
                <a:gd name="T14" fmla="*/ 2917 w 2991"/>
                <a:gd name="T15" fmla="*/ 862 h 2993"/>
                <a:gd name="T16" fmla="*/ 2844 w 2991"/>
                <a:gd name="T17" fmla="*/ 689 h 2993"/>
                <a:gd name="T18" fmla="*/ 2742 w 2991"/>
                <a:gd name="T19" fmla="*/ 527 h 2993"/>
                <a:gd name="T20" fmla="*/ 2613 w 2991"/>
                <a:gd name="T21" fmla="*/ 377 h 2993"/>
                <a:gd name="T22" fmla="*/ 2464 w 2991"/>
                <a:gd name="T23" fmla="*/ 249 h 2993"/>
                <a:gd name="T24" fmla="*/ 2302 w 2991"/>
                <a:gd name="T25" fmla="*/ 147 h 2993"/>
                <a:gd name="T26" fmla="*/ 2129 w 2991"/>
                <a:gd name="T27" fmla="*/ 73 h 2993"/>
                <a:gd name="T28" fmla="*/ 1951 w 2991"/>
                <a:gd name="T29" fmla="*/ 23 h 2993"/>
                <a:gd name="T30" fmla="*/ 1765 w 2991"/>
                <a:gd name="T31" fmla="*/ 3 h 2993"/>
                <a:gd name="T32" fmla="*/ 1582 w 2991"/>
                <a:gd name="T33" fmla="*/ 5 h 2993"/>
                <a:gd name="T34" fmla="*/ 1399 w 2991"/>
                <a:gd name="T35" fmla="*/ 36 h 2993"/>
                <a:gd name="T36" fmla="*/ 1220 w 2991"/>
                <a:gd name="T37" fmla="*/ 95 h 2993"/>
                <a:gd name="T38" fmla="*/ 1050 w 2991"/>
                <a:gd name="T39" fmla="*/ 178 h 2993"/>
                <a:gd name="T40" fmla="*/ 893 w 2991"/>
                <a:gd name="T41" fmla="*/ 289 h 2993"/>
                <a:gd name="T42" fmla="*/ 747 w 2991"/>
                <a:gd name="T43" fmla="*/ 427 h 2993"/>
                <a:gd name="T44" fmla="*/ 602 w 2991"/>
                <a:gd name="T45" fmla="*/ 605 h 2993"/>
                <a:gd name="T46" fmla="*/ 463 w 2991"/>
                <a:gd name="T47" fmla="*/ 821 h 2993"/>
                <a:gd name="T48" fmla="*/ 330 w 2991"/>
                <a:gd name="T49" fmla="*/ 1062 h 2993"/>
                <a:gd name="T50" fmla="*/ 212 w 2991"/>
                <a:gd name="T51" fmla="*/ 1321 h 2993"/>
                <a:gd name="T52" fmla="*/ 115 w 2991"/>
                <a:gd name="T53" fmla="*/ 1591 h 2993"/>
                <a:gd name="T54" fmla="*/ 45 w 2991"/>
                <a:gd name="T55" fmla="*/ 1861 h 2993"/>
                <a:gd name="T56" fmla="*/ 5 w 2991"/>
                <a:gd name="T57" fmla="*/ 2120 h 2993"/>
                <a:gd name="T58" fmla="*/ 5 w 2991"/>
                <a:gd name="T59" fmla="*/ 2361 h 2993"/>
                <a:gd name="T60" fmla="*/ 39 w 2991"/>
                <a:gd name="T61" fmla="*/ 2543 h 2993"/>
                <a:gd name="T62" fmla="*/ 76 w 2991"/>
                <a:gd name="T63" fmla="*/ 2640 h 2993"/>
                <a:gd name="T64" fmla="*/ 126 w 2991"/>
                <a:gd name="T65" fmla="*/ 2729 h 2993"/>
                <a:gd name="T66" fmla="*/ 189 w 2991"/>
                <a:gd name="T67" fmla="*/ 2804 h 2993"/>
                <a:gd name="T68" fmla="*/ 264 w 2991"/>
                <a:gd name="T69" fmla="*/ 2868 h 2993"/>
                <a:gd name="T70" fmla="*/ 354 w 2991"/>
                <a:gd name="T71" fmla="*/ 2918 h 2993"/>
                <a:gd name="T72" fmla="*/ 451 w 2991"/>
                <a:gd name="T73" fmla="*/ 2954 h 2993"/>
                <a:gd name="T74" fmla="*/ 632 w 2991"/>
                <a:gd name="T75" fmla="*/ 2988 h 2993"/>
                <a:gd name="T76" fmla="*/ 872 w 2991"/>
                <a:gd name="T77" fmla="*/ 2988 h 2993"/>
                <a:gd name="T78" fmla="*/ 1131 w 2991"/>
                <a:gd name="T79" fmla="*/ 2948 h 2993"/>
                <a:gd name="T80" fmla="*/ 1401 w 2991"/>
                <a:gd name="T81" fmla="*/ 2878 h 2993"/>
                <a:gd name="T82" fmla="*/ 1671 w 2991"/>
                <a:gd name="T83" fmla="*/ 2781 h 2993"/>
                <a:gd name="T84" fmla="*/ 1930 w 2991"/>
                <a:gd name="T85" fmla="*/ 2663 h 2993"/>
                <a:gd name="T86" fmla="*/ 2171 w 2991"/>
                <a:gd name="T87" fmla="*/ 2530 h 2993"/>
                <a:gd name="T88" fmla="*/ 2386 w 2991"/>
                <a:gd name="T89" fmla="*/ 2388 h 2993"/>
                <a:gd name="T90" fmla="*/ 2563 w 2991"/>
                <a:gd name="T91" fmla="*/ 2246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1" h="2993">
                  <a:moveTo>
                    <a:pt x="2613" y="2199"/>
                  </a:moveTo>
                  <a:lnTo>
                    <a:pt x="2660" y="2149"/>
                  </a:lnTo>
                  <a:lnTo>
                    <a:pt x="2702" y="2100"/>
                  </a:lnTo>
                  <a:lnTo>
                    <a:pt x="2742" y="2050"/>
                  </a:lnTo>
                  <a:lnTo>
                    <a:pt x="2779" y="1998"/>
                  </a:lnTo>
                  <a:lnTo>
                    <a:pt x="2812" y="1943"/>
                  </a:lnTo>
                  <a:lnTo>
                    <a:pt x="2844" y="1888"/>
                  </a:lnTo>
                  <a:lnTo>
                    <a:pt x="2870" y="1829"/>
                  </a:lnTo>
                  <a:lnTo>
                    <a:pt x="2896" y="1772"/>
                  </a:lnTo>
                  <a:lnTo>
                    <a:pt x="2917" y="1714"/>
                  </a:lnTo>
                  <a:lnTo>
                    <a:pt x="2939" y="1654"/>
                  </a:lnTo>
                  <a:lnTo>
                    <a:pt x="2954" y="1593"/>
                  </a:lnTo>
                  <a:lnTo>
                    <a:pt x="2967" y="1533"/>
                  </a:lnTo>
                  <a:lnTo>
                    <a:pt x="2977" y="1473"/>
                  </a:lnTo>
                  <a:lnTo>
                    <a:pt x="2986" y="1410"/>
                  </a:lnTo>
                  <a:lnTo>
                    <a:pt x="2988" y="1349"/>
                  </a:lnTo>
                  <a:lnTo>
                    <a:pt x="2991" y="1287"/>
                  </a:lnTo>
                  <a:lnTo>
                    <a:pt x="2988" y="1227"/>
                  </a:lnTo>
                  <a:lnTo>
                    <a:pt x="2986" y="1164"/>
                  </a:lnTo>
                  <a:lnTo>
                    <a:pt x="2977" y="1103"/>
                  </a:lnTo>
                  <a:lnTo>
                    <a:pt x="2967" y="1043"/>
                  </a:lnTo>
                  <a:lnTo>
                    <a:pt x="2954" y="980"/>
                  </a:lnTo>
                  <a:lnTo>
                    <a:pt x="2939" y="923"/>
                  </a:lnTo>
                  <a:lnTo>
                    <a:pt x="2917" y="862"/>
                  </a:lnTo>
                  <a:lnTo>
                    <a:pt x="2896" y="804"/>
                  </a:lnTo>
                  <a:lnTo>
                    <a:pt x="2870" y="747"/>
                  </a:lnTo>
                  <a:lnTo>
                    <a:pt x="2844" y="689"/>
                  </a:lnTo>
                  <a:lnTo>
                    <a:pt x="2812" y="634"/>
                  </a:lnTo>
                  <a:lnTo>
                    <a:pt x="2779" y="580"/>
                  </a:lnTo>
                  <a:lnTo>
                    <a:pt x="2742" y="527"/>
                  </a:lnTo>
                  <a:lnTo>
                    <a:pt x="2702" y="474"/>
                  </a:lnTo>
                  <a:lnTo>
                    <a:pt x="2660" y="424"/>
                  </a:lnTo>
                  <a:lnTo>
                    <a:pt x="2613" y="377"/>
                  </a:lnTo>
                  <a:lnTo>
                    <a:pt x="2566" y="333"/>
                  </a:lnTo>
                  <a:lnTo>
                    <a:pt x="2516" y="289"/>
                  </a:lnTo>
                  <a:lnTo>
                    <a:pt x="2464" y="249"/>
                  </a:lnTo>
                  <a:lnTo>
                    <a:pt x="2411" y="212"/>
                  </a:lnTo>
                  <a:lnTo>
                    <a:pt x="2357" y="178"/>
                  </a:lnTo>
                  <a:lnTo>
                    <a:pt x="2302" y="147"/>
                  </a:lnTo>
                  <a:lnTo>
                    <a:pt x="2247" y="120"/>
                  </a:lnTo>
                  <a:lnTo>
                    <a:pt x="2189" y="95"/>
                  </a:lnTo>
                  <a:lnTo>
                    <a:pt x="2129" y="73"/>
                  </a:lnTo>
                  <a:lnTo>
                    <a:pt x="2072" y="52"/>
                  </a:lnTo>
                  <a:lnTo>
                    <a:pt x="2012" y="36"/>
                  </a:lnTo>
                  <a:lnTo>
                    <a:pt x="1951" y="23"/>
                  </a:lnTo>
                  <a:lnTo>
                    <a:pt x="1888" y="13"/>
                  </a:lnTo>
                  <a:lnTo>
                    <a:pt x="1828" y="5"/>
                  </a:lnTo>
                  <a:lnTo>
                    <a:pt x="1765" y="3"/>
                  </a:lnTo>
                  <a:lnTo>
                    <a:pt x="1705" y="0"/>
                  </a:lnTo>
                  <a:lnTo>
                    <a:pt x="1642" y="3"/>
                  </a:lnTo>
                  <a:lnTo>
                    <a:pt x="1582" y="5"/>
                  </a:lnTo>
                  <a:lnTo>
                    <a:pt x="1519" y="13"/>
                  </a:lnTo>
                  <a:lnTo>
                    <a:pt x="1459" y="23"/>
                  </a:lnTo>
                  <a:lnTo>
                    <a:pt x="1399" y="36"/>
                  </a:lnTo>
                  <a:lnTo>
                    <a:pt x="1338" y="52"/>
                  </a:lnTo>
                  <a:lnTo>
                    <a:pt x="1278" y="73"/>
                  </a:lnTo>
                  <a:lnTo>
                    <a:pt x="1220" y="95"/>
                  </a:lnTo>
                  <a:lnTo>
                    <a:pt x="1163" y="120"/>
                  </a:lnTo>
                  <a:lnTo>
                    <a:pt x="1105" y="147"/>
                  </a:lnTo>
                  <a:lnTo>
                    <a:pt x="1050" y="178"/>
                  </a:lnTo>
                  <a:lnTo>
                    <a:pt x="995" y="212"/>
                  </a:lnTo>
                  <a:lnTo>
                    <a:pt x="943" y="249"/>
                  </a:lnTo>
                  <a:lnTo>
                    <a:pt x="893" y="289"/>
                  </a:lnTo>
                  <a:lnTo>
                    <a:pt x="844" y="333"/>
                  </a:lnTo>
                  <a:lnTo>
                    <a:pt x="794" y="377"/>
                  </a:lnTo>
                  <a:lnTo>
                    <a:pt x="747" y="427"/>
                  </a:lnTo>
                  <a:lnTo>
                    <a:pt x="699" y="482"/>
                  </a:lnTo>
                  <a:lnTo>
                    <a:pt x="652" y="543"/>
                  </a:lnTo>
                  <a:lnTo>
                    <a:pt x="602" y="605"/>
                  </a:lnTo>
                  <a:lnTo>
                    <a:pt x="555" y="674"/>
                  </a:lnTo>
                  <a:lnTo>
                    <a:pt x="508" y="744"/>
                  </a:lnTo>
                  <a:lnTo>
                    <a:pt x="463" y="821"/>
                  </a:lnTo>
                  <a:lnTo>
                    <a:pt x="416" y="899"/>
                  </a:lnTo>
                  <a:lnTo>
                    <a:pt x="373" y="978"/>
                  </a:lnTo>
                  <a:lnTo>
                    <a:pt x="330" y="1062"/>
                  </a:lnTo>
                  <a:lnTo>
                    <a:pt x="288" y="1148"/>
                  </a:lnTo>
                  <a:lnTo>
                    <a:pt x="249" y="1234"/>
                  </a:lnTo>
                  <a:lnTo>
                    <a:pt x="212" y="1321"/>
                  </a:lnTo>
                  <a:lnTo>
                    <a:pt x="178" y="1410"/>
                  </a:lnTo>
                  <a:lnTo>
                    <a:pt x="144" y="1502"/>
                  </a:lnTo>
                  <a:lnTo>
                    <a:pt x="115" y="1591"/>
                  </a:lnTo>
                  <a:lnTo>
                    <a:pt x="89" y="1680"/>
                  </a:lnTo>
                  <a:lnTo>
                    <a:pt x="66" y="1772"/>
                  </a:lnTo>
                  <a:lnTo>
                    <a:pt x="45" y="1861"/>
                  </a:lnTo>
                  <a:lnTo>
                    <a:pt x="27" y="1948"/>
                  </a:lnTo>
                  <a:lnTo>
                    <a:pt x="16" y="2034"/>
                  </a:lnTo>
                  <a:lnTo>
                    <a:pt x="5" y="2120"/>
                  </a:lnTo>
                  <a:lnTo>
                    <a:pt x="0" y="2204"/>
                  </a:lnTo>
                  <a:lnTo>
                    <a:pt x="0" y="2283"/>
                  </a:lnTo>
                  <a:lnTo>
                    <a:pt x="5" y="2361"/>
                  </a:lnTo>
                  <a:lnTo>
                    <a:pt x="16" y="2438"/>
                  </a:lnTo>
                  <a:lnTo>
                    <a:pt x="32" y="2508"/>
                  </a:lnTo>
                  <a:lnTo>
                    <a:pt x="39" y="2543"/>
                  </a:lnTo>
                  <a:lnTo>
                    <a:pt x="50" y="2577"/>
                  </a:lnTo>
                  <a:lnTo>
                    <a:pt x="63" y="2608"/>
                  </a:lnTo>
                  <a:lnTo>
                    <a:pt x="76" y="2640"/>
                  </a:lnTo>
                  <a:lnTo>
                    <a:pt x="92" y="2671"/>
                  </a:lnTo>
                  <a:lnTo>
                    <a:pt x="107" y="2700"/>
                  </a:lnTo>
                  <a:lnTo>
                    <a:pt x="126" y="2729"/>
                  </a:lnTo>
                  <a:lnTo>
                    <a:pt x="144" y="2754"/>
                  </a:lnTo>
                  <a:lnTo>
                    <a:pt x="167" y="2781"/>
                  </a:lnTo>
                  <a:lnTo>
                    <a:pt x="189" y="2804"/>
                  </a:lnTo>
                  <a:lnTo>
                    <a:pt x="212" y="2828"/>
                  </a:lnTo>
                  <a:lnTo>
                    <a:pt x="239" y="2849"/>
                  </a:lnTo>
                  <a:lnTo>
                    <a:pt x="264" y="2868"/>
                  </a:lnTo>
                  <a:lnTo>
                    <a:pt x="293" y="2886"/>
                  </a:lnTo>
                  <a:lnTo>
                    <a:pt x="323" y="2901"/>
                  </a:lnTo>
                  <a:lnTo>
                    <a:pt x="354" y="2918"/>
                  </a:lnTo>
                  <a:lnTo>
                    <a:pt x="385" y="2930"/>
                  </a:lnTo>
                  <a:lnTo>
                    <a:pt x="416" y="2943"/>
                  </a:lnTo>
                  <a:lnTo>
                    <a:pt x="451" y="2954"/>
                  </a:lnTo>
                  <a:lnTo>
                    <a:pt x="485" y="2965"/>
                  </a:lnTo>
                  <a:lnTo>
                    <a:pt x="555" y="2978"/>
                  </a:lnTo>
                  <a:lnTo>
                    <a:pt x="632" y="2988"/>
                  </a:lnTo>
                  <a:lnTo>
                    <a:pt x="710" y="2993"/>
                  </a:lnTo>
                  <a:lnTo>
                    <a:pt x="791" y="2993"/>
                  </a:lnTo>
                  <a:lnTo>
                    <a:pt x="872" y="2988"/>
                  </a:lnTo>
                  <a:lnTo>
                    <a:pt x="959" y="2980"/>
                  </a:lnTo>
                  <a:lnTo>
                    <a:pt x="1045" y="2967"/>
                  </a:lnTo>
                  <a:lnTo>
                    <a:pt x="1131" y="2948"/>
                  </a:lnTo>
                  <a:lnTo>
                    <a:pt x="1220" y="2928"/>
                  </a:lnTo>
                  <a:lnTo>
                    <a:pt x="1312" y="2904"/>
                  </a:lnTo>
                  <a:lnTo>
                    <a:pt x="1401" y="2878"/>
                  </a:lnTo>
                  <a:lnTo>
                    <a:pt x="1490" y="2849"/>
                  </a:lnTo>
                  <a:lnTo>
                    <a:pt x="1582" y="2815"/>
                  </a:lnTo>
                  <a:lnTo>
                    <a:pt x="1671" y="2781"/>
                  </a:lnTo>
                  <a:lnTo>
                    <a:pt x="1758" y="2744"/>
                  </a:lnTo>
                  <a:lnTo>
                    <a:pt x="1843" y="2705"/>
                  </a:lnTo>
                  <a:lnTo>
                    <a:pt x="1930" y="2663"/>
                  </a:lnTo>
                  <a:lnTo>
                    <a:pt x="2014" y="2622"/>
                  </a:lnTo>
                  <a:lnTo>
                    <a:pt x="2092" y="2577"/>
                  </a:lnTo>
                  <a:lnTo>
                    <a:pt x="2171" y="2530"/>
                  </a:lnTo>
                  <a:lnTo>
                    <a:pt x="2247" y="2485"/>
                  </a:lnTo>
                  <a:lnTo>
                    <a:pt x="2318" y="2438"/>
                  </a:lnTo>
                  <a:lnTo>
                    <a:pt x="2386" y="2388"/>
                  </a:lnTo>
                  <a:lnTo>
                    <a:pt x="2448" y="2341"/>
                  </a:lnTo>
                  <a:lnTo>
                    <a:pt x="2508" y="2294"/>
                  </a:lnTo>
                  <a:lnTo>
                    <a:pt x="2563" y="2246"/>
                  </a:lnTo>
                  <a:lnTo>
                    <a:pt x="2613" y="2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5" name="Freeform 33"/>
            <p:cNvSpPr>
              <a:spLocks/>
            </p:cNvSpPr>
            <p:nvPr userDrawn="1"/>
          </p:nvSpPr>
          <p:spPr bwMode="auto">
            <a:xfrm>
              <a:off x="7473950" y="3181350"/>
              <a:ext cx="296863" cy="298450"/>
            </a:xfrm>
            <a:custGeom>
              <a:avLst/>
              <a:gdLst>
                <a:gd name="T0" fmla="*/ 2755 w 3007"/>
                <a:gd name="T1" fmla="*/ 2060 h 3009"/>
                <a:gd name="T2" fmla="*/ 2912 w 3007"/>
                <a:gd name="T3" fmla="*/ 1782 h 3009"/>
                <a:gd name="T4" fmla="*/ 2994 w 3007"/>
                <a:gd name="T5" fmla="*/ 1481 h 3009"/>
                <a:gd name="T6" fmla="*/ 3001 w 3007"/>
                <a:gd name="T7" fmla="*/ 1172 h 3009"/>
                <a:gd name="T8" fmla="*/ 2933 w 3007"/>
                <a:gd name="T9" fmla="*/ 867 h 3009"/>
                <a:gd name="T10" fmla="*/ 2795 w 3007"/>
                <a:gd name="T11" fmla="*/ 585 h 3009"/>
                <a:gd name="T12" fmla="*/ 2579 w 3007"/>
                <a:gd name="T13" fmla="*/ 332 h 3009"/>
                <a:gd name="T14" fmla="*/ 2315 w 3007"/>
                <a:gd name="T15" fmla="*/ 150 h 3009"/>
                <a:gd name="T16" fmla="*/ 2020 w 3007"/>
                <a:gd name="T17" fmla="*/ 36 h 3009"/>
                <a:gd name="T18" fmla="*/ 1713 w 3007"/>
                <a:gd name="T19" fmla="*/ 0 h 3009"/>
                <a:gd name="T20" fmla="*/ 1404 w 3007"/>
                <a:gd name="T21" fmla="*/ 36 h 3009"/>
                <a:gd name="T22" fmla="*/ 1111 w 3007"/>
                <a:gd name="T23" fmla="*/ 150 h 3009"/>
                <a:gd name="T24" fmla="*/ 846 w 3007"/>
                <a:gd name="T25" fmla="*/ 332 h 3009"/>
                <a:gd name="T26" fmla="*/ 587 w 3007"/>
                <a:gd name="T27" fmla="*/ 637 h 3009"/>
                <a:gd name="T28" fmla="*/ 259 w 3007"/>
                <a:gd name="T29" fmla="*/ 1217 h 3009"/>
                <a:gd name="T30" fmla="*/ 74 w 3007"/>
                <a:gd name="T31" fmla="*/ 1743 h 3009"/>
                <a:gd name="T32" fmla="*/ 10 w 3007"/>
                <a:gd name="T33" fmla="*/ 2068 h 3009"/>
                <a:gd name="T34" fmla="*/ 10 w 3007"/>
                <a:gd name="T35" fmla="*/ 2419 h 3009"/>
                <a:gd name="T36" fmla="*/ 58 w 3007"/>
                <a:gd name="T37" fmla="*/ 2605 h 3009"/>
                <a:gd name="T38" fmla="*/ 144 w 3007"/>
                <a:gd name="T39" fmla="*/ 2765 h 3009"/>
                <a:gd name="T40" fmla="*/ 275 w 3007"/>
                <a:gd name="T41" fmla="*/ 2886 h 3009"/>
                <a:gd name="T42" fmla="*/ 438 w 3007"/>
                <a:gd name="T43" fmla="*/ 2964 h 3009"/>
                <a:gd name="T44" fmla="*/ 671 w 3007"/>
                <a:gd name="T45" fmla="*/ 3006 h 3009"/>
                <a:gd name="T46" fmla="*/ 1003 w 3007"/>
                <a:gd name="T47" fmla="*/ 2991 h 3009"/>
                <a:gd name="T48" fmla="*/ 1330 w 3007"/>
                <a:gd name="T49" fmla="*/ 2918 h 3009"/>
                <a:gd name="T50" fmla="*/ 1918 w 3007"/>
                <a:gd name="T51" fmla="*/ 2690 h 3009"/>
                <a:gd name="T52" fmla="*/ 2467 w 3007"/>
                <a:gd name="T53" fmla="*/ 2351 h 3009"/>
                <a:gd name="T54" fmla="*/ 2616 w 3007"/>
                <a:gd name="T55" fmla="*/ 2199 h 3009"/>
                <a:gd name="T56" fmla="*/ 2260 w 3007"/>
                <a:gd name="T57" fmla="*/ 2480 h 3009"/>
                <a:gd name="T58" fmla="*/ 1655 w 3007"/>
                <a:gd name="T59" fmla="*/ 2789 h 3009"/>
                <a:gd name="T60" fmla="*/ 1194 w 3007"/>
                <a:gd name="T61" fmla="*/ 2938 h 3009"/>
                <a:gd name="T62" fmla="*/ 877 w 3007"/>
                <a:gd name="T63" fmla="*/ 2988 h 3009"/>
                <a:gd name="T64" fmla="*/ 553 w 3007"/>
                <a:gd name="T65" fmla="*/ 2975 h 3009"/>
                <a:gd name="T66" fmla="*/ 374 w 3007"/>
                <a:gd name="T67" fmla="*/ 2923 h 3009"/>
                <a:gd name="T68" fmla="*/ 229 w 3007"/>
                <a:gd name="T69" fmla="*/ 2831 h 3009"/>
                <a:gd name="T70" fmla="*/ 118 w 3007"/>
                <a:gd name="T71" fmla="*/ 2697 h 3009"/>
                <a:gd name="T72" fmla="*/ 50 w 3007"/>
                <a:gd name="T73" fmla="*/ 2530 h 3009"/>
                <a:gd name="T74" fmla="*/ 16 w 3007"/>
                <a:gd name="T75" fmla="*/ 2252 h 3009"/>
                <a:gd name="T76" fmla="*/ 45 w 3007"/>
                <a:gd name="T77" fmla="*/ 1942 h 3009"/>
                <a:gd name="T78" fmla="*/ 126 w 3007"/>
                <a:gd name="T79" fmla="*/ 1618 h 3009"/>
                <a:gd name="T80" fmla="*/ 396 w 3007"/>
                <a:gd name="T81" fmla="*/ 975 h 3009"/>
                <a:gd name="T82" fmla="*/ 739 w 3007"/>
                <a:gd name="T83" fmla="*/ 466 h 3009"/>
                <a:gd name="T84" fmla="*/ 956 w 3007"/>
                <a:gd name="T85" fmla="*/ 265 h 3009"/>
                <a:gd name="T86" fmla="*/ 1231 w 3007"/>
                <a:gd name="T87" fmla="*/ 110 h 3009"/>
                <a:gd name="T88" fmla="*/ 1530 w 3007"/>
                <a:gd name="T89" fmla="*/ 29 h 3009"/>
                <a:gd name="T90" fmla="*/ 1833 w 3007"/>
                <a:gd name="T91" fmla="*/ 21 h 3009"/>
                <a:gd name="T92" fmla="*/ 2135 w 3007"/>
                <a:gd name="T93" fmla="*/ 89 h 3009"/>
                <a:gd name="T94" fmla="*/ 2414 w 3007"/>
                <a:gd name="T95" fmla="*/ 228 h 3009"/>
                <a:gd name="T96" fmla="*/ 2661 w 3007"/>
                <a:gd name="T97" fmla="*/ 438 h 3009"/>
                <a:gd name="T98" fmla="*/ 2844 w 3007"/>
                <a:gd name="T99" fmla="*/ 700 h 3009"/>
                <a:gd name="T100" fmla="*/ 2954 w 3007"/>
                <a:gd name="T101" fmla="*/ 991 h 3009"/>
                <a:gd name="T102" fmla="*/ 2991 w 3007"/>
                <a:gd name="T103" fmla="*/ 1297 h 3009"/>
                <a:gd name="T104" fmla="*/ 2954 w 3007"/>
                <a:gd name="T105" fmla="*/ 1601 h 3009"/>
                <a:gd name="T106" fmla="*/ 2844 w 3007"/>
                <a:gd name="T107" fmla="*/ 1890 h 3009"/>
                <a:gd name="T108" fmla="*/ 2661 w 3007"/>
                <a:gd name="T109" fmla="*/ 2152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07" h="3009">
                  <a:moveTo>
                    <a:pt x="2621" y="2207"/>
                  </a:moveTo>
                  <a:lnTo>
                    <a:pt x="2626" y="2212"/>
                  </a:lnTo>
                  <a:lnTo>
                    <a:pt x="2674" y="2162"/>
                  </a:lnTo>
                  <a:lnTo>
                    <a:pt x="2716" y="2113"/>
                  </a:lnTo>
                  <a:lnTo>
                    <a:pt x="2755" y="2060"/>
                  </a:lnTo>
                  <a:lnTo>
                    <a:pt x="2795" y="2008"/>
                  </a:lnTo>
                  <a:lnTo>
                    <a:pt x="2828" y="1953"/>
                  </a:lnTo>
                  <a:lnTo>
                    <a:pt x="2857" y="1898"/>
                  </a:lnTo>
                  <a:lnTo>
                    <a:pt x="2885" y="1840"/>
                  </a:lnTo>
                  <a:lnTo>
                    <a:pt x="2912" y="1782"/>
                  </a:lnTo>
                  <a:lnTo>
                    <a:pt x="2933" y="1725"/>
                  </a:lnTo>
                  <a:lnTo>
                    <a:pt x="2954" y="1665"/>
                  </a:lnTo>
                  <a:lnTo>
                    <a:pt x="2970" y="1605"/>
                  </a:lnTo>
                  <a:lnTo>
                    <a:pt x="2982" y="1544"/>
                  </a:lnTo>
                  <a:lnTo>
                    <a:pt x="2994" y="1481"/>
                  </a:lnTo>
                  <a:lnTo>
                    <a:pt x="3001" y="1421"/>
                  </a:lnTo>
                  <a:lnTo>
                    <a:pt x="3004" y="1357"/>
                  </a:lnTo>
                  <a:lnTo>
                    <a:pt x="3007" y="1297"/>
                  </a:lnTo>
                  <a:lnTo>
                    <a:pt x="3004" y="1235"/>
                  </a:lnTo>
                  <a:lnTo>
                    <a:pt x="3001" y="1172"/>
                  </a:lnTo>
                  <a:lnTo>
                    <a:pt x="2994" y="1111"/>
                  </a:lnTo>
                  <a:lnTo>
                    <a:pt x="2982" y="1048"/>
                  </a:lnTo>
                  <a:lnTo>
                    <a:pt x="2970" y="988"/>
                  </a:lnTo>
                  <a:lnTo>
                    <a:pt x="2954" y="928"/>
                  </a:lnTo>
                  <a:lnTo>
                    <a:pt x="2933" y="867"/>
                  </a:lnTo>
                  <a:lnTo>
                    <a:pt x="2912" y="810"/>
                  </a:lnTo>
                  <a:lnTo>
                    <a:pt x="2885" y="750"/>
                  </a:lnTo>
                  <a:lnTo>
                    <a:pt x="2857" y="695"/>
                  </a:lnTo>
                  <a:lnTo>
                    <a:pt x="2828" y="637"/>
                  </a:lnTo>
                  <a:lnTo>
                    <a:pt x="2795" y="585"/>
                  </a:lnTo>
                  <a:lnTo>
                    <a:pt x="2755" y="529"/>
                  </a:lnTo>
                  <a:lnTo>
                    <a:pt x="2716" y="477"/>
                  </a:lnTo>
                  <a:lnTo>
                    <a:pt x="2674" y="427"/>
                  </a:lnTo>
                  <a:lnTo>
                    <a:pt x="2626" y="380"/>
                  </a:lnTo>
                  <a:lnTo>
                    <a:pt x="2579" y="332"/>
                  </a:lnTo>
                  <a:lnTo>
                    <a:pt x="2530" y="290"/>
                  </a:lnTo>
                  <a:lnTo>
                    <a:pt x="2478" y="252"/>
                  </a:lnTo>
                  <a:lnTo>
                    <a:pt x="2425" y="215"/>
                  </a:lnTo>
                  <a:lnTo>
                    <a:pt x="2370" y="181"/>
                  </a:lnTo>
                  <a:lnTo>
                    <a:pt x="2315" y="150"/>
                  </a:lnTo>
                  <a:lnTo>
                    <a:pt x="2257" y="121"/>
                  </a:lnTo>
                  <a:lnTo>
                    <a:pt x="2200" y="94"/>
                  </a:lnTo>
                  <a:lnTo>
                    <a:pt x="2140" y="73"/>
                  </a:lnTo>
                  <a:lnTo>
                    <a:pt x="2080" y="55"/>
                  </a:lnTo>
                  <a:lnTo>
                    <a:pt x="2020" y="36"/>
                  </a:lnTo>
                  <a:lnTo>
                    <a:pt x="1959" y="24"/>
                  </a:lnTo>
                  <a:lnTo>
                    <a:pt x="1899" y="13"/>
                  </a:lnTo>
                  <a:lnTo>
                    <a:pt x="1836" y="6"/>
                  </a:lnTo>
                  <a:lnTo>
                    <a:pt x="1773" y="3"/>
                  </a:lnTo>
                  <a:lnTo>
                    <a:pt x="1713" y="0"/>
                  </a:lnTo>
                  <a:lnTo>
                    <a:pt x="1650" y="3"/>
                  </a:lnTo>
                  <a:lnTo>
                    <a:pt x="1587" y="6"/>
                  </a:lnTo>
                  <a:lnTo>
                    <a:pt x="1527" y="13"/>
                  </a:lnTo>
                  <a:lnTo>
                    <a:pt x="1464" y="24"/>
                  </a:lnTo>
                  <a:lnTo>
                    <a:pt x="1404" y="36"/>
                  </a:lnTo>
                  <a:lnTo>
                    <a:pt x="1343" y="55"/>
                  </a:lnTo>
                  <a:lnTo>
                    <a:pt x="1283" y="73"/>
                  </a:lnTo>
                  <a:lnTo>
                    <a:pt x="1226" y="94"/>
                  </a:lnTo>
                  <a:lnTo>
                    <a:pt x="1168" y="121"/>
                  </a:lnTo>
                  <a:lnTo>
                    <a:pt x="1111" y="150"/>
                  </a:lnTo>
                  <a:lnTo>
                    <a:pt x="1056" y="181"/>
                  </a:lnTo>
                  <a:lnTo>
                    <a:pt x="1001" y="215"/>
                  </a:lnTo>
                  <a:lnTo>
                    <a:pt x="949" y="252"/>
                  </a:lnTo>
                  <a:lnTo>
                    <a:pt x="896" y="290"/>
                  </a:lnTo>
                  <a:lnTo>
                    <a:pt x="846" y="332"/>
                  </a:lnTo>
                  <a:lnTo>
                    <a:pt x="797" y="380"/>
                  </a:lnTo>
                  <a:lnTo>
                    <a:pt x="762" y="417"/>
                  </a:lnTo>
                  <a:lnTo>
                    <a:pt x="728" y="456"/>
                  </a:lnTo>
                  <a:lnTo>
                    <a:pt x="658" y="540"/>
                  </a:lnTo>
                  <a:lnTo>
                    <a:pt x="587" y="637"/>
                  </a:lnTo>
                  <a:lnTo>
                    <a:pt x="516" y="739"/>
                  </a:lnTo>
                  <a:lnTo>
                    <a:pt x="448" y="852"/>
                  </a:lnTo>
                  <a:lnTo>
                    <a:pt x="383" y="967"/>
                  </a:lnTo>
                  <a:lnTo>
                    <a:pt x="319" y="1090"/>
                  </a:lnTo>
                  <a:lnTo>
                    <a:pt x="259" y="1217"/>
                  </a:lnTo>
                  <a:lnTo>
                    <a:pt x="204" y="1347"/>
                  </a:lnTo>
                  <a:lnTo>
                    <a:pt x="155" y="1478"/>
                  </a:lnTo>
                  <a:lnTo>
                    <a:pt x="110" y="1612"/>
                  </a:lnTo>
                  <a:lnTo>
                    <a:pt x="92" y="1678"/>
                  </a:lnTo>
                  <a:lnTo>
                    <a:pt x="74" y="1743"/>
                  </a:lnTo>
                  <a:lnTo>
                    <a:pt x="58" y="1812"/>
                  </a:lnTo>
                  <a:lnTo>
                    <a:pt x="42" y="1877"/>
                  </a:lnTo>
                  <a:lnTo>
                    <a:pt x="29" y="1939"/>
                  </a:lnTo>
                  <a:lnTo>
                    <a:pt x="21" y="2006"/>
                  </a:lnTo>
                  <a:lnTo>
                    <a:pt x="10" y="2068"/>
                  </a:lnTo>
                  <a:lnTo>
                    <a:pt x="5" y="2131"/>
                  </a:lnTo>
                  <a:lnTo>
                    <a:pt x="3" y="2192"/>
                  </a:lnTo>
                  <a:lnTo>
                    <a:pt x="0" y="2252"/>
                  </a:lnTo>
                  <a:lnTo>
                    <a:pt x="3" y="2339"/>
                  </a:lnTo>
                  <a:lnTo>
                    <a:pt x="10" y="2419"/>
                  </a:lnTo>
                  <a:lnTo>
                    <a:pt x="18" y="2459"/>
                  </a:lnTo>
                  <a:lnTo>
                    <a:pt x="27" y="2498"/>
                  </a:lnTo>
                  <a:lnTo>
                    <a:pt x="35" y="2535"/>
                  </a:lnTo>
                  <a:lnTo>
                    <a:pt x="45" y="2571"/>
                  </a:lnTo>
                  <a:lnTo>
                    <a:pt x="58" y="2605"/>
                  </a:lnTo>
                  <a:lnTo>
                    <a:pt x="71" y="2640"/>
                  </a:lnTo>
                  <a:lnTo>
                    <a:pt x="87" y="2674"/>
                  </a:lnTo>
                  <a:lnTo>
                    <a:pt x="105" y="2705"/>
                  </a:lnTo>
                  <a:lnTo>
                    <a:pt x="123" y="2734"/>
                  </a:lnTo>
                  <a:lnTo>
                    <a:pt x="144" y="2765"/>
                  </a:lnTo>
                  <a:lnTo>
                    <a:pt x="168" y="2792"/>
                  </a:lnTo>
                  <a:lnTo>
                    <a:pt x="192" y="2817"/>
                  </a:lnTo>
                  <a:lnTo>
                    <a:pt x="217" y="2842"/>
                  </a:lnTo>
                  <a:lnTo>
                    <a:pt x="247" y="2865"/>
                  </a:lnTo>
                  <a:lnTo>
                    <a:pt x="275" y="2886"/>
                  </a:lnTo>
                  <a:lnTo>
                    <a:pt x="304" y="2904"/>
                  </a:lnTo>
                  <a:lnTo>
                    <a:pt x="336" y="2923"/>
                  </a:lnTo>
                  <a:lnTo>
                    <a:pt x="369" y="2938"/>
                  </a:lnTo>
                  <a:lnTo>
                    <a:pt x="404" y="2951"/>
                  </a:lnTo>
                  <a:lnTo>
                    <a:pt x="438" y="2964"/>
                  </a:lnTo>
                  <a:lnTo>
                    <a:pt x="474" y="2975"/>
                  </a:lnTo>
                  <a:lnTo>
                    <a:pt x="513" y="2983"/>
                  </a:lnTo>
                  <a:lnTo>
                    <a:pt x="550" y="2991"/>
                  </a:lnTo>
                  <a:lnTo>
                    <a:pt x="590" y="2998"/>
                  </a:lnTo>
                  <a:lnTo>
                    <a:pt x="671" y="3006"/>
                  </a:lnTo>
                  <a:lnTo>
                    <a:pt x="757" y="3009"/>
                  </a:lnTo>
                  <a:lnTo>
                    <a:pt x="817" y="3006"/>
                  </a:lnTo>
                  <a:lnTo>
                    <a:pt x="877" y="3004"/>
                  </a:lnTo>
                  <a:lnTo>
                    <a:pt x="940" y="2998"/>
                  </a:lnTo>
                  <a:lnTo>
                    <a:pt x="1003" y="2991"/>
                  </a:lnTo>
                  <a:lnTo>
                    <a:pt x="1069" y="2981"/>
                  </a:lnTo>
                  <a:lnTo>
                    <a:pt x="1131" y="2968"/>
                  </a:lnTo>
                  <a:lnTo>
                    <a:pt x="1197" y="2951"/>
                  </a:lnTo>
                  <a:lnTo>
                    <a:pt x="1265" y="2936"/>
                  </a:lnTo>
                  <a:lnTo>
                    <a:pt x="1330" y="2918"/>
                  </a:lnTo>
                  <a:lnTo>
                    <a:pt x="1396" y="2899"/>
                  </a:lnTo>
                  <a:lnTo>
                    <a:pt x="1530" y="2854"/>
                  </a:lnTo>
                  <a:lnTo>
                    <a:pt x="1661" y="2805"/>
                  </a:lnTo>
                  <a:lnTo>
                    <a:pt x="1791" y="2750"/>
                  </a:lnTo>
                  <a:lnTo>
                    <a:pt x="1918" y="2690"/>
                  </a:lnTo>
                  <a:lnTo>
                    <a:pt x="2040" y="2627"/>
                  </a:lnTo>
                  <a:lnTo>
                    <a:pt x="2155" y="2561"/>
                  </a:lnTo>
                  <a:lnTo>
                    <a:pt x="2268" y="2493"/>
                  </a:lnTo>
                  <a:lnTo>
                    <a:pt x="2370" y="2422"/>
                  </a:lnTo>
                  <a:lnTo>
                    <a:pt x="2467" y="2351"/>
                  </a:lnTo>
                  <a:lnTo>
                    <a:pt x="2553" y="2280"/>
                  </a:lnTo>
                  <a:lnTo>
                    <a:pt x="2590" y="2247"/>
                  </a:lnTo>
                  <a:lnTo>
                    <a:pt x="2626" y="2212"/>
                  </a:lnTo>
                  <a:lnTo>
                    <a:pt x="2621" y="2207"/>
                  </a:lnTo>
                  <a:lnTo>
                    <a:pt x="2616" y="2199"/>
                  </a:lnTo>
                  <a:lnTo>
                    <a:pt x="2579" y="2235"/>
                  </a:lnTo>
                  <a:lnTo>
                    <a:pt x="2543" y="2270"/>
                  </a:lnTo>
                  <a:lnTo>
                    <a:pt x="2456" y="2341"/>
                  </a:lnTo>
                  <a:lnTo>
                    <a:pt x="2362" y="2409"/>
                  </a:lnTo>
                  <a:lnTo>
                    <a:pt x="2260" y="2480"/>
                  </a:lnTo>
                  <a:lnTo>
                    <a:pt x="2147" y="2548"/>
                  </a:lnTo>
                  <a:lnTo>
                    <a:pt x="2033" y="2613"/>
                  </a:lnTo>
                  <a:lnTo>
                    <a:pt x="1909" y="2677"/>
                  </a:lnTo>
                  <a:lnTo>
                    <a:pt x="1784" y="2734"/>
                  </a:lnTo>
                  <a:lnTo>
                    <a:pt x="1655" y="2789"/>
                  </a:lnTo>
                  <a:lnTo>
                    <a:pt x="1524" y="2839"/>
                  </a:lnTo>
                  <a:lnTo>
                    <a:pt x="1391" y="2884"/>
                  </a:lnTo>
                  <a:lnTo>
                    <a:pt x="1325" y="2904"/>
                  </a:lnTo>
                  <a:lnTo>
                    <a:pt x="1260" y="2921"/>
                  </a:lnTo>
                  <a:lnTo>
                    <a:pt x="1194" y="2938"/>
                  </a:lnTo>
                  <a:lnTo>
                    <a:pt x="1129" y="2951"/>
                  </a:lnTo>
                  <a:lnTo>
                    <a:pt x="1066" y="2964"/>
                  </a:lnTo>
                  <a:lnTo>
                    <a:pt x="1001" y="2975"/>
                  </a:lnTo>
                  <a:lnTo>
                    <a:pt x="937" y="2983"/>
                  </a:lnTo>
                  <a:lnTo>
                    <a:pt x="877" y="2988"/>
                  </a:lnTo>
                  <a:lnTo>
                    <a:pt x="815" y="2991"/>
                  </a:lnTo>
                  <a:lnTo>
                    <a:pt x="757" y="2993"/>
                  </a:lnTo>
                  <a:lnTo>
                    <a:pt x="673" y="2991"/>
                  </a:lnTo>
                  <a:lnTo>
                    <a:pt x="592" y="2983"/>
                  </a:lnTo>
                  <a:lnTo>
                    <a:pt x="553" y="2975"/>
                  </a:lnTo>
                  <a:lnTo>
                    <a:pt x="516" y="2970"/>
                  </a:lnTo>
                  <a:lnTo>
                    <a:pt x="479" y="2959"/>
                  </a:lnTo>
                  <a:lnTo>
                    <a:pt x="443" y="2949"/>
                  </a:lnTo>
                  <a:lnTo>
                    <a:pt x="409" y="2936"/>
                  </a:lnTo>
                  <a:lnTo>
                    <a:pt x="374" y="2923"/>
                  </a:lnTo>
                  <a:lnTo>
                    <a:pt x="344" y="2907"/>
                  </a:lnTo>
                  <a:lnTo>
                    <a:pt x="312" y="2891"/>
                  </a:lnTo>
                  <a:lnTo>
                    <a:pt x="284" y="2873"/>
                  </a:lnTo>
                  <a:lnTo>
                    <a:pt x="254" y="2852"/>
                  </a:lnTo>
                  <a:lnTo>
                    <a:pt x="229" y="2831"/>
                  </a:lnTo>
                  <a:lnTo>
                    <a:pt x="202" y="2807"/>
                  </a:lnTo>
                  <a:lnTo>
                    <a:pt x="179" y="2781"/>
                  </a:lnTo>
                  <a:lnTo>
                    <a:pt x="157" y="2755"/>
                  </a:lnTo>
                  <a:lnTo>
                    <a:pt x="137" y="2727"/>
                  </a:lnTo>
                  <a:lnTo>
                    <a:pt x="118" y="2697"/>
                  </a:lnTo>
                  <a:lnTo>
                    <a:pt x="102" y="2666"/>
                  </a:lnTo>
                  <a:lnTo>
                    <a:pt x="87" y="2635"/>
                  </a:lnTo>
                  <a:lnTo>
                    <a:pt x="74" y="2600"/>
                  </a:lnTo>
                  <a:lnTo>
                    <a:pt x="60" y="2566"/>
                  </a:lnTo>
                  <a:lnTo>
                    <a:pt x="50" y="2530"/>
                  </a:lnTo>
                  <a:lnTo>
                    <a:pt x="42" y="2493"/>
                  </a:lnTo>
                  <a:lnTo>
                    <a:pt x="35" y="2456"/>
                  </a:lnTo>
                  <a:lnTo>
                    <a:pt x="27" y="2417"/>
                  </a:lnTo>
                  <a:lnTo>
                    <a:pt x="18" y="2336"/>
                  </a:lnTo>
                  <a:lnTo>
                    <a:pt x="16" y="2252"/>
                  </a:lnTo>
                  <a:lnTo>
                    <a:pt x="18" y="2194"/>
                  </a:lnTo>
                  <a:lnTo>
                    <a:pt x="21" y="2131"/>
                  </a:lnTo>
                  <a:lnTo>
                    <a:pt x="27" y="2071"/>
                  </a:lnTo>
                  <a:lnTo>
                    <a:pt x="35" y="2008"/>
                  </a:lnTo>
                  <a:lnTo>
                    <a:pt x="45" y="1942"/>
                  </a:lnTo>
                  <a:lnTo>
                    <a:pt x="58" y="1879"/>
                  </a:lnTo>
                  <a:lnTo>
                    <a:pt x="71" y="1814"/>
                  </a:lnTo>
                  <a:lnTo>
                    <a:pt x="90" y="1748"/>
                  </a:lnTo>
                  <a:lnTo>
                    <a:pt x="105" y="1683"/>
                  </a:lnTo>
                  <a:lnTo>
                    <a:pt x="126" y="1618"/>
                  </a:lnTo>
                  <a:lnTo>
                    <a:pt x="170" y="1484"/>
                  </a:lnTo>
                  <a:lnTo>
                    <a:pt x="220" y="1352"/>
                  </a:lnTo>
                  <a:lnTo>
                    <a:pt x="275" y="1224"/>
                  </a:lnTo>
                  <a:lnTo>
                    <a:pt x="333" y="1098"/>
                  </a:lnTo>
                  <a:lnTo>
                    <a:pt x="396" y="975"/>
                  </a:lnTo>
                  <a:lnTo>
                    <a:pt x="461" y="860"/>
                  </a:lnTo>
                  <a:lnTo>
                    <a:pt x="529" y="750"/>
                  </a:lnTo>
                  <a:lnTo>
                    <a:pt x="598" y="645"/>
                  </a:lnTo>
                  <a:lnTo>
                    <a:pt x="668" y="551"/>
                  </a:lnTo>
                  <a:lnTo>
                    <a:pt x="739" y="466"/>
                  </a:lnTo>
                  <a:lnTo>
                    <a:pt x="773" y="427"/>
                  </a:lnTo>
                  <a:lnTo>
                    <a:pt x="810" y="391"/>
                  </a:lnTo>
                  <a:lnTo>
                    <a:pt x="857" y="346"/>
                  </a:lnTo>
                  <a:lnTo>
                    <a:pt x="907" y="304"/>
                  </a:lnTo>
                  <a:lnTo>
                    <a:pt x="956" y="265"/>
                  </a:lnTo>
                  <a:lnTo>
                    <a:pt x="1009" y="228"/>
                  </a:lnTo>
                  <a:lnTo>
                    <a:pt x="1064" y="193"/>
                  </a:lnTo>
                  <a:lnTo>
                    <a:pt x="1118" y="163"/>
                  </a:lnTo>
                  <a:lnTo>
                    <a:pt x="1173" y="133"/>
                  </a:lnTo>
                  <a:lnTo>
                    <a:pt x="1231" y="110"/>
                  </a:lnTo>
                  <a:lnTo>
                    <a:pt x="1288" y="89"/>
                  </a:lnTo>
                  <a:lnTo>
                    <a:pt x="1348" y="68"/>
                  </a:lnTo>
                  <a:lnTo>
                    <a:pt x="1407" y="53"/>
                  </a:lnTo>
                  <a:lnTo>
                    <a:pt x="1467" y="39"/>
                  </a:lnTo>
                  <a:lnTo>
                    <a:pt x="1530" y="29"/>
                  </a:lnTo>
                  <a:lnTo>
                    <a:pt x="1590" y="21"/>
                  </a:lnTo>
                  <a:lnTo>
                    <a:pt x="1650" y="18"/>
                  </a:lnTo>
                  <a:lnTo>
                    <a:pt x="1713" y="16"/>
                  </a:lnTo>
                  <a:lnTo>
                    <a:pt x="1773" y="18"/>
                  </a:lnTo>
                  <a:lnTo>
                    <a:pt x="1833" y="21"/>
                  </a:lnTo>
                  <a:lnTo>
                    <a:pt x="1896" y="29"/>
                  </a:lnTo>
                  <a:lnTo>
                    <a:pt x="1956" y="39"/>
                  </a:lnTo>
                  <a:lnTo>
                    <a:pt x="2016" y="53"/>
                  </a:lnTo>
                  <a:lnTo>
                    <a:pt x="2077" y="68"/>
                  </a:lnTo>
                  <a:lnTo>
                    <a:pt x="2135" y="89"/>
                  </a:lnTo>
                  <a:lnTo>
                    <a:pt x="2192" y="110"/>
                  </a:lnTo>
                  <a:lnTo>
                    <a:pt x="2250" y="133"/>
                  </a:lnTo>
                  <a:lnTo>
                    <a:pt x="2307" y="163"/>
                  </a:lnTo>
                  <a:lnTo>
                    <a:pt x="2362" y="193"/>
                  </a:lnTo>
                  <a:lnTo>
                    <a:pt x="2414" y="228"/>
                  </a:lnTo>
                  <a:lnTo>
                    <a:pt x="2467" y="265"/>
                  </a:lnTo>
                  <a:lnTo>
                    <a:pt x="2519" y="304"/>
                  </a:lnTo>
                  <a:lnTo>
                    <a:pt x="2569" y="346"/>
                  </a:lnTo>
                  <a:lnTo>
                    <a:pt x="2616" y="391"/>
                  </a:lnTo>
                  <a:lnTo>
                    <a:pt x="2661" y="438"/>
                  </a:lnTo>
                  <a:lnTo>
                    <a:pt x="2703" y="488"/>
                  </a:lnTo>
                  <a:lnTo>
                    <a:pt x="2745" y="540"/>
                  </a:lnTo>
                  <a:lnTo>
                    <a:pt x="2781" y="593"/>
                  </a:lnTo>
                  <a:lnTo>
                    <a:pt x="2813" y="645"/>
                  </a:lnTo>
                  <a:lnTo>
                    <a:pt x="2844" y="700"/>
                  </a:lnTo>
                  <a:lnTo>
                    <a:pt x="2873" y="757"/>
                  </a:lnTo>
                  <a:lnTo>
                    <a:pt x="2897" y="815"/>
                  </a:lnTo>
                  <a:lnTo>
                    <a:pt x="2920" y="872"/>
                  </a:lnTo>
                  <a:lnTo>
                    <a:pt x="2939" y="931"/>
                  </a:lnTo>
                  <a:lnTo>
                    <a:pt x="2954" y="991"/>
                  </a:lnTo>
                  <a:lnTo>
                    <a:pt x="2967" y="1051"/>
                  </a:lnTo>
                  <a:lnTo>
                    <a:pt x="2977" y="1111"/>
                  </a:lnTo>
                  <a:lnTo>
                    <a:pt x="2985" y="1175"/>
                  </a:lnTo>
                  <a:lnTo>
                    <a:pt x="2988" y="1235"/>
                  </a:lnTo>
                  <a:lnTo>
                    <a:pt x="2991" y="1297"/>
                  </a:lnTo>
                  <a:lnTo>
                    <a:pt x="2988" y="1357"/>
                  </a:lnTo>
                  <a:lnTo>
                    <a:pt x="2985" y="1418"/>
                  </a:lnTo>
                  <a:lnTo>
                    <a:pt x="2977" y="1481"/>
                  </a:lnTo>
                  <a:lnTo>
                    <a:pt x="2967" y="1541"/>
                  </a:lnTo>
                  <a:lnTo>
                    <a:pt x="2954" y="1601"/>
                  </a:lnTo>
                  <a:lnTo>
                    <a:pt x="2939" y="1660"/>
                  </a:lnTo>
                  <a:lnTo>
                    <a:pt x="2920" y="1720"/>
                  </a:lnTo>
                  <a:lnTo>
                    <a:pt x="2897" y="1777"/>
                  </a:lnTo>
                  <a:lnTo>
                    <a:pt x="2873" y="1835"/>
                  </a:lnTo>
                  <a:lnTo>
                    <a:pt x="2844" y="1890"/>
                  </a:lnTo>
                  <a:lnTo>
                    <a:pt x="2813" y="1945"/>
                  </a:lnTo>
                  <a:lnTo>
                    <a:pt x="2781" y="2000"/>
                  </a:lnTo>
                  <a:lnTo>
                    <a:pt x="2745" y="2053"/>
                  </a:lnTo>
                  <a:lnTo>
                    <a:pt x="2705" y="2102"/>
                  </a:lnTo>
                  <a:lnTo>
                    <a:pt x="2661" y="2152"/>
                  </a:lnTo>
                  <a:lnTo>
                    <a:pt x="2616" y="2199"/>
                  </a:lnTo>
                  <a:lnTo>
                    <a:pt x="2621" y="2207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6" name="Freeform 34"/>
            <p:cNvSpPr>
              <a:spLocks/>
            </p:cNvSpPr>
            <p:nvPr userDrawn="1"/>
          </p:nvSpPr>
          <p:spPr bwMode="auto">
            <a:xfrm>
              <a:off x="8193088" y="3181350"/>
              <a:ext cx="296863" cy="296863"/>
            </a:xfrm>
            <a:custGeom>
              <a:avLst/>
              <a:gdLst>
                <a:gd name="T0" fmla="*/ 288 w 2987"/>
                <a:gd name="T1" fmla="*/ 2100 h 2993"/>
                <a:gd name="T2" fmla="*/ 178 w 2987"/>
                <a:gd name="T3" fmla="*/ 1943 h 2993"/>
                <a:gd name="T4" fmla="*/ 94 w 2987"/>
                <a:gd name="T5" fmla="*/ 1772 h 2993"/>
                <a:gd name="T6" fmla="*/ 37 w 2987"/>
                <a:gd name="T7" fmla="*/ 1593 h 2993"/>
                <a:gd name="T8" fmla="*/ 5 w 2987"/>
                <a:gd name="T9" fmla="*/ 1413 h 2993"/>
                <a:gd name="T10" fmla="*/ 3 w 2987"/>
                <a:gd name="T11" fmla="*/ 1227 h 2993"/>
                <a:gd name="T12" fmla="*/ 23 w 2987"/>
                <a:gd name="T13" fmla="*/ 1043 h 2993"/>
                <a:gd name="T14" fmla="*/ 73 w 2987"/>
                <a:gd name="T15" fmla="*/ 862 h 2993"/>
                <a:gd name="T16" fmla="*/ 147 w 2987"/>
                <a:gd name="T17" fmla="*/ 689 h 2993"/>
                <a:gd name="T18" fmla="*/ 249 w 2987"/>
                <a:gd name="T19" fmla="*/ 527 h 2993"/>
                <a:gd name="T20" fmla="*/ 377 w 2987"/>
                <a:gd name="T21" fmla="*/ 377 h 2993"/>
                <a:gd name="T22" fmla="*/ 526 w 2987"/>
                <a:gd name="T23" fmla="*/ 249 h 2993"/>
                <a:gd name="T24" fmla="*/ 688 w 2987"/>
                <a:gd name="T25" fmla="*/ 147 h 2993"/>
                <a:gd name="T26" fmla="*/ 862 w 2987"/>
                <a:gd name="T27" fmla="*/ 73 h 2993"/>
                <a:gd name="T28" fmla="*/ 1039 w 2987"/>
                <a:gd name="T29" fmla="*/ 23 h 2993"/>
                <a:gd name="T30" fmla="*/ 1225 w 2987"/>
                <a:gd name="T31" fmla="*/ 3 h 2993"/>
                <a:gd name="T32" fmla="*/ 1409 w 2987"/>
                <a:gd name="T33" fmla="*/ 5 h 2993"/>
                <a:gd name="T34" fmla="*/ 1592 w 2987"/>
                <a:gd name="T35" fmla="*/ 36 h 2993"/>
                <a:gd name="T36" fmla="*/ 1771 w 2987"/>
                <a:gd name="T37" fmla="*/ 95 h 2993"/>
                <a:gd name="T38" fmla="*/ 1940 w 2987"/>
                <a:gd name="T39" fmla="*/ 178 h 2993"/>
                <a:gd name="T40" fmla="*/ 2097 w 2987"/>
                <a:gd name="T41" fmla="*/ 289 h 2993"/>
                <a:gd name="T42" fmla="*/ 2244 w 2987"/>
                <a:gd name="T43" fmla="*/ 427 h 2993"/>
                <a:gd name="T44" fmla="*/ 2386 w 2987"/>
                <a:gd name="T45" fmla="*/ 605 h 2993"/>
                <a:gd name="T46" fmla="*/ 2526 w 2987"/>
                <a:gd name="T47" fmla="*/ 821 h 2993"/>
                <a:gd name="T48" fmla="*/ 2660 w 2987"/>
                <a:gd name="T49" fmla="*/ 1062 h 2993"/>
                <a:gd name="T50" fmla="*/ 2778 w 2987"/>
                <a:gd name="T51" fmla="*/ 1321 h 2993"/>
                <a:gd name="T52" fmla="*/ 2875 w 2987"/>
                <a:gd name="T53" fmla="*/ 1591 h 2993"/>
                <a:gd name="T54" fmla="*/ 2946 w 2987"/>
                <a:gd name="T55" fmla="*/ 1861 h 2993"/>
                <a:gd name="T56" fmla="*/ 2985 w 2987"/>
                <a:gd name="T57" fmla="*/ 2120 h 2993"/>
                <a:gd name="T58" fmla="*/ 2985 w 2987"/>
                <a:gd name="T59" fmla="*/ 2361 h 2993"/>
                <a:gd name="T60" fmla="*/ 2951 w 2987"/>
                <a:gd name="T61" fmla="*/ 2543 h 2993"/>
                <a:gd name="T62" fmla="*/ 2914 w 2987"/>
                <a:gd name="T63" fmla="*/ 2640 h 2993"/>
                <a:gd name="T64" fmla="*/ 2865 w 2987"/>
                <a:gd name="T65" fmla="*/ 2729 h 2993"/>
                <a:gd name="T66" fmla="*/ 2802 w 2987"/>
                <a:gd name="T67" fmla="*/ 2804 h 2993"/>
                <a:gd name="T68" fmla="*/ 2723 w 2987"/>
                <a:gd name="T69" fmla="*/ 2868 h 2993"/>
                <a:gd name="T70" fmla="*/ 2637 w 2987"/>
                <a:gd name="T71" fmla="*/ 2918 h 2993"/>
                <a:gd name="T72" fmla="*/ 2540 w 2987"/>
                <a:gd name="T73" fmla="*/ 2954 h 2993"/>
                <a:gd name="T74" fmla="*/ 2359 w 2987"/>
                <a:gd name="T75" fmla="*/ 2988 h 2993"/>
                <a:gd name="T76" fmla="*/ 2118 w 2987"/>
                <a:gd name="T77" fmla="*/ 2988 h 2993"/>
                <a:gd name="T78" fmla="*/ 1856 w 2987"/>
                <a:gd name="T79" fmla="*/ 2948 h 2993"/>
                <a:gd name="T80" fmla="*/ 1589 w 2987"/>
                <a:gd name="T81" fmla="*/ 2878 h 2993"/>
                <a:gd name="T82" fmla="*/ 1320 w 2987"/>
                <a:gd name="T83" fmla="*/ 2781 h 2993"/>
                <a:gd name="T84" fmla="*/ 1061 w 2987"/>
                <a:gd name="T85" fmla="*/ 2663 h 2993"/>
                <a:gd name="T86" fmla="*/ 820 w 2987"/>
                <a:gd name="T87" fmla="*/ 2530 h 2993"/>
                <a:gd name="T88" fmla="*/ 605 w 2987"/>
                <a:gd name="T89" fmla="*/ 2391 h 2993"/>
                <a:gd name="T90" fmla="*/ 426 w 2987"/>
                <a:gd name="T91" fmla="*/ 2246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87" h="2993">
                  <a:moveTo>
                    <a:pt x="377" y="2199"/>
                  </a:moveTo>
                  <a:lnTo>
                    <a:pt x="332" y="2149"/>
                  </a:lnTo>
                  <a:lnTo>
                    <a:pt x="288" y="2100"/>
                  </a:lnTo>
                  <a:lnTo>
                    <a:pt x="249" y="2050"/>
                  </a:lnTo>
                  <a:lnTo>
                    <a:pt x="212" y="1998"/>
                  </a:lnTo>
                  <a:lnTo>
                    <a:pt x="178" y="1943"/>
                  </a:lnTo>
                  <a:lnTo>
                    <a:pt x="147" y="1888"/>
                  </a:lnTo>
                  <a:lnTo>
                    <a:pt x="120" y="1829"/>
                  </a:lnTo>
                  <a:lnTo>
                    <a:pt x="94" y="1772"/>
                  </a:lnTo>
                  <a:lnTo>
                    <a:pt x="73" y="1714"/>
                  </a:lnTo>
                  <a:lnTo>
                    <a:pt x="52" y="1654"/>
                  </a:lnTo>
                  <a:lnTo>
                    <a:pt x="37" y="1593"/>
                  </a:lnTo>
                  <a:lnTo>
                    <a:pt x="23" y="1533"/>
                  </a:lnTo>
                  <a:lnTo>
                    <a:pt x="13" y="1473"/>
                  </a:lnTo>
                  <a:lnTo>
                    <a:pt x="5" y="1413"/>
                  </a:lnTo>
                  <a:lnTo>
                    <a:pt x="3" y="1349"/>
                  </a:lnTo>
                  <a:lnTo>
                    <a:pt x="0" y="1287"/>
                  </a:lnTo>
                  <a:lnTo>
                    <a:pt x="3" y="1227"/>
                  </a:lnTo>
                  <a:lnTo>
                    <a:pt x="5" y="1164"/>
                  </a:lnTo>
                  <a:lnTo>
                    <a:pt x="13" y="1103"/>
                  </a:lnTo>
                  <a:lnTo>
                    <a:pt x="23" y="1043"/>
                  </a:lnTo>
                  <a:lnTo>
                    <a:pt x="37" y="980"/>
                  </a:lnTo>
                  <a:lnTo>
                    <a:pt x="52" y="923"/>
                  </a:lnTo>
                  <a:lnTo>
                    <a:pt x="73" y="862"/>
                  </a:lnTo>
                  <a:lnTo>
                    <a:pt x="94" y="804"/>
                  </a:lnTo>
                  <a:lnTo>
                    <a:pt x="118" y="747"/>
                  </a:lnTo>
                  <a:lnTo>
                    <a:pt x="147" y="689"/>
                  </a:lnTo>
                  <a:lnTo>
                    <a:pt x="178" y="634"/>
                  </a:lnTo>
                  <a:lnTo>
                    <a:pt x="212" y="580"/>
                  </a:lnTo>
                  <a:lnTo>
                    <a:pt x="249" y="527"/>
                  </a:lnTo>
                  <a:lnTo>
                    <a:pt x="288" y="474"/>
                  </a:lnTo>
                  <a:lnTo>
                    <a:pt x="329" y="424"/>
                  </a:lnTo>
                  <a:lnTo>
                    <a:pt x="377" y="377"/>
                  </a:lnTo>
                  <a:lnTo>
                    <a:pt x="424" y="333"/>
                  </a:lnTo>
                  <a:lnTo>
                    <a:pt x="474" y="289"/>
                  </a:lnTo>
                  <a:lnTo>
                    <a:pt x="526" y="249"/>
                  </a:lnTo>
                  <a:lnTo>
                    <a:pt x="578" y="212"/>
                  </a:lnTo>
                  <a:lnTo>
                    <a:pt x="633" y="178"/>
                  </a:lnTo>
                  <a:lnTo>
                    <a:pt x="688" y="147"/>
                  </a:lnTo>
                  <a:lnTo>
                    <a:pt x="744" y="120"/>
                  </a:lnTo>
                  <a:lnTo>
                    <a:pt x="802" y="95"/>
                  </a:lnTo>
                  <a:lnTo>
                    <a:pt x="862" y="73"/>
                  </a:lnTo>
                  <a:lnTo>
                    <a:pt x="919" y="52"/>
                  </a:lnTo>
                  <a:lnTo>
                    <a:pt x="979" y="36"/>
                  </a:lnTo>
                  <a:lnTo>
                    <a:pt x="1039" y="23"/>
                  </a:lnTo>
                  <a:lnTo>
                    <a:pt x="1103" y="13"/>
                  </a:lnTo>
                  <a:lnTo>
                    <a:pt x="1163" y="5"/>
                  </a:lnTo>
                  <a:lnTo>
                    <a:pt x="1225" y="3"/>
                  </a:lnTo>
                  <a:lnTo>
                    <a:pt x="1286" y="0"/>
                  </a:lnTo>
                  <a:lnTo>
                    <a:pt x="1348" y="3"/>
                  </a:lnTo>
                  <a:lnTo>
                    <a:pt x="1409" y="5"/>
                  </a:lnTo>
                  <a:lnTo>
                    <a:pt x="1472" y="13"/>
                  </a:lnTo>
                  <a:lnTo>
                    <a:pt x="1532" y="23"/>
                  </a:lnTo>
                  <a:lnTo>
                    <a:pt x="1592" y="36"/>
                  </a:lnTo>
                  <a:lnTo>
                    <a:pt x="1652" y="52"/>
                  </a:lnTo>
                  <a:lnTo>
                    <a:pt x="1712" y="73"/>
                  </a:lnTo>
                  <a:lnTo>
                    <a:pt x="1771" y="95"/>
                  </a:lnTo>
                  <a:lnTo>
                    <a:pt x="1828" y="120"/>
                  </a:lnTo>
                  <a:lnTo>
                    <a:pt x="1885" y="147"/>
                  </a:lnTo>
                  <a:lnTo>
                    <a:pt x="1940" y="178"/>
                  </a:lnTo>
                  <a:lnTo>
                    <a:pt x="1993" y="212"/>
                  </a:lnTo>
                  <a:lnTo>
                    <a:pt x="2048" y="249"/>
                  </a:lnTo>
                  <a:lnTo>
                    <a:pt x="2097" y="289"/>
                  </a:lnTo>
                  <a:lnTo>
                    <a:pt x="2147" y="333"/>
                  </a:lnTo>
                  <a:lnTo>
                    <a:pt x="2194" y="377"/>
                  </a:lnTo>
                  <a:lnTo>
                    <a:pt x="2244" y="427"/>
                  </a:lnTo>
                  <a:lnTo>
                    <a:pt x="2291" y="482"/>
                  </a:lnTo>
                  <a:lnTo>
                    <a:pt x="2339" y="543"/>
                  </a:lnTo>
                  <a:lnTo>
                    <a:pt x="2386" y="605"/>
                  </a:lnTo>
                  <a:lnTo>
                    <a:pt x="2436" y="674"/>
                  </a:lnTo>
                  <a:lnTo>
                    <a:pt x="2483" y="744"/>
                  </a:lnTo>
                  <a:lnTo>
                    <a:pt x="2526" y="821"/>
                  </a:lnTo>
                  <a:lnTo>
                    <a:pt x="2574" y="899"/>
                  </a:lnTo>
                  <a:lnTo>
                    <a:pt x="2616" y="980"/>
                  </a:lnTo>
                  <a:lnTo>
                    <a:pt x="2660" y="1062"/>
                  </a:lnTo>
                  <a:lnTo>
                    <a:pt x="2703" y="1148"/>
                  </a:lnTo>
                  <a:lnTo>
                    <a:pt x="2742" y="1234"/>
                  </a:lnTo>
                  <a:lnTo>
                    <a:pt x="2778" y="1321"/>
                  </a:lnTo>
                  <a:lnTo>
                    <a:pt x="2812" y="1410"/>
                  </a:lnTo>
                  <a:lnTo>
                    <a:pt x="2847" y="1502"/>
                  </a:lnTo>
                  <a:lnTo>
                    <a:pt x="2875" y="1591"/>
                  </a:lnTo>
                  <a:lnTo>
                    <a:pt x="2902" y="1680"/>
                  </a:lnTo>
                  <a:lnTo>
                    <a:pt x="2925" y="1772"/>
                  </a:lnTo>
                  <a:lnTo>
                    <a:pt x="2946" y="1861"/>
                  </a:lnTo>
                  <a:lnTo>
                    <a:pt x="2962" y="1948"/>
                  </a:lnTo>
                  <a:lnTo>
                    <a:pt x="2974" y="2034"/>
                  </a:lnTo>
                  <a:lnTo>
                    <a:pt x="2985" y="2120"/>
                  </a:lnTo>
                  <a:lnTo>
                    <a:pt x="2987" y="2204"/>
                  </a:lnTo>
                  <a:lnTo>
                    <a:pt x="2987" y="2283"/>
                  </a:lnTo>
                  <a:lnTo>
                    <a:pt x="2985" y="2361"/>
                  </a:lnTo>
                  <a:lnTo>
                    <a:pt x="2974" y="2438"/>
                  </a:lnTo>
                  <a:lnTo>
                    <a:pt x="2959" y="2508"/>
                  </a:lnTo>
                  <a:lnTo>
                    <a:pt x="2951" y="2543"/>
                  </a:lnTo>
                  <a:lnTo>
                    <a:pt x="2940" y="2577"/>
                  </a:lnTo>
                  <a:lnTo>
                    <a:pt x="2927" y="2608"/>
                  </a:lnTo>
                  <a:lnTo>
                    <a:pt x="2914" y="2640"/>
                  </a:lnTo>
                  <a:lnTo>
                    <a:pt x="2899" y="2671"/>
                  </a:lnTo>
                  <a:lnTo>
                    <a:pt x="2883" y="2700"/>
                  </a:lnTo>
                  <a:lnTo>
                    <a:pt x="2865" y="2729"/>
                  </a:lnTo>
                  <a:lnTo>
                    <a:pt x="2844" y="2754"/>
                  </a:lnTo>
                  <a:lnTo>
                    <a:pt x="2823" y="2781"/>
                  </a:lnTo>
                  <a:lnTo>
                    <a:pt x="2802" y="2804"/>
                  </a:lnTo>
                  <a:lnTo>
                    <a:pt x="2775" y="2828"/>
                  </a:lnTo>
                  <a:lnTo>
                    <a:pt x="2752" y="2849"/>
                  </a:lnTo>
                  <a:lnTo>
                    <a:pt x="2723" y="2868"/>
                  </a:lnTo>
                  <a:lnTo>
                    <a:pt x="2697" y="2886"/>
                  </a:lnTo>
                  <a:lnTo>
                    <a:pt x="2668" y="2901"/>
                  </a:lnTo>
                  <a:lnTo>
                    <a:pt x="2637" y="2918"/>
                  </a:lnTo>
                  <a:lnTo>
                    <a:pt x="2606" y="2930"/>
                  </a:lnTo>
                  <a:lnTo>
                    <a:pt x="2574" y="2943"/>
                  </a:lnTo>
                  <a:lnTo>
                    <a:pt x="2540" y="2954"/>
                  </a:lnTo>
                  <a:lnTo>
                    <a:pt x="2506" y="2965"/>
                  </a:lnTo>
                  <a:lnTo>
                    <a:pt x="2433" y="2978"/>
                  </a:lnTo>
                  <a:lnTo>
                    <a:pt x="2359" y="2988"/>
                  </a:lnTo>
                  <a:lnTo>
                    <a:pt x="2281" y="2993"/>
                  </a:lnTo>
                  <a:lnTo>
                    <a:pt x="2200" y="2993"/>
                  </a:lnTo>
                  <a:lnTo>
                    <a:pt x="2118" y="2988"/>
                  </a:lnTo>
                  <a:lnTo>
                    <a:pt x="2032" y="2980"/>
                  </a:lnTo>
                  <a:lnTo>
                    <a:pt x="1946" y="2967"/>
                  </a:lnTo>
                  <a:lnTo>
                    <a:pt x="1856" y="2948"/>
                  </a:lnTo>
                  <a:lnTo>
                    <a:pt x="1768" y="2930"/>
                  </a:lnTo>
                  <a:lnTo>
                    <a:pt x="1679" y="2906"/>
                  </a:lnTo>
                  <a:lnTo>
                    <a:pt x="1589" y="2878"/>
                  </a:lnTo>
                  <a:lnTo>
                    <a:pt x="1498" y="2849"/>
                  </a:lnTo>
                  <a:lnTo>
                    <a:pt x="1409" y="2815"/>
                  </a:lnTo>
                  <a:lnTo>
                    <a:pt x="1320" y="2781"/>
                  </a:lnTo>
                  <a:lnTo>
                    <a:pt x="1233" y="2744"/>
                  </a:lnTo>
                  <a:lnTo>
                    <a:pt x="1146" y="2705"/>
                  </a:lnTo>
                  <a:lnTo>
                    <a:pt x="1061" y="2663"/>
                  </a:lnTo>
                  <a:lnTo>
                    <a:pt x="977" y="2622"/>
                  </a:lnTo>
                  <a:lnTo>
                    <a:pt x="899" y="2577"/>
                  </a:lnTo>
                  <a:lnTo>
                    <a:pt x="820" y="2530"/>
                  </a:lnTo>
                  <a:lnTo>
                    <a:pt x="744" y="2485"/>
                  </a:lnTo>
                  <a:lnTo>
                    <a:pt x="673" y="2438"/>
                  </a:lnTo>
                  <a:lnTo>
                    <a:pt x="605" y="2391"/>
                  </a:lnTo>
                  <a:lnTo>
                    <a:pt x="542" y="2341"/>
                  </a:lnTo>
                  <a:lnTo>
                    <a:pt x="481" y="2294"/>
                  </a:lnTo>
                  <a:lnTo>
                    <a:pt x="426" y="2246"/>
                  </a:lnTo>
                  <a:lnTo>
                    <a:pt x="377" y="2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7" name="Freeform 35"/>
            <p:cNvSpPr>
              <a:spLocks/>
            </p:cNvSpPr>
            <p:nvPr userDrawn="1"/>
          </p:nvSpPr>
          <p:spPr bwMode="auto">
            <a:xfrm>
              <a:off x="8193088" y="3181350"/>
              <a:ext cx="298450" cy="298450"/>
            </a:xfrm>
            <a:custGeom>
              <a:avLst/>
              <a:gdLst>
                <a:gd name="T0" fmla="*/ 262 w 3007"/>
                <a:gd name="T1" fmla="*/ 2053 h 3009"/>
                <a:gd name="T2" fmla="*/ 110 w 3007"/>
                <a:gd name="T3" fmla="*/ 1777 h 3009"/>
                <a:gd name="T4" fmla="*/ 29 w 3007"/>
                <a:gd name="T5" fmla="*/ 1478 h 3009"/>
                <a:gd name="T6" fmla="*/ 21 w 3007"/>
                <a:gd name="T7" fmla="*/ 1172 h 3009"/>
                <a:gd name="T8" fmla="*/ 87 w 3007"/>
                <a:gd name="T9" fmla="*/ 872 h 3009"/>
                <a:gd name="T10" fmla="*/ 225 w 3007"/>
                <a:gd name="T11" fmla="*/ 593 h 3009"/>
                <a:gd name="T12" fmla="*/ 437 w 3007"/>
                <a:gd name="T13" fmla="*/ 346 h 3009"/>
                <a:gd name="T14" fmla="*/ 700 w 3007"/>
                <a:gd name="T15" fmla="*/ 163 h 3009"/>
                <a:gd name="T16" fmla="*/ 990 w 3007"/>
                <a:gd name="T17" fmla="*/ 53 h 3009"/>
                <a:gd name="T18" fmla="*/ 1294 w 3007"/>
                <a:gd name="T19" fmla="*/ 16 h 3009"/>
                <a:gd name="T20" fmla="*/ 1597 w 3007"/>
                <a:gd name="T21" fmla="*/ 53 h 3009"/>
                <a:gd name="T22" fmla="*/ 1888 w 3007"/>
                <a:gd name="T23" fmla="*/ 163 h 3009"/>
                <a:gd name="T24" fmla="*/ 2150 w 3007"/>
                <a:gd name="T25" fmla="*/ 346 h 3009"/>
                <a:gd name="T26" fmla="*/ 2407 w 3007"/>
                <a:gd name="T27" fmla="*/ 645 h 3009"/>
                <a:gd name="T28" fmla="*/ 2731 w 3007"/>
                <a:gd name="T29" fmla="*/ 1224 h 3009"/>
                <a:gd name="T30" fmla="*/ 2917 w 3007"/>
                <a:gd name="T31" fmla="*/ 1748 h 3009"/>
                <a:gd name="T32" fmla="*/ 2980 w 3007"/>
                <a:gd name="T33" fmla="*/ 2071 h 3009"/>
                <a:gd name="T34" fmla="*/ 2980 w 3007"/>
                <a:gd name="T35" fmla="*/ 2417 h 3009"/>
                <a:gd name="T36" fmla="*/ 2933 w 3007"/>
                <a:gd name="T37" fmla="*/ 2600 h 3009"/>
                <a:gd name="T38" fmla="*/ 2850 w 3007"/>
                <a:gd name="T39" fmla="*/ 2755 h 3009"/>
                <a:gd name="T40" fmla="*/ 2723 w 3007"/>
                <a:gd name="T41" fmla="*/ 2873 h 3009"/>
                <a:gd name="T42" fmla="*/ 2564 w 3007"/>
                <a:gd name="T43" fmla="*/ 2949 h 3009"/>
                <a:gd name="T44" fmla="*/ 2333 w 3007"/>
                <a:gd name="T45" fmla="*/ 2991 h 3009"/>
                <a:gd name="T46" fmla="*/ 2003 w 3007"/>
                <a:gd name="T47" fmla="*/ 2975 h 3009"/>
                <a:gd name="T48" fmla="*/ 1682 w 3007"/>
                <a:gd name="T49" fmla="*/ 2904 h 3009"/>
                <a:gd name="T50" fmla="*/ 1097 w 3007"/>
                <a:gd name="T51" fmla="*/ 2677 h 3009"/>
                <a:gd name="T52" fmla="*/ 550 w 3007"/>
                <a:gd name="T53" fmla="*/ 2341 h 3009"/>
                <a:gd name="T54" fmla="*/ 379 w 3007"/>
                <a:gd name="T55" fmla="*/ 2212 h 3009"/>
                <a:gd name="T56" fmla="*/ 738 w 3007"/>
                <a:gd name="T57" fmla="*/ 2493 h 3009"/>
                <a:gd name="T58" fmla="*/ 1346 w 3007"/>
                <a:gd name="T59" fmla="*/ 2805 h 3009"/>
                <a:gd name="T60" fmla="*/ 1807 w 3007"/>
                <a:gd name="T61" fmla="*/ 2951 h 3009"/>
                <a:gd name="T62" fmla="*/ 2128 w 3007"/>
                <a:gd name="T63" fmla="*/ 3004 h 3009"/>
                <a:gd name="T64" fmla="*/ 2456 w 3007"/>
                <a:gd name="T65" fmla="*/ 2991 h 3009"/>
                <a:gd name="T66" fmla="*/ 2637 w 3007"/>
                <a:gd name="T67" fmla="*/ 2938 h 3009"/>
                <a:gd name="T68" fmla="*/ 2788 w 3007"/>
                <a:gd name="T69" fmla="*/ 2842 h 3009"/>
                <a:gd name="T70" fmla="*/ 2902 w 3007"/>
                <a:gd name="T71" fmla="*/ 2705 h 3009"/>
                <a:gd name="T72" fmla="*/ 2972 w 3007"/>
                <a:gd name="T73" fmla="*/ 2535 h 3009"/>
                <a:gd name="T74" fmla="*/ 3007 w 3007"/>
                <a:gd name="T75" fmla="*/ 2252 h 3009"/>
                <a:gd name="T76" fmla="*/ 2975 w 3007"/>
                <a:gd name="T77" fmla="*/ 1939 h 3009"/>
                <a:gd name="T78" fmla="*/ 2896 w 3007"/>
                <a:gd name="T79" fmla="*/ 1612 h 3009"/>
                <a:gd name="T80" fmla="*/ 2624 w 3007"/>
                <a:gd name="T81" fmla="*/ 967 h 3009"/>
                <a:gd name="T82" fmla="*/ 2278 w 3007"/>
                <a:gd name="T83" fmla="*/ 456 h 3009"/>
                <a:gd name="T84" fmla="*/ 2058 w 3007"/>
                <a:gd name="T85" fmla="*/ 252 h 3009"/>
                <a:gd name="T86" fmla="*/ 1781 w 3007"/>
                <a:gd name="T87" fmla="*/ 94 h 3009"/>
                <a:gd name="T88" fmla="*/ 1480 w 3007"/>
                <a:gd name="T89" fmla="*/ 13 h 3009"/>
                <a:gd name="T90" fmla="*/ 1171 w 3007"/>
                <a:gd name="T91" fmla="*/ 6 h 3009"/>
                <a:gd name="T92" fmla="*/ 867 w 3007"/>
                <a:gd name="T93" fmla="*/ 73 h 3009"/>
                <a:gd name="T94" fmla="*/ 581 w 3007"/>
                <a:gd name="T95" fmla="*/ 215 h 3009"/>
                <a:gd name="T96" fmla="*/ 332 w 3007"/>
                <a:gd name="T97" fmla="*/ 427 h 3009"/>
                <a:gd name="T98" fmla="*/ 150 w 3007"/>
                <a:gd name="T99" fmla="*/ 695 h 3009"/>
                <a:gd name="T100" fmla="*/ 37 w 3007"/>
                <a:gd name="T101" fmla="*/ 988 h 3009"/>
                <a:gd name="T102" fmla="*/ 0 w 3007"/>
                <a:gd name="T103" fmla="*/ 1295 h 3009"/>
                <a:gd name="T104" fmla="*/ 37 w 3007"/>
                <a:gd name="T105" fmla="*/ 1605 h 3009"/>
                <a:gd name="T106" fmla="*/ 150 w 3007"/>
                <a:gd name="T107" fmla="*/ 1898 h 3009"/>
                <a:gd name="T108" fmla="*/ 332 w 3007"/>
                <a:gd name="T109" fmla="*/ 2162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07" h="3009">
                  <a:moveTo>
                    <a:pt x="385" y="2207"/>
                  </a:moveTo>
                  <a:lnTo>
                    <a:pt x="390" y="2202"/>
                  </a:lnTo>
                  <a:lnTo>
                    <a:pt x="346" y="2152"/>
                  </a:lnTo>
                  <a:lnTo>
                    <a:pt x="304" y="2105"/>
                  </a:lnTo>
                  <a:lnTo>
                    <a:pt x="262" y="2053"/>
                  </a:lnTo>
                  <a:lnTo>
                    <a:pt x="225" y="2000"/>
                  </a:lnTo>
                  <a:lnTo>
                    <a:pt x="194" y="1945"/>
                  </a:lnTo>
                  <a:lnTo>
                    <a:pt x="162" y="1890"/>
                  </a:lnTo>
                  <a:lnTo>
                    <a:pt x="133" y="1835"/>
                  </a:lnTo>
                  <a:lnTo>
                    <a:pt x="110" y="1777"/>
                  </a:lnTo>
                  <a:lnTo>
                    <a:pt x="87" y="1720"/>
                  </a:lnTo>
                  <a:lnTo>
                    <a:pt x="68" y="1660"/>
                  </a:lnTo>
                  <a:lnTo>
                    <a:pt x="53" y="1601"/>
                  </a:lnTo>
                  <a:lnTo>
                    <a:pt x="40" y="1541"/>
                  </a:lnTo>
                  <a:lnTo>
                    <a:pt x="29" y="1478"/>
                  </a:lnTo>
                  <a:lnTo>
                    <a:pt x="21" y="1418"/>
                  </a:lnTo>
                  <a:lnTo>
                    <a:pt x="18" y="1357"/>
                  </a:lnTo>
                  <a:lnTo>
                    <a:pt x="16" y="1295"/>
                  </a:lnTo>
                  <a:lnTo>
                    <a:pt x="18" y="1235"/>
                  </a:lnTo>
                  <a:lnTo>
                    <a:pt x="21" y="1172"/>
                  </a:lnTo>
                  <a:lnTo>
                    <a:pt x="29" y="1111"/>
                  </a:lnTo>
                  <a:lnTo>
                    <a:pt x="40" y="1051"/>
                  </a:lnTo>
                  <a:lnTo>
                    <a:pt x="53" y="991"/>
                  </a:lnTo>
                  <a:lnTo>
                    <a:pt x="68" y="931"/>
                  </a:lnTo>
                  <a:lnTo>
                    <a:pt x="87" y="872"/>
                  </a:lnTo>
                  <a:lnTo>
                    <a:pt x="110" y="815"/>
                  </a:lnTo>
                  <a:lnTo>
                    <a:pt x="133" y="757"/>
                  </a:lnTo>
                  <a:lnTo>
                    <a:pt x="162" y="700"/>
                  </a:lnTo>
                  <a:lnTo>
                    <a:pt x="194" y="645"/>
                  </a:lnTo>
                  <a:lnTo>
                    <a:pt x="225" y="593"/>
                  </a:lnTo>
                  <a:lnTo>
                    <a:pt x="262" y="540"/>
                  </a:lnTo>
                  <a:lnTo>
                    <a:pt x="302" y="488"/>
                  </a:lnTo>
                  <a:lnTo>
                    <a:pt x="346" y="438"/>
                  </a:lnTo>
                  <a:lnTo>
                    <a:pt x="390" y="391"/>
                  </a:lnTo>
                  <a:lnTo>
                    <a:pt x="437" y="346"/>
                  </a:lnTo>
                  <a:lnTo>
                    <a:pt x="487" y="304"/>
                  </a:lnTo>
                  <a:lnTo>
                    <a:pt x="537" y="265"/>
                  </a:lnTo>
                  <a:lnTo>
                    <a:pt x="591" y="228"/>
                  </a:lnTo>
                  <a:lnTo>
                    <a:pt x="644" y="193"/>
                  </a:lnTo>
                  <a:lnTo>
                    <a:pt x="700" y="163"/>
                  </a:lnTo>
                  <a:lnTo>
                    <a:pt x="757" y="133"/>
                  </a:lnTo>
                  <a:lnTo>
                    <a:pt x="812" y="110"/>
                  </a:lnTo>
                  <a:lnTo>
                    <a:pt x="872" y="89"/>
                  </a:lnTo>
                  <a:lnTo>
                    <a:pt x="930" y="68"/>
                  </a:lnTo>
                  <a:lnTo>
                    <a:pt x="990" y="53"/>
                  </a:lnTo>
                  <a:lnTo>
                    <a:pt x="1050" y="39"/>
                  </a:lnTo>
                  <a:lnTo>
                    <a:pt x="1111" y="29"/>
                  </a:lnTo>
                  <a:lnTo>
                    <a:pt x="1171" y="21"/>
                  </a:lnTo>
                  <a:lnTo>
                    <a:pt x="1233" y="18"/>
                  </a:lnTo>
                  <a:lnTo>
                    <a:pt x="1294" y="16"/>
                  </a:lnTo>
                  <a:lnTo>
                    <a:pt x="1356" y="18"/>
                  </a:lnTo>
                  <a:lnTo>
                    <a:pt x="1417" y="21"/>
                  </a:lnTo>
                  <a:lnTo>
                    <a:pt x="1477" y="29"/>
                  </a:lnTo>
                  <a:lnTo>
                    <a:pt x="1537" y="39"/>
                  </a:lnTo>
                  <a:lnTo>
                    <a:pt x="1597" y="53"/>
                  </a:lnTo>
                  <a:lnTo>
                    <a:pt x="1657" y="68"/>
                  </a:lnTo>
                  <a:lnTo>
                    <a:pt x="1717" y="89"/>
                  </a:lnTo>
                  <a:lnTo>
                    <a:pt x="1776" y="110"/>
                  </a:lnTo>
                  <a:lnTo>
                    <a:pt x="1833" y="133"/>
                  </a:lnTo>
                  <a:lnTo>
                    <a:pt x="1888" y="163"/>
                  </a:lnTo>
                  <a:lnTo>
                    <a:pt x="1943" y="193"/>
                  </a:lnTo>
                  <a:lnTo>
                    <a:pt x="1998" y="228"/>
                  </a:lnTo>
                  <a:lnTo>
                    <a:pt x="2051" y="265"/>
                  </a:lnTo>
                  <a:lnTo>
                    <a:pt x="2100" y="304"/>
                  </a:lnTo>
                  <a:lnTo>
                    <a:pt x="2150" y="346"/>
                  </a:lnTo>
                  <a:lnTo>
                    <a:pt x="2197" y="391"/>
                  </a:lnTo>
                  <a:lnTo>
                    <a:pt x="2233" y="427"/>
                  </a:lnTo>
                  <a:lnTo>
                    <a:pt x="2268" y="466"/>
                  </a:lnTo>
                  <a:lnTo>
                    <a:pt x="2339" y="551"/>
                  </a:lnTo>
                  <a:lnTo>
                    <a:pt x="2407" y="645"/>
                  </a:lnTo>
                  <a:lnTo>
                    <a:pt x="2477" y="750"/>
                  </a:lnTo>
                  <a:lnTo>
                    <a:pt x="2546" y="860"/>
                  </a:lnTo>
                  <a:lnTo>
                    <a:pt x="2611" y="975"/>
                  </a:lnTo>
                  <a:lnTo>
                    <a:pt x="2674" y="1098"/>
                  </a:lnTo>
                  <a:lnTo>
                    <a:pt x="2731" y="1224"/>
                  </a:lnTo>
                  <a:lnTo>
                    <a:pt x="2786" y="1352"/>
                  </a:lnTo>
                  <a:lnTo>
                    <a:pt x="2836" y="1484"/>
                  </a:lnTo>
                  <a:lnTo>
                    <a:pt x="2880" y="1618"/>
                  </a:lnTo>
                  <a:lnTo>
                    <a:pt x="2898" y="1683"/>
                  </a:lnTo>
                  <a:lnTo>
                    <a:pt x="2917" y="1748"/>
                  </a:lnTo>
                  <a:lnTo>
                    <a:pt x="2933" y="1814"/>
                  </a:lnTo>
                  <a:lnTo>
                    <a:pt x="2948" y="1879"/>
                  </a:lnTo>
                  <a:lnTo>
                    <a:pt x="2962" y="1942"/>
                  </a:lnTo>
                  <a:lnTo>
                    <a:pt x="2970" y="2008"/>
                  </a:lnTo>
                  <a:lnTo>
                    <a:pt x="2980" y="2071"/>
                  </a:lnTo>
                  <a:lnTo>
                    <a:pt x="2985" y="2131"/>
                  </a:lnTo>
                  <a:lnTo>
                    <a:pt x="2988" y="2194"/>
                  </a:lnTo>
                  <a:lnTo>
                    <a:pt x="2990" y="2252"/>
                  </a:lnTo>
                  <a:lnTo>
                    <a:pt x="2988" y="2336"/>
                  </a:lnTo>
                  <a:lnTo>
                    <a:pt x="2980" y="2417"/>
                  </a:lnTo>
                  <a:lnTo>
                    <a:pt x="2972" y="2456"/>
                  </a:lnTo>
                  <a:lnTo>
                    <a:pt x="2965" y="2493"/>
                  </a:lnTo>
                  <a:lnTo>
                    <a:pt x="2957" y="2530"/>
                  </a:lnTo>
                  <a:lnTo>
                    <a:pt x="2946" y="2566"/>
                  </a:lnTo>
                  <a:lnTo>
                    <a:pt x="2933" y="2600"/>
                  </a:lnTo>
                  <a:lnTo>
                    <a:pt x="2920" y="2635"/>
                  </a:lnTo>
                  <a:lnTo>
                    <a:pt x="2904" y="2666"/>
                  </a:lnTo>
                  <a:lnTo>
                    <a:pt x="2888" y="2697"/>
                  </a:lnTo>
                  <a:lnTo>
                    <a:pt x="2870" y="2727"/>
                  </a:lnTo>
                  <a:lnTo>
                    <a:pt x="2850" y="2755"/>
                  </a:lnTo>
                  <a:lnTo>
                    <a:pt x="2828" y="2781"/>
                  </a:lnTo>
                  <a:lnTo>
                    <a:pt x="2802" y="2807"/>
                  </a:lnTo>
                  <a:lnTo>
                    <a:pt x="2778" y="2831"/>
                  </a:lnTo>
                  <a:lnTo>
                    <a:pt x="2753" y="2852"/>
                  </a:lnTo>
                  <a:lnTo>
                    <a:pt x="2723" y="2873"/>
                  </a:lnTo>
                  <a:lnTo>
                    <a:pt x="2695" y="2891"/>
                  </a:lnTo>
                  <a:lnTo>
                    <a:pt x="2663" y="2909"/>
                  </a:lnTo>
                  <a:lnTo>
                    <a:pt x="2629" y="2923"/>
                  </a:lnTo>
                  <a:lnTo>
                    <a:pt x="2598" y="2938"/>
                  </a:lnTo>
                  <a:lnTo>
                    <a:pt x="2564" y="2949"/>
                  </a:lnTo>
                  <a:lnTo>
                    <a:pt x="2527" y="2959"/>
                  </a:lnTo>
                  <a:lnTo>
                    <a:pt x="2491" y="2970"/>
                  </a:lnTo>
                  <a:lnTo>
                    <a:pt x="2454" y="2978"/>
                  </a:lnTo>
                  <a:lnTo>
                    <a:pt x="2414" y="2983"/>
                  </a:lnTo>
                  <a:lnTo>
                    <a:pt x="2333" y="2991"/>
                  </a:lnTo>
                  <a:lnTo>
                    <a:pt x="2250" y="2993"/>
                  </a:lnTo>
                  <a:lnTo>
                    <a:pt x="2190" y="2993"/>
                  </a:lnTo>
                  <a:lnTo>
                    <a:pt x="2128" y="2988"/>
                  </a:lnTo>
                  <a:lnTo>
                    <a:pt x="2069" y="2983"/>
                  </a:lnTo>
                  <a:lnTo>
                    <a:pt x="2003" y="2975"/>
                  </a:lnTo>
                  <a:lnTo>
                    <a:pt x="1941" y="2964"/>
                  </a:lnTo>
                  <a:lnTo>
                    <a:pt x="1878" y="2951"/>
                  </a:lnTo>
                  <a:lnTo>
                    <a:pt x="1812" y="2938"/>
                  </a:lnTo>
                  <a:lnTo>
                    <a:pt x="1747" y="2923"/>
                  </a:lnTo>
                  <a:lnTo>
                    <a:pt x="1682" y="2904"/>
                  </a:lnTo>
                  <a:lnTo>
                    <a:pt x="1613" y="2884"/>
                  </a:lnTo>
                  <a:lnTo>
                    <a:pt x="1482" y="2839"/>
                  </a:lnTo>
                  <a:lnTo>
                    <a:pt x="1351" y="2789"/>
                  </a:lnTo>
                  <a:lnTo>
                    <a:pt x="1223" y="2734"/>
                  </a:lnTo>
                  <a:lnTo>
                    <a:pt x="1097" y="2677"/>
                  </a:lnTo>
                  <a:lnTo>
                    <a:pt x="974" y="2613"/>
                  </a:lnTo>
                  <a:lnTo>
                    <a:pt x="859" y="2548"/>
                  </a:lnTo>
                  <a:lnTo>
                    <a:pt x="746" y="2480"/>
                  </a:lnTo>
                  <a:lnTo>
                    <a:pt x="644" y="2411"/>
                  </a:lnTo>
                  <a:lnTo>
                    <a:pt x="550" y="2341"/>
                  </a:lnTo>
                  <a:lnTo>
                    <a:pt x="466" y="2270"/>
                  </a:lnTo>
                  <a:lnTo>
                    <a:pt x="427" y="2235"/>
                  </a:lnTo>
                  <a:lnTo>
                    <a:pt x="390" y="2202"/>
                  </a:lnTo>
                  <a:lnTo>
                    <a:pt x="385" y="2207"/>
                  </a:lnTo>
                  <a:lnTo>
                    <a:pt x="379" y="2212"/>
                  </a:lnTo>
                  <a:lnTo>
                    <a:pt x="416" y="2247"/>
                  </a:lnTo>
                  <a:lnTo>
                    <a:pt x="456" y="2283"/>
                  </a:lnTo>
                  <a:lnTo>
                    <a:pt x="539" y="2354"/>
                  </a:lnTo>
                  <a:lnTo>
                    <a:pt x="636" y="2424"/>
                  </a:lnTo>
                  <a:lnTo>
                    <a:pt x="738" y="2493"/>
                  </a:lnTo>
                  <a:lnTo>
                    <a:pt x="848" y="2561"/>
                  </a:lnTo>
                  <a:lnTo>
                    <a:pt x="967" y="2627"/>
                  </a:lnTo>
                  <a:lnTo>
                    <a:pt x="1089" y="2690"/>
                  </a:lnTo>
                  <a:lnTo>
                    <a:pt x="1216" y="2750"/>
                  </a:lnTo>
                  <a:lnTo>
                    <a:pt x="1346" y="2805"/>
                  </a:lnTo>
                  <a:lnTo>
                    <a:pt x="1477" y="2854"/>
                  </a:lnTo>
                  <a:lnTo>
                    <a:pt x="1610" y="2899"/>
                  </a:lnTo>
                  <a:lnTo>
                    <a:pt x="1676" y="2918"/>
                  </a:lnTo>
                  <a:lnTo>
                    <a:pt x="1742" y="2936"/>
                  </a:lnTo>
                  <a:lnTo>
                    <a:pt x="1807" y="2951"/>
                  </a:lnTo>
                  <a:lnTo>
                    <a:pt x="1872" y="2968"/>
                  </a:lnTo>
                  <a:lnTo>
                    <a:pt x="1938" y="2981"/>
                  </a:lnTo>
                  <a:lnTo>
                    <a:pt x="2003" y="2991"/>
                  </a:lnTo>
                  <a:lnTo>
                    <a:pt x="2066" y="2998"/>
                  </a:lnTo>
                  <a:lnTo>
                    <a:pt x="2128" y="3004"/>
                  </a:lnTo>
                  <a:lnTo>
                    <a:pt x="2190" y="3006"/>
                  </a:lnTo>
                  <a:lnTo>
                    <a:pt x="2250" y="3009"/>
                  </a:lnTo>
                  <a:lnTo>
                    <a:pt x="2333" y="3006"/>
                  </a:lnTo>
                  <a:lnTo>
                    <a:pt x="2414" y="2998"/>
                  </a:lnTo>
                  <a:lnTo>
                    <a:pt x="2456" y="2991"/>
                  </a:lnTo>
                  <a:lnTo>
                    <a:pt x="2493" y="2983"/>
                  </a:lnTo>
                  <a:lnTo>
                    <a:pt x="2532" y="2975"/>
                  </a:lnTo>
                  <a:lnTo>
                    <a:pt x="2566" y="2964"/>
                  </a:lnTo>
                  <a:lnTo>
                    <a:pt x="2603" y="2951"/>
                  </a:lnTo>
                  <a:lnTo>
                    <a:pt x="2637" y="2938"/>
                  </a:lnTo>
                  <a:lnTo>
                    <a:pt x="2668" y="2923"/>
                  </a:lnTo>
                  <a:lnTo>
                    <a:pt x="2703" y="2904"/>
                  </a:lnTo>
                  <a:lnTo>
                    <a:pt x="2731" y="2886"/>
                  </a:lnTo>
                  <a:lnTo>
                    <a:pt x="2760" y="2865"/>
                  </a:lnTo>
                  <a:lnTo>
                    <a:pt x="2788" y="2842"/>
                  </a:lnTo>
                  <a:lnTo>
                    <a:pt x="2815" y="2817"/>
                  </a:lnTo>
                  <a:lnTo>
                    <a:pt x="2838" y="2792"/>
                  </a:lnTo>
                  <a:lnTo>
                    <a:pt x="2862" y="2765"/>
                  </a:lnTo>
                  <a:lnTo>
                    <a:pt x="2883" y="2734"/>
                  </a:lnTo>
                  <a:lnTo>
                    <a:pt x="2902" y="2705"/>
                  </a:lnTo>
                  <a:lnTo>
                    <a:pt x="2920" y="2674"/>
                  </a:lnTo>
                  <a:lnTo>
                    <a:pt x="2935" y="2640"/>
                  </a:lnTo>
                  <a:lnTo>
                    <a:pt x="2948" y="2605"/>
                  </a:lnTo>
                  <a:lnTo>
                    <a:pt x="2962" y="2571"/>
                  </a:lnTo>
                  <a:lnTo>
                    <a:pt x="2972" y="2535"/>
                  </a:lnTo>
                  <a:lnTo>
                    <a:pt x="2980" y="2496"/>
                  </a:lnTo>
                  <a:lnTo>
                    <a:pt x="2988" y="2459"/>
                  </a:lnTo>
                  <a:lnTo>
                    <a:pt x="2995" y="2419"/>
                  </a:lnTo>
                  <a:lnTo>
                    <a:pt x="3004" y="2339"/>
                  </a:lnTo>
                  <a:lnTo>
                    <a:pt x="3007" y="2252"/>
                  </a:lnTo>
                  <a:lnTo>
                    <a:pt x="3004" y="2192"/>
                  </a:lnTo>
                  <a:lnTo>
                    <a:pt x="3000" y="2131"/>
                  </a:lnTo>
                  <a:lnTo>
                    <a:pt x="2995" y="2068"/>
                  </a:lnTo>
                  <a:lnTo>
                    <a:pt x="2985" y="2006"/>
                  </a:lnTo>
                  <a:lnTo>
                    <a:pt x="2975" y="1939"/>
                  </a:lnTo>
                  <a:lnTo>
                    <a:pt x="2965" y="1874"/>
                  </a:lnTo>
                  <a:lnTo>
                    <a:pt x="2948" y="1809"/>
                  </a:lnTo>
                  <a:lnTo>
                    <a:pt x="2933" y="1743"/>
                  </a:lnTo>
                  <a:lnTo>
                    <a:pt x="2915" y="1678"/>
                  </a:lnTo>
                  <a:lnTo>
                    <a:pt x="2896" y="1612"/>
                  </a:lnTo>
                  <a:lnTo>
                    <a:pt x="2852" y="1478"/>
                  </a:lnTo>
                  <a:lnTo>
                    <a:pt x="2802" y="1347"/>
                  </a:lnTo>
                  <a:lnTo>
                    <a:pt x="2747" y="1217"/>
                  </a:lnTo>
                  <a:lnTo>
                    <a:pt x="2686" y="1090"/>
                  </a:lnTo>
                  <a:lnTo>
                    <a:pt x="2624" y="967"/>
                  </a:lnTo>
                  <a:lnTo>
                    <a:pt x="2559" y="852"/>
                  </a:lnTo>
                  <a:lnTo>
                    <a:pt x="2491" y="739"/>
                  </a:lnTo>
                  <a:lnTo>
                    <a:pt x="2419" y="637"/>
                  </a:lnTo>
                  <a:lnTo>
                    <a:pt x="2349" y="540"/>
                  </a:lnTo>
                  <a:lnTo>
                    <a:pt x="2278" y="456"/>
                  </a:lnTo>
                  <a:lnTo>
                    <a:pt x="2244" y="417"/>
                  </a:lnTo>
                  <a:lnTo>
                    <a:pt x="2210" y="380"/>
                  </a:lnTo>
                  <a:lnTo>
                    <a:pt x="2160" y="332"/>
                  </a:lnTo>
                  <a:lnTo>
                    <a:pt x="2111" y="290"/>
                  </a:lnTo>
                  <a:lnTo>
                    <a:pt x="2058" y="252"/>
                  </a:lnTo>
                  <a:lnTo>
                    <a:pt x="2006" y="215"/>
                  </a:lnTo>
                  <a:lnTo>
                    <a:pt x="1951" y="181"/>
                  </a:lnTo>
                  <a:lnTo>
                    <a:pt x="1896" y="150"/>
                  </a:lnTo>
                  <a:lnTo>
                    <a:pt x="1839" y="121"/>
                  </a:lnTo>
                  <a:lnTo>
                    <a:pt x="1781" y="94"/>
                  </a:lnTo>
                  <a:lnTo>
                    <a:pt x="1724" y="73"/>
                  </a:lnTo>
                  <a:lnTo>
                    <a:pt x="1663" y="55"/>
                  </a:lnTo>
                  <a:lnTo>
                    <a:pt x="1603" y="36"/>
                  </a:lnTo>
                  <a:lnTo>
                    <a:pt x="1542" y="24"/>
                  </a:lnTo>
                  <a:lnTo>
                    <a:pt x="1480" y="13"/>
                  </a:lnTo>
                  <a:lnTo>
                    <a:pt x="1420" y="6"/>
                  </a:lnTo>
                  <a:lnTo>
                    <a:pt x="1356" y="3"/>
                  </a:lnTo>
                  <a:lnTo>
                    <a:pt x="1294" y="0"/>
                  </a:lnTo>
                  <a:lnTo>
                    <a:pt x="1231" y="3"/>
                  </a:lnTo>
                  <a:lnTo>
                    <a:pt x="1171" y="6"/>
                  </a:lnTo>
                  <a:lnTo>
                    <a:pt x="1107" y="13"/>
                  </a:lnTo>
                  <a:lnTo>
                    <a:pt x="1047" y="24"/>
                  </a:lnTo>
                  <a:lnTo>
                    <a:pt x="987" y="36"/>
                  </a:lnTo>
                  <a:lnTo>
                    <a:pt x="925" y="55"/>
                  </a:lnTo>
                  <a:lnTo>
                    <a:pt x="867" y="73"/>
                  </a:lnTo>
                  <a:lnTo>
                    <a:pt x="807" y="94"/>
                  </a:lnTo>
                  <a:lnTo>
                    <a:pt x="749" y="121"/>
                  </a:lnTo>
                  <a:lnTo>
                    <a:pt x="691" y="150"/>
                  </a:lnTo>
                  <a:lnTo>
                    <a:pt x="636" y="181"/>
                  </a:lnTo>
                  <a:lnTo>
                    <a:pt x="581" y="215"/>
                  </a:lnTo>
                  <a:lnTo>
                    <a:pt x="529" y="252"/>
                  </a:lnTo>
                  <a:lnTo>
                    <a:pt x="477" y="290"/>
                  </a:lnTo>
                  <a:lnTo>
                    <a:pt x="427" y="332"/>
                  </a:lnTo>
                  <a:lnTo>
                    <a:pt x="379" y="380"/>
                  </a:lnTo>
                  <a:lnTo>
                    <a:pt x="332" y="427"/>
                  </a:lnTo>
                  <a:lnTo>
                    <a:pt x="291" y="477"/>
                  </a:lnTo>
                  <a:lnTo>
                    <a:pt x="249" y="529"/>
                  </a:lnTo>
                  <a:lnTo>
                    <a:pt x="212" y="581"/>
                  </a:lnTo>
                  <a:lnTo>
                    <a:pt x="178" y="637"/>
                  </a:lnTo>
                  <a:lnTo>
                    <a:pt x="150" y="695"/>
                  </a:lnTo>
                  <a:lnTo>
                    <a:pt x="120" y="750"/>
                  </a:lnTo>
                  <a:lnTo>
                    <a:pt x="95" y="807"/>
                  </a:lnTo>
                  <a:lnTo>
                    <a:pt x="73" y="867"/>
                  </a:lnTo>
                  <a:lnTo>
                    <a:pt x="53" y="928"/>
                  </a:lnTo>
                  <a:lnTo>
                    <a:pt x="37" y="988"/>
                  </a:lnTo>
                  <a:lnTo>
                    <a:pt x="23" y="1048"/>
                  </a:lnTo>
                  <a:lnTo>
                    <a:pt x="13" y="1108"/>
                  </a:lnTo>
                  <a:lnTo>
                    <a:pt x="5" y="1172"/>
                  </a:lnTo>
                  <a:lnTo>
                    <a:pt x="3" y="1235"/>
                  </a:lnTo>
                  <a:lnTo>
                    <a:pt x="0" y="1295"/>
                  </a:lnTo>
                  <a:lnTo>
                    <a:pt x="3" y="1357"/>
                  </a:lnTo>
                  <a:lnTo>
                    <a:pt x="5" y="1421"/>
                  </a:lnTo>
                  <a:lnTo>
                    <a:pt x="13" y="1481"/>
                  </a:lnTo>
                  <a:lnTo>
                    <a:pt x="23" y="1544"/>
                  </a:lnTo>
                  <a:lnTo>
                    <a:pt x="37" y="1605"/>
                  </a:lnTo>
                  <a:lnTo>
                    <a:pt x="53" y="1665"/>
                  </a:lnTo>
                  <a:lnTo>
                    <a:pt x="73" y="1725"/>
                  </a:lnTo>
                  <a:lnTo>
                    <a:pt x="95" y="1782"/>
                  </a:lnTo>
                  <a:lnTo>
                    <a:pt x="120" y="1840"/>
                  </a:lnTo>
                  <a:lnTo>
                    <a:pt x="150" y="1898"/>
                  </a:lnTo>
                  <a:lnTo>
                    <a:pt x="178" y="1956"/>
                  </a:lnTo>
                  <a:lnTo>
                    <a:pt x="212" y="2008"/>
                  </a:lnTo>
                  <a:lnTo>
                    <a:pt x="252" y="2063"/>
                  </a:lnTo>
                  <a:lnTo>
                    <a:pt x="291" y="2113"/>
                  </a:lnTo>
                  <a:lnTo>
                    <a:pt x="332" y="2162"/>
                  </a:lnTo>
                  <a:lnTo>
                    <a:pt x="379" y="2212"/>
                  </a:lnTo>
                  <a:lnTo>
                    <a:pt x="385" y="2207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083" name="Freeform 64"/>
            <p:cNvSpPr>
              <a:spLocks/>
            </p:cNvSpPr>
            <p:nvPr userDrawn="1"/>
          </p:nvSpPr>
          <p:spPr bwMode="auto">
            <a:xfrm>
              <a:off x="7854950" y="3322638"/>
              <a:ext cx="255588" cy="339725"/>
            </a:xfrm>
            <a:custGeom>
              <a:avLst/>
              <a:gdLst>
                <a:gd name="T0" fmla="*/ 2566 w 2571"/>
                <a:gd name="T1" fmla="*/ 1157 h 3434"/>
                <a:gd name="T2" fmla="*/ 2533 w 2571"/>
                <a:gd name="T3" fmla="*/ 968 h 3434"/>
                <a:gd name="T4" fmla="*/ 2473 w 2571"/>
                <a:gd name="T5" fmla="*/ 787 h 3434"/>
                <a:gd name="T6" fmla="*/ 2386 w 2571"/>
                <a:gd name="T7" fmla="*/ 622 h 3434"/>
                <a:gd name="T8" fmla="*/ 2279 w 2571"/>
                <a:gd name="T9" fmla="*/ 469 h 3434"/>
                <a:gd name="T10" fmla="*/ 2152 w 2571"/>
                <a:gd name="T11" fmla="*/ 336 h 3434"/>
                <a:gd name="T12" fmla="*/ 2006 w 2571"/>
                <a:gd name="T13" fmla="*/ 220 h 3434"/>
                <a:gd name="T14" fmla="*/ 1844 w 2571"/>
                <a:gd name="T15" fmla="*/ 128 h 3434"/>
                <a:gd name="T16" fmla="*/ 1669 w 2571"/>
                <a:gd name="T17" fmla="*/ 58 h 3434"/>
                <a:gd name="T18" fmla="*/ 1482 w 2571"/>
                <a:gd name="T19" fmla="*/ 16 h 3434"/>
                <a:gd name="T20" fmla="*/ 1286 w 2571"/>
                <a:gd name="T21" fmla="*/ 0 h 3434"/>
                <a:gd name="T22" fmla="*/ 1090 w 2571"/>
                <a:gd name="T23" fmla="*/ 16 h 3434"/>
                <a:gd name="T24" fmla="*/ 904 w 2571"/>
                <a:gd name="T25" fmla="*/ 58 h 3434"/>
                <a:gd name="T26" fmla="*/ 728 w 2571"/>
                <a:gd name="T27" fmla="*/ 128 h 3434"/>
                <a:gd name="T28" fmla="*/ 568 w 2571"/>
                <a:gd name="T29" fmla="*/ 220 h 3434"/>
                <a:gd name="T30" fmla="*/ 422 w 2571"/>
                <a:gd name="T31" fmla="*/ 336 h 3434"/>
                <a:gd name="T32" fmla="*/ 294 w 2571"/>
                <a:gd name="T33" fmla="*/ 469 h 3434"/>
                <a:gd name="T34" fmla="*/ 186 w 2571"/>
                <a:gd name="T35" fmla="*/ 622 h 3434"/>
                <a:gd name="T36" fmla="*/ 102 w 2571"/>
                <a:gd name="T37" fmla="*/ 787 h 3434"/>
                <a:gd name="T38" fmla="*/ 40 w 2571"/>
                <a:gd name="T39" fmla="*/ 968 h 3434"/>
                <a:gd name="T40" fmla="*/ 8 w 2571"/>
                <a:gd name="T41" fmla="*/ 1157 h 3434"/>
                <a:gd name="T42" fmla="*/ 3 w 2571"/>
                <a:gd name="T43" fmla="*/ 1358 h 3434"/>
                <a:gd name="T44" fmla="*/ 27 w 2571"/>
                <a:gd name="T45" fmla="*/ 1586 h 3434"/>
                <a:gd name="T46" fmla="*/ 79 w 2571"/>
                <a:gd name="T47" fmla="*/ 1838 h 3434"/>
                <a:gd name="T48" fmla="*/ 155 w 2571"/>
                <a:gd name="T49" fmla="*/ 2103 h 3434"/>
                <a:gd name="T50" fmla="*/ 257 w 2571"/>
                <a:gd name="T51" fmla="*/ 2370 h 3434"/>
                <a:gd name="T52" fmla="*/ 378 w 2571"/>
                <a:gd name="T53" fmla="*/ 2627 h 3434"/>
                <a:gd name="T54" fmla="*/ 516 w 2571"/>
                <a:gd name="T55" fmla="*/ 2868 h 3434"/>
                <a:gd name="T56" fmla="*/ 673 w 2571"/>
                <a:gd name="T57" fmla="*/ 3080 h 3434"/>
                <a:gd name="T58" fmla="*/ 844 w 2571"/>
                <a:gd name="T59" fmla="*/ 3251 h 3434"/>
                <a:gd name="T60" fmla="*/ 996 w 2571"/>
                <a:gd name="T61" fmla="*/ 3353 h 3434"/>
                <a:gd name="T62" fmla="*/ 1090 w 2571"/>
                <a:gd name="T63" fmla="*/ 3398 h 3434"/>
                <a:gd name="T64" fmla="*/ 1186 w 2571"/>
                <a:gd name="T65" fmla="*/ 3424 h 3434"/>
                <a:gd name="T66" fmla="*/ 1286 w 2571"/>
                <a:gd name="T67" fmla="*/ 3434 h 3434"/>
                <a:gd name="T68" fmla="*/ 1385 w 2571"/>
                <a:gd name="T69" fmla="*/ 3424 h 3434"/>
                <a:gd name="T70" fmla="*/ 1482 w 2571"/>
                <a:gd name="T71" fmla="*/ 3398 h 3434"/>
                <a:gd name="T72" fmla="*/ 1577 w 2571"/>
                <a:gd name="T73" fmla="*/ 3353 h 3434"/>
                <a:gd name="T74" fmla="*/ 1729 w 2571"/>
                <a:gd name="T75" fmla="*/ 3251 h 3434"/>
                <a:gd name="T76" fmla="*/ 1898 w 2571"/>
                <a:gd name="T77" fmla="*/ 3080 h 3434"/>
                <a:gd name="T78" fmla="*/ 2055 w 2571"/>
                <a:gd name="T79" fmla="*/ 2868 h 3434"/>
                <a:gd name="T80" fmla="*/ 2197 w 2571"/>
                <a:gd name="T81" fmla="*/ 2627 h 3434"/>
                <a:gd name="T82" fmla="*/ 2318 w 2571"/>
                <a:gd name="T83" fmla="*/ 2370 h 3434"/>
                <a:gd name="T84" fmla="*/ 2417 w 2571"/>
                <a:gd name="T85" fmla="*/ 2103 h 3434"/>
                <a:gd name="T86" fmla="*/ 2496 w 2571"/>
                <a:gd name="T87" fmla="*/ 1838 h 3434"/>
                <a:gd name="T88" fmla="*/ 2546 w 2571"/>
                <a:gd name="T89" fmla="*/ 1586 h 3434"/>
                <a:gd name="T90" fmla="*/ 2571 w 2571"/>
                <a:gd name="T91" fmla="*/ 1358 h 3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71" h="3434">
                  <a:moveTo>
                    <a:pt x="2571" y="1290"/>
                  </a:moveTo>
                  <a:lnTo>
                    <a:pt x="2571" y="1222"/>
                  </a:lnTo>
                  <a:lnTo>
                    <a:pt x="2566" y="1157"/>
                  </a:lnTo>
                  <a:lnTo>
                    <a:pt x="2558" y="1093"/>
                  </a:lnTo>
                  <a:lnTo>
                    <a:pt x="2546" y="1031"/>
                  </a:lnTo>
                  <a:lnTo>
                    <a:pt x="2533" y="968"/>
                  </a:lnTo>
                  <a:lnTo>
                    <a:pt x="2514" y="904"/>
                  </a:lnTo>
                  <a:lnTo>
                    <a:pt x="2496" y="847"/>
                  </a:lnTo>
                  <a:lnTo>
                    <a:pt x="2473" y="787"/>
                  </a:lnTo>
                  <a:lnTo>
                    <a:pt x="2446" y="732"/>
                  </a:lnTo>
                  <a:lnTo>
                    <a:pt x="2417" y="674"/>
                  </a:lnTo>
                  <a:lnTo>
                    <a:pt x="2386" y="622"/>
                  </a:lnTo>
                  <a:lnTo>
                    <a:pt x="2354" y="570"/>
                  </a:lnTo>
                  <a:lnTo>
                    <a:pt x="2318" y="519"/>
                  </a:lnTo>
                  <a:lnTo>
                    <a:pt x="2279" y="469"/>
                  </a:lnTo>
                  <a:lnTo>
                    <a:pt x="2239" y="422"/>
                  </a:lnTo>
                  <a:lnTo>
                    <a:pt x="2197" y="378"/>
                  </a:lnTo>
                  <a:lnTo>
                    <a:pt x="2152" y="336"/>
                  </a:lnTo>
                  <a:lnTo>
                    <a:pt x="2105" y="294"/>
                  </a:lnTo>
                  <a:lnTo>
                    <a:pt x="2055" y="257"/>
                  </a:lnTo>
                  <a:lnTo>
                    <a:pt x="2006" y="220"/>
                  </a:lnTo>
                  <a:lnTo>
                    <a:pt x="1953" y="187"/>
                  </a:lnTo>
                  <a:lnTo>
                    <a:pt x="1898" y="155"/>
                  </a:lnTo>
                  <a:lnTo>
                    <a:pt x="1844" y="128"/>
                  </a:lnTo>
                  <a:lnTo>
                    <a:pt x="1786" y="103"/>
                  </a:lnTo>
                  <a:lnTo>
                    <a:pt x="1729" y="79"/>
                  </a:lnTo>
                  <a:lnTo>
                    <a:pt x="1669" y="58"/>
                  </a:lnTo>
                  <a:lnTo>
                    <a:pt x="1608" y="43"/>
                  </a:lnTo>
                  <a:lnTo>
                    <a:pt x="1545" y="26"/>
                  </a:lnTo>
                  <a:lnTo>
                    <a:pt x="1482" y="16"/>
                  </a:lnTo>
                  <a:lnTo>
                    <a:pt x="1417" y="8"/>
                  </a:lnTo>
                  <a:lnTo>
                    <a:pt x="1352" y="3"/>
                  </a:lnTo>
                  <a:lnTo>
                    <a:pt x="1286" y="0"/>
                  </a:lnTo>
                  <a:lnTo>
                    <a:pt x="1220" y="3"/>
                  </a:lnTo>
                  <a:lnTo>
                    <a:pt x="1155" y="8"/>
                  </a:lnTo>
                  <a:lnTo>
                    <a:pt x="1090" y="16"/>
                  </a:lnTo>
                  <a:lnTo>
                    <a:pt x="1027" y="26"/>
                  </a:lnTo>
                  <a:lnTo>
                    <a:pt x="964" y="43"/>
                  </a:lnTo>
                  <a:lnTo>
                    <a:pt x="904" y="58"/>
                  </a:lnTo>
                  <a:lnTo>
                    <a:pt x="844" y="79"/>
                  </a:lnTo>
                  <a:lnTo>
                    <a:pt x="786" y="103"/>
                  </a:lnTo>
                  <a:lnTo>
                    <a:pt x="728" y="128"/>
                  </a:lnTo>
                  <a:lnTo>
                    <a:pt x="673" y="155"/>
                  </a:lnTo>
                  <a:lnTo>
                    <a:pt x="621" y="187"/>
                  </a:lnTo>
                  <a:lnTo>
                    <a:pt x="568" y="220"/>
                  </a:lnTo>
                  <a:lnTo>
                    <a:pt x="516" y="257"/>
                  </a:lnTo>
                  <a:lnTo>
                    <a:pt x="469" y="294"/>
                  </a:lnTo>
                  <a:lnTo>
                    <a:pt x="422" y="336"/>
                  </a:lnTo>
                  <a:lnTo>
                    <a:pt x="378" y="378"/>
                  </a:lnTo>
                  <a:lnTo>
                    <a:pt x="336" y="422"/>
                  </a:lnTo>
                  <a:lnTo>
                    <a:pt x="294" y="469"/>
                  </a:lnTo>
                  <a:lnTo>
                    <a:pt x="257" y="519"/>
                  </a:lnTo>
                  <a:lnTo>
                    <a:pt x="221" y="570"/>
                  </a:lnTo>
                  <a:lnTo>
                    <a:pt x="186" y="622"/>
                  </a:lnTo>
                  <a:lnTo>
                    <a:pt x="155" y="674"/>
                  </a:lnTo>
                  <a:lnTo>
                    <a:pt x="126" y="732"/>
                  </a:lnTo>
                  <a:lnTo>
                    <a:pt x="102" y="787"/>
                  </a:lnTo>
                  <a:lnTo>
                    <a:pt x="79" y="847"/>
                  </a:lnTo>
                  <a:lnTo>
                    <a:pt x="58" y="904"/>
                  </a:lnTo>
                  <a:lnTo>
                    <a:pt x="40" y="968"/>
                  </a:lnTo>
                  <a:lnTo>
                    <a:pt x="27" y="1031"/>
                  </a:lnTo>
                  <a:lnTo>
                    <a:pt x="16" y="1093"/>
                  </a:lnTo>
                  <a:lnTo>
                    <a:pt x="8" y="1157"/>
                  </a:lnTo>
                  <a:lnTo>
                    <a:pt x="3" y="1222"/>
                  </a:lnTo>
                  <a:lnTo>
                    <a:pt x="0" y="1290"/>
                  </a:lnTo>
                  <a:lnTo>
                    <a:pt x="3" y="1358"/>
                  </a:lnTo>
                  <a:lnTo>
                    <a:pt x="8" y="1431"/>
                  </a:lnTo>
                  <a:lnTo>
                    <a:pt x="16" y="1508"/>
                  </a:lnTo>
                  <a:lnTo>
                    <a:pt x="27" y="1586"/>
                  </a:lnTo>
                  <a:lnTo>
                    <a:pt x="40" y="1667"/>
                  </a:lnTo>
                  <a:lnTo>
                    <a:pt x="58" y="1751"/>
                  </a:lnTo>
                  <a:lnTo>
                    <a:pt x="79" y="1838"/>
                  </a:lnTo>
                  <a:lnTo>
                    <a:pt x="102" y="1924"/>
                  </a:lnTo>
                  <a:lnTo>
                    <a:pt x="126" y="2013"/>
                  </a:lnTo>
                  <a:lnTo>
                    <a:pt x="155" y="2103"/>
                  </a:lnTo>
                  <a:lnTo>
                    <a:pt x="186" y="2192"/>
                  </a:lnTo>
                  <a:lnTo>
                    <a:pt x="221" y="2281"/>
                  </a:lnTo>
                  <a:lnTo>
                    <a:pt x="257" y="2370"/>
                  </a:lnTo>
                  <a:lnTo>
                    <a:pt x="294" y="2456"/>
                  </a:lnTo>
                  <a:lnTo>
                    <a:pt x="336" y="2543"/>
                  </a:lnTo>
                  <a:lnTo>
                    <a:pt x="378" y="2627"/>
                  </a:lnTo>
                  <a:lnTo>
                    <a:pt x="422" y="2711"/>
                  </a:lnTo>
                  <a:lnTo>
                    <a:pt x="469" y="2792"/>
                  </a:lnTo>
                  <a:lnTo>
                    <a:pt x="516" y="2868"/>
                  </a:lnTo>
                  <a:lnTo>
                    <a:pt x="568" y="2941"/>
                  </a:lnTo>
                  <a:lnTo>
                    <a:pt x="621" y="3012"/>
                  </a:lnTo>
                  <a:lnTo>
                    <a:pt x="673" y="3080"/>
                  </a:lnTo>
                  <a:lnTo>
                    <a:pt x="728" y="3140"/>
                  </a:lnTo>
                  <a:lnTo>
                    <a:pt x="786" y="3199"/>
                  </a:lnTo>
                  <a:lnTo>
                    <a:pt x="844" y="3251"/>
                  </a:lnTo>
                  <a:lnTo>
                    <a:pt x="904" y="3296"/>
                  </a:lnTo>
                  <a:lnTo>
                    <a:pt x="964" y="3337"/>
                  </a:lnTo>
                  <a:lnTo>
                    <a:pt x="996" y="3353"/>
                  </a:lnTo>
                  <a:lnTo>
                    <a:pt x="1027" y="3371"/>
                  </a:lnTo>
                  <a:lnTo>
                    <a:pt x="1058" y="3384"/>
                  </a:lnTo>
                  <a:lnTo>
                    <a:pt x="1090" y="3398"/>
                  </a:lnTo>
                  <a:lnTo>
                    <a:pt x="1124" y="3408"/>
                  </a:lnTo>
                  <a:lnTo>
                    <a:pt x="1155" y="3416"/>
                  </a:lnTo>
                  <a:lnTo>
                    <a:pt x="1186" y="3424"/>
                  </a:lnTo>
                  <a:lnTo>
                    <a:pt x="1220" y="3429"/>
                  </a:lnTo>
                  <a:lnTo>
                    <a:pt x="1255" y="3431"/>
                  </a:lnTo>
                  <a:lnTo>
                    <a:pt x="1286" y="3434"/>
                  </a:lnTo>
                  <a:lnTo>
                    <a:pt x="1320" y="3431"/>
                  </a:lnTo>
                  <a:lnTo>
                    <a:pt x="1352" y="3429"/>
                  </a:lnTo>
                  <a:lnTo>
                    <a:pt x="1385" y="3424"/>
                  </a:lnTo>
                  <a:lnTo>
                    <a:pt x="1417" y="3416"/>
                  </a:lnTo>
                  <a:lnTo>
                    <a:pt x="1451" y="3408"/>
                  </a:lnTo>
                  <a:lnTo>
                    <a:pt x="1482" y="3398"/>
                  </a:lnTo>
                  <a:lnTo>
                    <a:pt x="1514" y="3384"/>
                  </a:lnTo>
                  <a:lnTo>
                    <a:pt x="1545" y="3371"/>
                  </a:lnTo>
                  <a:lnTo>
                    <a:pt x="1577" y="3353"/>
                  </a:lnTo>
                  <a:lnTo>
                    <a:pt x="1608" y="3337"/>
                  </a:lnTo>
                  <a:lnTo>
                    <a:pt x="1669" y="3296"/>
                  </a:lnTo>
                  <a:lnTo>
                    <a:pt x="1729" y="3251"/>
                  </a:lnTo>
                  <a:lnTo>
                    <a:pt x="1786" y="3199"/>
                  </a:lnTo>
                  <a:lnTo>
                    <a:pt x="1844" y="3140"/>
                  </a:lnTo>
                  <a:lnTo>
                    <a:pt x="1898" y="3080"/>
                  </a:lnTo>
                  <a:lnTo>
                    <a:pt x="1953" y="3012"/>
                  </a:lnTo>
                  <a:lnTo>
                    <a:pt x="2006" y="2941"/>
                  </a:lnTo>
                  <a:lnTo>
                    <a:pt x="2055" y="2868"/>
                  </a:lnTo>
                  <a:lnTo>
                    <a:pt x="2105" y="2792"/>
                  </a:lnTo>
                  <a:lnTo>
                    <a:pt x="2150" y="2711"/>
                  </a:lnTo>
                  <a:lnTo>
                    <a:pt x="2197" y="2627"/>
                  </a:lnTo>
                  <a:lnTo>
                    <a:pt x="2239" y="2543"/>
                  </a:lnTo>
                  <a:lnTo>
                    <a:pt x="2279" y="2456"/>
                  </a:lnTo>
                  <a:lnTo>
                    <a:pt x="2318" y="2370"/>
                  </a:lnTo>
                  <a:lnTo>
                    <a:pt x="2354" y="2281"/>
                  </a:lnTo>
                  <a:lnTo>
                    <a:pt x="2386" y="2192"/>
                  </a:lnTo>
                  <a:lnTo>
                    <a:pt x="2417" y="2103"/>
                  </a:lnTo>
                  <a:lnTo>
                    <a:pt x="2446" y="2013"/>
                  </a:lnTo>
                  <a:lnTo>
                    <a:pt x="2473" y="1924"/>
                  </a:lnTo>
                  <a:lnTo>
                    <a:pt x="2496" y="1838"/>
                  </a:lnTo>
                  <a:lnTo>
                    <a:pt x="2514" y="1751"/>
                  </a:lnTo>
                  <a:lnTo>
                    <a:pt x="2533" y="1667"/>
                  </a:lnTo>
                  <a:lnTo>
                    <a:pt x="2546" y="1586"/>
                  </a:lnTo>
                  <a:lnTo>
                    <a:pt x="2558" y="1508"/>
                  </a:lnTo>
                  <a:lnTo>
                    <a:pt x="2566" y="1431"/>
                  </a:lnTo>
                  <a:lnTo>
                    <a:pt x="2571" y="1358"/>
                  </a:lnTo>
                  <a:lnTo>
                    <a:pt x="2571" y="12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084" name="Freeform 65"/>
            <p:cNvSpPr>
              <a:spLocks/>
            </p:cNvSpPr>
            <p:nvPr userDrawn="1"/>
          </p:nvSpPr>
          <p:spPr bwMode="auto">
            <a:xfrm>
              <a:off x="7853363" y="3321050"/>
              <a:ext cx="257175" cy="342900"/>
            </a:xfrm>
            <a:custGeom>
              <a:avLst/>
              <a:gdLst>
                <a:gd name="T0" fmla="*/ 2583 w 2588"/>
                <a:gd name="T1" fmla="*/ 1164 h 3449"/>
                <a:gd name="T2" fmla="*/ 2509 w 2588"/>
                <a:gd name="T3" fmla="*/ 849 h 3449"/>
                <a:gd name="T4" fmla="*/ 2367 w 2588"/>
                <a:gd name="T5" fmla="*/ 570 h 3449"/>
                <a:gd name="T6" fmla="*/ 2163 w 2588"/>
                <a:gd name="T7" fmla="*/ 335 h 3449"/>
                <a:gd name="T8" fmla="*/ 1912 w 2588"/>
                <a:gd name="T9" fmla="*/ 157 h 3449"/>
                <a:gd name="T10" fmla="*/ 1619 w 2588"/>
                <a:gd name="T11" fmla="*/ 41 h 3449"/>
                <a:gd name="T12" fmla="*/ 1294 w 2588"/>
                <a:gd name="T13" fmla="*/ 0 h 3449"/>
                <a:gd name="T14" fmla="*/ 972 w 2588"/>
                <a:gd name="T15" fmla="*/ 41 h 3449"/>
                <a:gd name="T16" fmla="*/ 678 w 2588"/>
                <a:gd name="T17" fmla="*/ 157 h 3449"/>
                <a:gd name="T18" fmla="*/ 424 w 2588"/>
                <a:gd name="T19" fmla="*/ 338 h 3449"/>
                <a:gd name="T20" fmla="*/ 220 w 2588"/>
                <a:gd name="T21" fmla="*/ 570 h 3449"/>
                <a:gd name="T22" fmla="*/ 79 w 2588"/>
                <a:gd name="T23" fmla="*/ 851 h 3449"/>
                <a:gd name="T24" fmla="*/ 8 w 2588"/>
                <a:gd name="T25" fmla="*/ 1164 h 3449"/>
                <a:gd name="T26" fmla="*/ 16 w 2588"/>
                <a:gd name="T27" fmla="*/ 1515 h 3449"/>
                <a:gd name="T28" fmla="*/ 103 w 2588"/>
                <a:gd name="T29" fmla="*/ 1934 h 3449"/>
                <a:gd name="T30" fmla="*/ 257 w 2588"/>
                <a:gd name="T31" fmla="*/ 2380 h 3449"/>
                <a:gd name="T32" fmla="*/ 469 w 2588"/>
                <a:gd name="T33" fmla="*/ 2801 h 3449"/>
                <a:gd name="T34" fmla="*/ 731 w 2588"/>
                <a:gd name="T35" fmla="*/ 3152 h 3449"/>
                <a:gd name="T36" fmla="*/ 1001 w 2588"/>
                <a:gd name="T37" fmla="*/ 3368 h 3449"/>
                <a:gd name="T38" fmla="*/ 1161 w 2588"/>
                <a:gd name="T39" fmla="*/ 3431 h 3449"/>
                <a:gd name="T40" fmla="*/ 1328 w 2588"/>
                <a:gd name="T41" fmla="*/ 3447 h 3449"/>
                <a:gd name="T42" fmla="*/ 1493 w 2588"/>
                <a:gd name="T43" fmla="*/ 3413 h 3449"/>
                <a:gd name="T44" fmla="*/ 1682 w 2588"/>
                <a:gd name="T45" fmla="*/ 3310 h 3449"/>
                <a:gd name="T46" fmla="*/ 1928 w 2588"/>
                <a:gd name="T47" fmla="*/ 3074 h 3449"/>
                <a:gd name="T48" fmla="*/ 2118 w 2588"/>
                <a:gd name="T49" fmla="*/ 2801 h 3449"/>
                <a:gd name="T50" fmla="*/ 2312 w 2588"/>
                <a:gd name="T51" fmla="*/ 2425 h 3449"/>
                <a:gd name="T52" fmla="*/ 2531 w 2588"/>
                <a:gd name="T53" fmla="*/ 1761 h 3449"/>
                <a:gd name="T54" fmla="*/ 2588 w 2588"/>
                <a:gd name="T55" fmla="*/ 1346 h 3449"/>
                <a:gd name="T56" fmla="*/ 2566 w 2588"/>
                <a:gd name="T57" fmla="*/ 1436 h 3449"/>
                <a:gd name="T58" fmla="*/ 2496 w 2588"/>
                <a:gd name="T59" fmla="*/ 1843 h 3449"/>
                <a:gd name="T60" fmla="*/ 2355 w 2588"/>
                <a:gd name="T61" fmla="*/ 2286 h 3449"/>
                <a:gd name="T62" fmla="*/ 2153 w 2588"/>
                <a:gd name="T63" fmla="*/ 2712 h 3449"/>
                <a:gd name="T64" fmla="*/ 1901 w 2588"/>
                <a:gd name="T65" fmla="*/ 3082 h 3449"/>
                <a:gd name="T66" fmla="*/ 1611 w 2588"/>
                <a:gd name="T67" fmla="*/ 3336 h 3449"/>
                <a:gd name="T68" fmla="*/ 1457 w 2588"/>
                <a:gd name="T69" fmla="*/ 3407 h 3449"/>
                <a:gd name="T70" fmla="*/ 1294 w 2588"/>
                <a:gd name="T71" fmla="*/ 3433 h 3449"/>
                <a:gd name="T72" fmla="*/ 1134 w 2588"/>
                <a:gd name="T73" fmla="*/ 3407 h 3449"/>
                <a:gd name="T74" fmla="*/ 977 w 2588"/>
                <a:gd name="T75" fmla="*/ 3336 h 3449"/>
                <a:gd name="T76" fmla="*/ 715 w 2588"/>
                <a:gd name="T77" fmla="*/ 3114 h 3449"/>
                <a:gd name="T78" fmla="*/ 519 w 2588"/>
                <a:gd name="T79" fmla="*/ 2851 h 3449"/>
                <a:gd name="T80" fmla="*/ 291 w 2588"/>
                <a:gd name="T81" fmla="*/ 2416 h 3449"/>
                <a:gd name="T82" fmla="*/ 73 w 2588"/>
                <a:gd name="T83" fmla="*/ 1756 h 3449"/>
                <a:gd name="T84" fmla="*/ 16 w 2588"/>
                <a:gd name="T85" fmla="*/ 1346 h 3449"/>
                <a:gd name="T86" fmla="*/ 43 w 2588"/>
                <a:gd name="T87" fmla="*/ 1038 h 3449"/>
                <a:gd name="T88" fmla="*/ 142 w 2588"/>
                <a:gd name="T89" fmla="*/ 741 h 3449"/>
                <a:gd name="T90" fmla="*/ 309 w 2588"/>
                <a:gd name="T91" fmla="*/ 482 h 3449"/>
                <a:gd name="T92" fmla="*/ 529 w 2588"/>
                <a:gd name="T93" fmla="*/ 269 h 3449"/>
                <a:gd name="T94" fmla="*/ 797 w 2588"/>
                <a:gd name="T95" fmla="*/ 117 h 3449"/>
                <a:gd name="T96" fmla="*/ 1101 w 2588"/>
                <a:gd name="T97" fmla="*/ 31 h 3449"/>
                <a:gd name="T98" fmla="*/ 1425 w 2588"/>
                <a:gd name="T99" fmla="*/ 23 h 3449"/>
                <a:gd name="T100" fmla="*/ 1734 w 2588"/>
                <a:gd name="T101" fmla="*/ 94 h 3449"/>
                <a:gd name="T102" fmla="*/ 2009 w 2588"/>
                <a:gd name="T103" fmla="*/ 235 h 3449"/>
                <a:gd name="T104" fmla="*/ 2242 w 2588"/>
                <a:gd name="T105" fmla="*/ 435 h 3449"/>
                <a:gd name="T106" fmla="*/ 2417 w 2588"/>
                <a:gd name="T107" fmla="*/ 686 h 3449"/>
                <a:gd name="T108" fmla="*/ 2533 w 2588"/>
                <a:gd name="T109" fmla="*/ 975 h 3449"/>
                <a:gd name="T110" fmla="*/ 2572 w 2588"/>
                <a:gd name="T111" fmla="*/ 1294 h 3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88" h="3449">
                  <a:moveTo>
                    <a:pt x="2579" y="1297"/>
                  </a:moveTo>
                  <a:lnTo>
                    <a:pt x="2588" y="1297"/>
                  </a:lnTo>
                  <a:lnTo>
                    <a:pt x="2588" y="1294"/>
                  </a:lnTo>
                  <a:lnTo>
                    <a:pt x="2588" y="1229"/>
                  </a:lnTo>
                  <a:lnTo>
                    <a:pt x="2583" y="1164"/>
                  </a:lnTo>
                  <a:lnTo>
                    <a:pt x="2574" y="1098"/>
                  </a:lnTo>
                  <a:lnTo>
                    <a:pt x="2561" y="1035"/>
                  </a:lnTo>
                  <a:lnTo>
                    <a:pt x="2548" y="972"/>
                  </a:lnTo>
                  <a:lnTo>
                    <a:pt x="2531" y="909"/>
                  </a:lnTo>
                  <a:lnTo>
                    <a:pt x="2509" y="849"/>
                  </a:lnTo>
                  <a:lnTo>
                    <a:pt x="2488" y="791"/>
                  </a:lnTo>
                  <a:lnTo>
                    <a:pt x="2462" y="734"/>
                  </a:lnTo>
                  <a:lnTo>
                    <a:pt x="2434" y="679"/>
                  </a:lnTo>
                  <a:lnTo>
                    <a:pt x="2402" y="623"/>
                  </a:lnTo>
                  <a:lnTo>
                    <a:pt x="2367" y="570"/>
                  </a:lnTo>
                  <a:lnTo>
                    <a:pt x="2331" y="521"/>
                  </a:lnTo>
                  <a:lnTo>
                    <a:pt x="2294" y="471"/>
                  </a:lnTo>
                  <a:lnTo>
                    <a:pt x="2252" y="424"/>
                  </a:lnTo>
                  <a:lnTo>
                    <a:pt x="2210" y="379"/>
                  </a:lnTo>
                  <a:lnTo>
                    <a:pt x="2163" y="335"/>
                  </a:lnTo>
                  <a:lnTo>
                    <a:pt x="2118" y="296"/>
                  </a:lnTo>
                  <a:lnTo>
                    <a:pt x="2070" y="256"/>
                  </a:lnTo>
                  <a:lnTo>
                    <a:pt x="2016" y="222"/>
                  </a:lnTo>
                  <a:lnTo>
                    <a:pt x="1964" y="189"/>
                  </a:lnTo>
                  <a:lnTo>
                    <a:pt x="1912" y="157"/>
                  </a:lnTo>
                  <a:lnTo>
                    <a:pt x="1854" y="128"/>
                  </a:lnTo>
                  <a:lnTo>
                    <a:pt x="1799" y="102"/>
                  </a:lnTo>
                  <a:lnTo>
                    <a:pt x="1739" y="78"/>
                  </a:lnTo>
                  <a:lnTo>
                    <a:pt x="1679" y="57"/>
                  </a:lnTo>
                  <a:lnTo>
                    <a:pt x="1619" y="41"/>
                  </a:lnTo>
                  <a:lnTo>
                    <a:pt x="1555" y="26"/>
                  </a:lnTo>
                  <a:lnTo>
                    <a:pt x="1490" y="15"/>
                  </a:lnTo>
                  <a:lnTo>
                    <a:pt x="1428" y="7"/>
                  </a:lnTo>
                  <a:lnTo>
                    <a:pt x="1362" y="2"/>
                  </a:lnTo>
                  <a:lnTo>
                    <a:pt x="1294" y="0"/>
                  </a:lnTo>
                  <a:lnTo>
                    <a:pt x="1228" y="2"/>
                  </a:lnTo>
                  <a:lnTo>
                    <a:pt x="1163" y="7"/>
                  </a:lnTo>
                  <a:lnTo>
                    <a:pt x="1098" y="15"/>
                  </a:lnTo>
                  <a:lnTo>
                    <a:pt x="1035" y="26"/>
                  </a:lnTo>
                  <a:lnTo>
                    <a:pt x="972" y="41"/>
                  </a:lnTo>
                  <a:lnTo>
                    <a:pt x="909" y="57"/>
                  </a:lnTo>
                  <a:lnTo>
                    <a:pt x="849" y="78"/>
                  </a:lnTo>
                  <a:lnTo>
                    <a:pt x="792" y="102"/>
                  </a:lnTo>
                  <a:lnTo>
                    <a:pt x="733" y="128"/>
                  </a:lnTo>
                  <a:lnTo>
                    <a:pt x="678" y="157"/>
                  </a:lnTo>
                  <a:lnTo>
                    <a:pt x="623" y="189"/>
                  </a:lnTo>
                  <a:lnTo>
                    <a:pt x="571" y="222"/>
                  </a:lnTo>
                  <a:lnTo>
                    <a:pt x="521" y="256"/>
                  </a:lnTo>
                  <a:lnTo>
                    <a:pt x="472" y="296"/>
                  </a:lnTo>
                  <a:lnTo>
                    <a:pt x="424" y="338"/>
                  </a:lnTo>
                  <a:lnTo>
                    <a:pt x="381" y="379"/>
                  </a:lnTo>
                  <a:lnTo>
                    <a:pt x="336" y="424"/>
                  </a:lnTo>
                  <a:lnTo>
                    <a:pt x="296" y="471"/>
                  </a:lnTo>
                  <a:lnTo>
                    <a:pt x="257" y="521"/>
                  </a:lnTo>
                  <a:lnTo>
                    <a:pt x="220" y="570"/>
                  </a:lnTo>
                  <a:lnTo>
                    <a:pt x="189" y="623"/>
                  </a:lnTo>
                  <a:lnTo>
                    <a:pt x="158" y="679"/>
                  </a:lnTo>
                  <a:lnTo>
                    <a:pt x="129" y="734"/>
                  </a:lnTo>
                  <a:lnTo>
                    <a:pt x="103" y="791"/>
                  </a:lnTo>
                  <a:lnTo>
                    <a:pt x="79" y="851"/>
                  </a:lnTo>
                  <a:lnTo>
                    <a:pt x="58" y="911"/>
                  </a:lnTo>
                  <a:lnTo>
                    <a:pt x="43" y="972"/>
                  </a:lnTo>
                  <a:lnTo>
                    <a:pt x="27" y="1035"/>
                  </a:lnTo>
                  <a:lnTo>
                    <a:pt x="16" y="1098"/>
                  </a:lnTo>
                  <a:lnTo>
                    <a:pt x="8" y="1164"/>
                  </a:lnTo>
                  <a:lnTo>
                    <a:pt x="3" y="1229"/>
                  </a:lnTo>
                  <a:lnTo>
                    <a:pt x="0" y="1297"/>
                  </a:lnTo>
                  <a:lnTo>
                    <a:pt x="3" y="1365"/>
                  </a:lnTo>
                  <a:lnTo>
                    <a:pt x="8" y="1438"/>
                  </a:lnTo>
                  <a:lnTo>
                    <a:pt x="16" y="1515"/>
                  </a:lnTo>
                  <a:lnTo>
                    <a:pt x="27" y="1593"/>
                  </a:lnTo>
                  <a:lnTo>
                    <a:pt x="43" y="1674"/>
                  </a:lnTo>
                  <a:lnTo>
                    <a:pt x="58" y="1761"/>
                  </a:lnTo>
                  <a:lnTo>
                    <a:pt x="79" y="1845"/>
                  </a:lnTo>
                  <a:lnTo>
                    <a:pt x="103" y="1934"/>
                  </a:lnTo>
                  <a:lnTo>
                    <a:pt x="129" y="2020"/>
                  </a:lnTo>
                  <a:lnTo>
                    <a:pt x="155" y="2112"/>
                  </a:lnTo>
                  <a:lnTo>
                    <a:pt x="187" y="2201"/>
                  </a:lnTo>
                  <a:lnTo>
                    <a:pt x="220" y="2291"/>
                  </a:lnTo>
                  <a:lnTo>
                    <a:pt x="257" y="2380"/>
                  </a:lnTo>
                  <a:lnTo>
                    <a:pt x="296" y="2466"/>
                  </a:lnTo>
                  <a:lnTo>
                    <a:pt x="336" y="2552"/>
                  </a:lnTo>
                  <a:lnTo>
                    <a:pt x="377" y="2639"/>
                  </a:lnTo>
                  <a:lnTo>
                    <a:pt x="422" y="2721"/>
                  </a:lnTo>
                  <a:lnTo>
                    <a:pt x="469" y="2801"/>
                  </a:lnTo>
                  <a:lnTo>
                    <a:pt x="519" y="2880"/>
                  </a:lnTo>
                  <a:lnTo>
                    <a:pt x="569" y="2953"/>
                  </a:lnTo>
                  <a:lnTo>
                    <a:pt x="621" y="3025"/>
                  </a:lnTo>
                  <a:lnTo>
                    <a:pt x="676" y="3090"/>
                  </a:lnTo>
                  <a:lnTo>
                    <a:pt x="731" y="3152"/>
                  </a:lnTo>
                  <a:lnTo>
                    <a:pt x="788" y="3211"/>
                  </a:lnTo>
                  <a:lnTo>
                    <a:pt x="847" y="3263"/>
                  </a:lnTo>
                  <a:lnTo>
                    <a:pt x="907" y="3310"/>
                  </a:lnTo>
                  <a:lnTo>
                    <a:pt x="969" y="3350"/>
                  </a:lnTo>
                  <a:lnTo>
                    <a:pt x="1001" y="3368"/>
                  </a:lnTo>
                  <a:lnTo>
                    <a:pt x="1032" y="3383"/>
                  </a:lnTo>
                  <a:lnTo>
                    <a:pt x="1064" y="3400"/>
                  </a:lnTo>
                  <a:lnTo>
                    <a:pt x="1095" y="3413"/>
                  </a:lnTo>
                  <a:lnTo>
                    <a:pt x="1129" y="3423"/>
                  </a:lnTo>
                  <a:lnTo>
                    <a:pt x="1161" y="3431"/>
                  </a:lnTo>
                  <a:lnTo>
                    <a:pt x="1194" y="3438"/>
                  </a:lnTo>
                  <a:lnTo>
                    <a:pt x="1228" y="3443"/>
                  </a:lnTo>
                  <a:lnTo>
                    <a:pt x="1260" y="3447"/>
                  </a:lnTo>
                  <a:lnTo>
                    <a:pt x="1294" y="3449"/>
                  </a:lnTo>
                  <a:lnTo>
                    <a:pt x="1328" y="3447"/>
                  </a:lnTo>
                  <a:lnTo>
                    <a:pt x="1362" y="3443"/>
                  </a:lnTo>
                  <a:lnTo>
                    <a:pt x="1396" y="3438"/>
                  </a:lnTo>
                  <a:lnTo>
                    <a:pt x="1428" y="3431"/>
                  </a:lnTo>
                  <a:lnTo>
                    <a:pt x="1462" y="3423"/>
                  </a:lnTo>
                  <a:lnTo>
                    <a:pt x="1493" y="3413"/>
                  </a:lnTo>
                  <a:lnTo>
                    <a:pt x="1525" y="3400"/>
                  </a:lnTo>
                  <a:lnTo>
                    <a:pt x="1555" y="3383"/>
                  </a:lnTo>
                  <a:lnTo>
                    <a:pt x="1590" y="3368"/>
                  </a:lnTo>
                  <a:lnTo>
                    <a:pt x="1619" y="3350"/>
                  </a:lnTo>
                  <a:lnTo>
                    <a:pt x="1682" y="3310"/>
                  </a:lnTo>
                  <a:lnTo>
                    <a:pt x="1742" y="3263"/>
                  </a:lnTo>
                  <a:lnTo>
                    <a:pt x="1799" y="3211"/>
                  </a:lnTo>
                  <a:lnTo>
                    <a:pt x="1844" y="3169"/>
                  </a:lnTo>
                  <a:lnTo>
                    <a:pt x="1886" y="3124"/>
                  </a:lnTo>
                  <a:lnTo>
                    <a:pt x="1928" y="3074"/>
                  </a:lnTo>
                  <a:lnTo>
                    <a:pt x="1968" y="3025"/>
                  </a:lnTo>
                  <a:lnTo>
                    <a:pt x="2006" y="2972"/>
                  </a:lnTo>
                  <a:lnTo>
                    <a:pt x="2045" y="2917"/>
                  </a:lnTo>
                  <a:lnTo>
                    <a:pt x="2082" y="2859"/>
                  </a:lnTo>
                  <a:lnTo>
                    <a:pt x="2118" y="2801"/>
                  </a:lnTo>
                  <a:lnTo>
                    <a:pt x="2155" y="2741"/>
                  </a:lnTo>
                  <a:lnTo>
                    <a:pt x="2190" y="2681"/>
                  </a:lnTo>
                  <a:lnTo>
                    <a:pt x="2221" y="2619"/>
                  </a:lnTo>
                  <a:lnTo>
                    <a:pt x="2255" y="2552"/>
                  </a:lnTo>
                  <a:lnTo>
                    <a:pt x="2312" y="2425"/>
                  </a:lnTo>
                  <a:lnTo>
                    <a:pt x="2367" y="2291"/>
                  </a:lnTo>
                  <a:lnTo>
                    <a:pt x="2417" y="2157"/>
                  </a:lnTo>
                  <a:lnTo>
                    <a:pt x="2462" y="2020"/>
                  </a:lnTo>
                  <a:lnTo>
                    <a:pt x="2499" y="1890"/>
                  </a:lnTo>
                  <a:lnTo>
                    <a:pt x="2531" y="1761"/>
                  </a:lnTo>
                  <a:lnTo>
                    <a:pt x="2556" y="1635"/>
                  </a:lnTo>
                  <a:lnTo>
                    <a:pt x="2574" y="1515"/>
                  </a:lnTo>
                  <a:lnTo>
                    <a:pt x="2579" y="1457"/>
                  </a:lnTo>
                  <a:lnTo>
                    <a:pt x="2585" y="1401"/>
                  </a:lnTo>
                  <a:lnTo>
                    <a:pt x="2588" y="1346"/>
                  </a:lnTo>
                  <a:lnTo>
                    <a:pt x="2588" y="1297"/>
                  </a:lnTo>
                  <a:lnTo>
                    <a:pt x="2579" y="1297"/>
                  </a:lnTo>
                  <a:lnTo>
                    <a:pt x="2572" y="1297"/>
                  </a:lnTo>
                  <a:lnTo>
                    <a:pt x="2572" y="1365"/>
                  </a:lnTo>
                  <a:lnTo>
                    <a:pt x="2566" y="1436"/>
                  </a:lnTo>
                  <a:lnTo>
                    <a:pt x="2559" y="1512"/>
                  </a:lnTo>
                  <a:lnTo>
                    <a:pt x="2548" y="1590"/>
                  </a:lnTo>
                  <a:lnTo>
                    <a:pt x="2533" y="1672"/>
                  </a:lnTo>
                  <a:lnTo>
                    <a:pt x="2514" y="1756"/>
                  </a:lnTo>
                  <a:lnTo>
                    <a:pt x="2496" y="1843"/>
                  </a:lnTo>
                  <a:lnTo>
                    <a:pt x="2472" y="1928"/>
                  </a:lnTo>
                  <a:lnTo>
                    <a:pt x="2446" y="2018"/>
                  </a:lnTo>
                  <a:lnTo>
                    <a:pt x="2417" y="2107"/>
                  </a:lnTo>
                  <a:lnTo>
                    <a:pt x="2389" y="2196"/>
                  </a:lnTo>
                  <a:lnTo>
                    <a:pt x="2355" y="2286"/>
                  </a:lnTo>
                  <a:lnTo>
                    <a:pt x="2318" y="2371"/>
                  </a:lnTo>
                  <a:lnTo>
                    <a:pt x="2282" y="2461"/>
                  </a:lnTo>
                  <a:lnTo>
                    <a:pt x="2240" y="2547"/>
                  </a:lnTo>
                  <a:lnTo>
                    <a:pt x="2197" y="2631"/>
                  </a:lnTo>
                  <a:lnTo>
                    <a:pt x="2153" y="2712"/>
                  </a:lnTo>
                  <a:lnTo>
                    <a:pt x="2106" y="2794"/>
                  </a:lnTo>
                  <a:lnTo>
                    <a:pt x="2058" y="2870"/>
                  </a:lnTo>
                  <a:lnTo>
                    <a:pt x="2006" y="2946"/>
                  </a:lnTo>
                  <a:lnTo>
                    <a:pt x="1956" y="3014"/>
                  </a:lnTo>
                  <a:lnTo>
                    <a:pt x="1901" y="3082"/>
                  </a:lnTo>
                  <a:lnTo>
                    <a:pt x="1846" y="3142"/>
                  </a:lnTo>
                  <a:lnTo>
                    <a:pt x="1789" y="3200"/>
                  </a:lnTo>
                  <a:lnTo>
                    <a:pt x="1731" y="3249"/>
                  </a:lnTo>
                  <a:lnTo>
                    <a:pt x="1671" y="3297"/>
                  </a:lnTo>
                  <a:lnTo>
                    <a:pt x="1611" y="3336"/>
                  </a:lnTo>
                  <a:lnTo>
                    <a:pt x="1582" y="3355"/>
                  </a:lnTo>
                  <a:lnTo>
                    <a:pt x="1550" y="3370"/>
                  </a:lnTo>
                  <a:lnTo>
                    <a:pt x="1520" y="3383"/>
                  </a:lnTo>
                  <a:lnTo>
                    <a:pt x="1488" y="3397"/>
                  </a:lnTo>
                  <a:lnTo>
                    <a:pt x="1457" y="3407"/>
                  </a:lnTo>
                  <a:lnTo>
                    <a:pt x="1425" y="3415"/>
                  </a:lnTo>
                  <a:lnTo>
                    <a:pt x="1391" y="3423"/>
                  </a:lnTo>
                  <a:lnTo>
                    <a:pt x="1360" y="3428"/>
                  </a:lnTo>
                  <a:lnTo>
                    <a:pt x="1328" y="3431"/>
                  </a:lnTo>
                  <a:lnTo>
                    <a:pt x="1294" y="3433"/>
                  </a:lnTo>
                  <a:lnTo>
                    <a:pt x="1263" y="3431"/>
                  </a:lnTo>
                  <a:lnTo>
                    <a:pt x="1228" y="3428"/>
                  </a:lnTo>
                  <a:lnTo>
                    <a:pt x="1197" y="3423"/>
                  </a:lnTo>
                  <a:lnTo>
                    <a:pt x="1166" y="3415"/>
                  </a:lnTo>
                  <a:lnTo>
                    <a:pt x="1134" y="3407"/>
                  </a:lnTo>
                  <a:lnTo>
                    <a:pt x="1101" y="3397"/>
                  </a:lnTo>
                  <a:lnTo>
                    <a:pt x="1069" y="3383"/>
                  </a:lnTo>
                  <a:lnTo>
                    <a:pt x="1040" y="3370"/>
                  </a:lnTo>
                  <a:lnTo>
                    <a:pt x="1009" y="3355"/>
                  </a:lnTo>
                  <a:lnTo>
                    <a:pt x="977" y="3336"/>
                  </a:lnTo>
                  <a:lnTo>
                    <a:pt x="917" y="3297"/>
                  </a:lnTo>
                  <a:lnTo>
                    <a:pt x="857" y="3249"/>
                  </a:lnTo>
                  <a:lnTo>
                    <a:pt x="800" y="3200"/>
                  </a:lnTo>
                  <a:lnTo>
                    <a:pt x="757" y="3159"/>
                  </a:lnTo>
                  <a:lnTo>
                    <a:pt x="715" y="3114"/>
                  </a:lnTo>
                  <a:lnTo>
                    <a:pt x="673" y="3064"/>
                  </a:lnTo>
                  <a:lnTo>
                    <a:pt x="634" y="3014"/>
                  </a:lnTo>
                  <a:lnTo>
                    <a:pt x="595" y="2962"/>
                  </a:lnTo>
                  <a:lnTo>
                    <a:pt x="556" y="2909"/>
                  </a:lnTo>
                  <a:lnTo>
                    <a:pt x="519" y="2851"/>
                  </a:lnTo>
                  <a:lnTo>
                    <a:pt x="482" y="2794"/>
                  </a:lnTo>
                  <a:lnTo>
                    <a:pt x="448" y="2734"/>
                  </a:lnTo>
                  <a:lnTo>
                    <a:pt x="414" y="2674"/>
                  </a:lnTo>
                  <a:lnTo>
                    <a:pt x="349" y="2547"/>
                  </a:lnTo>
                  <a:lnTo>
                    <a:pt x="291" y="2416"/>
                  </a:lnTo>
                  <a:lnTo>
                    <a:pt x="237" y="2286"/>
                  </a:lnTo>
                  <a:lnTo>
                    <a:pt x="187" y="2152"/>
                  </a:lnTo>
                  <a:lnTo>
                    <a:pt x="142" y="2018"/>
                  </a:lnTo>
                  <a:lnTo>
                    <a:pt x="105" y="1884"/>
                  </a:lnTo>
                  <a:lnTo>
                    <a:pt x="73" y="1756"/>
                  </a:lnTo>
                  <a:lnTo>
                    <a:pt x="50" y="1632"/>
                  </a:lnTo>
                  <a:lnTo>
                    <a:pt x="32" y="1512"/>
                  </a:lnTo>
                  <a:lnTo>
                    <a:pt x="24" y="1455"/>
                  </a:lnTo>
                  <a:lnTo>
                    <a:pt x="18" y="1399"/>
                  </a:lnTo>
                  <a:lnTo>
                    <a:pt x="16" y="1346"/>
                  </a:lnTo>
                  <a:lnTo>
                    <a:pt x="16" y="1297"/>
                  </a:lnTo>
                  <a:lnTo>
                    <a:pt x="18" y="1229"/>
                  </a:lnTo>
                  <a:lnTo>
                    <a:pt x="24" y="1166"/>
                  </a:lnTo>
                  <a:lnTo>
                    <a:pt x="32" y="1100"/>
                  </a:lnTo>
                  <a:lnTo>
                    <a:pt x="43" y="1038"/>
                  </a:lnTo>
                  <a:lnTo>
                    <a:pt x="55" y="977"/>
                  </a:lnTo>
                  <a:lnTo>
                    <a:pt x="73" y="914"/>
                  </a:lnTo>
                  <a:lnTo>
                    <a:pt x="95" y="856"/>
                  </a:lnTo>
                  <a:lnTo>
                    <a:pt x="115" y="796"/>
                  </a:lnTo>
                  <a:lnTo>
                    <a:pt x="142" y="741"/>
                  </a:lnTo>
                  <a:lnTo>
                    <a:pt x="170" y="686"/>
                  </a:lnTo>
                  <a:lnTo>
                    <a:pt x="202" y="632"/>
                  </a:lnTo>
                  <a:lnTo>
                    <a:pt x="234" y="582"/>
                  </a:lnTo>
                  <a:lnTo>
                    <a:pt x="270" y="529"/>
                  </a:lnTo>
                  <a:lnTo>
                    <a:pt x="309" y="482"/>
                  </a:lnTo>
                  <a:lnTo>
                    <a:pt x="349" y="435"/>
                  </a:lnTo>
                  <a:lnTo>
                    <a:pt x="391" y="390"/>
                  </a:lnTo>
                  <a:lnTo>
                    <a:pt x="436" y="348"/>
                  </a:lnTo>
                  <a:lnTo>
                    <a:pt x="482" y="309"/>
                  </a:lnTo>
                  <a:lnTo>
                    <a:pt x="529" y="269"/>
                  </a:lnTo>
                  <a:lnTo>
                    <a:pt x="579" y="235"/>
                  </a:lnTo>
                  <a:lnTo>
                    <a:pt x="631" y="202"/>
                  </a:lnTo>
                  <a:lnTo>
                    <a:pt x="686" y="170"/>
                  </a:lnTo>
                  <a:lnTo>
                    <a:pt x="742" y="141"/>
                  </a:lnTo>
                  <a:lnTo>
                    <a:pt x="797" y="117"/>
                  </a:lnTo>
                  <a:lnTo>
                    <a:pt x="854" y="94"/>
                  </a:lnTo>
                  <a:lnTo>
                    <a:pt x="914" y="73"/>
                  </a:lnTo>
                  <a:lnTo>
                    <a:pt x="974" y="57"/>
                  </a:lnTo>
                  <a:lnTo>
                    <a:pt x="1037" y="41"/>
                  </a:lnTo>
                  <a:lnTo>
                    <a:pt x="1101" y="31"/>
                  </a:lnTo>
                  <a:lnTo>
                    <a:pt x="1163" y="23"/>
                  </a:lnTo>
                  <a:lnTo>
                    <a:pt x="1228" y="18"/>
                  </a:lnTo>
                  <a:lnTo>
                    <a:pt x="1294" y="15"/>
                  </a:lnTo>
                  <a:lnTo>
                    <a:pt x="1360" y="18"/>
                  </a:lnTo>
                  <a:lnTo>
                    <a:pt x="1425" y="23"/>
                  </a:lnTo>
                  <a:lnTo>
                    <a:pt x="1490" y="31"/>
                  </a:lnTo>
                  <a:lnTo>
                    <a:pt x="1553" y="41"/>
                  </a:lnTo>
                  <a:lnTo>
                    <a:pt x="1614" y="57"/>
                  </a:lnTo>
                  <a:lnTo>
                    <a:pt x="1674" y="73"/>
                  </a:lnTo>
                  <a:lnTo>
                    <a:pt x="1734" y="94"/>
                  </a:lnTo>
                  <a:lnTo>
                    <a:pt x="1792" y="117"/>
                  </a:lnTo>
                  <a:lnTo>
                    <a:pt x="1849" y="141"/>
                  </a:lnTo>
                  <a:lnTo>
                    <a:pt x="1904" y="170"/>
                  </a:lnTo>
                  <a:lnTo>
                    <a:pt x="1956" y="202"/>
                  </a:lnTo>
                  <a:lnTo>
                    <a:pt x="2009" y="235"/>
                  </a:lnTo>
                  <a:lnTo>
                    <a:pt x="2058" y="269"/>
                  </a:lnTo>
                  <a:lnTo>
                    <a:pt x="2108" y="309"/>
                  </a:lnTo>
                  <a:lnTo>
                    <a:pt x="2153" y="348"/>
                  </a:lnTo>
                  <a:lnTo>
                    <a:pt x="2197" y="390"/>
                  </a:lnTo>
                  <a:lnTo>
                    <a:pt x="2242" y="435"/>
                  </a:lnTo>
                  <a:lnTo>
                    <a:pt x="2282" y="482"/>
                  </a:lnTo>
                  <a:lnTo>
                    <a:pt x="2318" y="529"/>
                  </a:lnTo>
                  <a:lnTo>
                    <a:pt x="2355" y="579"/>
                  </a:lnTo>
                  <a:lnTo>
                    <a:pt x="2389" y="632"/>
                  </a:lnTo>
                  <a:lnTo>
                    <a:pt x="2417" y="686"/>
                  </a:lnTo>
                  <a:lnTo>
                    <a:pt x="2446" y="741"/>
                  </a:lnTo>
                  <a:lnTo>
                    <a:pt x="2472" y="796"/>
                  </a:lnTo>
                  <a:lnTo>
                    <a:pt x="2496" y="854"/>
                  </a:lnTo>
                  <a:lnTo>
                    <a:pt x="2514" y="914"/>
                  </a:lnTo>
                  <a:lnTo>
                    <a:pt x="2533" y="975"/>
                  </a:lnTo>
                  <a:lnTo>
                    <a:pt x="2548" y="1038"/>
                  </a:lnTo>
                  <a:lnTo>
                    <a:pt x="2559" y="1100"/>
                  </a:lnTo>
                  <a:lnTo>
                    <a:pt x="2566" y="1164"/>
                  </a:lnTo>
                  <a:lnTo>
                    <a:pt x="2572" y="1229"/>
                  </a:lnTo>
                  <a:lnTo>
                    <a:pt x="2572" y="1294"/>
                  </a:lnTo>
                  <a:lnTo>
                    <a:pt x="2572" y="1297"/>
                  </a:lnTo>
                  <a:lnTo>
                    <a:pt x="2579" y="1297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088" name="Freeform 69"/>
            <p:cNvSpPr>
              <a:spLocks/>
            </p:cNvSpPr>
            <p:nvPr userDrawn="1"/>
          </p:nvSpPr>
          <p:spPr bwMode="auto">
            <a:xfrm>
              <a:off x="8434388" y="3097213"/>
              <a:ext cx="52388" cy="130175"/>
            </a:xfrm>
            <a:custGeom>
              <a:avLst/>
              <a:gdLst>
                <a:gd name="T0" fmla="*/ 529 w 529"/>
                <a:gd name="T1" fmla="*/ 0 h 1303"/>
                <a:gd name="T2" fmla="*/ 505 w 529"/>
                <a:gd name="T3" fmla="*/ 2 h 1303"/>
                <a:gd name="T4" fmla="*/ 458 w 529"/>
                <a:gd name="T5" fmla="*/ 171 h 1303"/>
                <a:gd name="T6" fmla="*/ 408 w 529"/>
                <a:gd name="T7" fmla="*/ 338 h 1303"/>
                <a:gd name="T8" fmla="*/ 353 w 529"/>
                <a:gd name="T9" fmla="*/ 504 h 1303"/>
                <a:gd name="T10" fmla="*/ 293 w 529"/>
                <a:gd name="T11" fmla="*/ 666 h 1303"/>
                <a:gd name="T12" fmla="*/ 228 w 529"/>
                <a:gd name="T13" fmla="*/ 823 h 1303"/>
                <a:gd name="T14" fmla="*/ 157 w 529"/>
                <a:gd name="T15" fmla="*/ 980 h 1303"/>
                <a:gd name="T16" fmla="*/ 81 w 529"/>
                <a:gd name="T17" fmla="*/ 1136 h 1303"/>
                <a:gd name="T18" fmla="*/ 0 w 529"/>
                <a:gd name="T19" fmla="*/ 1285 h 1303"/>
                <a:gd name="T20" fmla="*/ 44 w 529"/>
                <a:gd name="T21" fmla="*/ 1303 h 1303"/>
                <a:gd name="T22" fmla="*/ 123 w 529"/>
                <a:gd name="T23" fmla="*/ 1151 h 1303"/>
                <a:gd name="T24" fmla="*/ 196 w 529"/>
                <a:gd name="T25" fmla="*/ 994 h 1303"/>
                <a:gd name="T26" fmla="*/ 268 w 529"/>
                <a:gd name="T27" fmla="*/ 833 h 1303"/>
                <a:gd name="T28" fmla="*/ 330 w 529"/>
                <a:gd name="T29" fmla="*/ 674 h 1303"/>
                <a:gd name="T30" fmla="*/ 388 w 529"/>
                <a:gd name="T31" fmla="*/ 509 h 1303"/>
                <a:gd name="T32" fmla="*/ 440 w 529"/>
                <a:gd name="T33" fmla="*/ 341 h 1303"/>
                <a:gd name="T34" fmla="*/ 487 w 529"/>
                <a:gd name="T35" fmla="*/ 171 h 1303"/>
                <a:gd name="T36" fmla="*/ 529 w 529"/>
                <a:gd name="T37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9" h="1303">
                  <a:moveTo>
                    <a:pt x="529" y="0"/>
                  </a:moveTo>
                  <a:lnTo>
                    <a:pt x="505" y="2"/>
                  </a:lnTo>
                  <a:lnTo>
                    <a:pt x="458" y="171"/>
                  </a:lnTo>
                  <a:lnTo>
                    <a:pt x="408" y="338"/>
                  </a:lnTo>
                  <a:lnTo>
                    <a:pt x="353" y="504"/>
                  </a:lnTo>
                  <a:lnTo>
                    <a:pt x="293" y="666"/>
                  </a:lnTo>
                  <a:lnTo>
                    <a:pt x="228" y="823"/>
                  </a:lnTo>
                  <a:lnTo>
                    <a:pt x="157" y="980"/>
                  </a:lnTo>
                  <a:lnTo>
                    <a:pt x="81" y="1136"/>
                  </a:lnTo>
                  <a:lnTo>
                    <a:pt x="0" y="1285"/>
                  </a:lnTo>
                  <a:lnTo>
                    <a:pt x="44" y="1303"/>
                  </a:lnTo>
                  <a:lnTo>
                    <a:pt x="123" y="1151"/>
                  </a:lnTo>
                  <a:lnTo>
                    <a:pt x="196" y="994"/>
                  </a:lnTo>
                  <a:lnTo>
                    <a:pt x="268" y="833"/>
                  </a:lnTo>
                  <a:lnTo>
                    <a:pt x="330" y="674"/>
                  </a:lnTo>
                  <a:lnTo>
                    <a:pt x="388" y="509"/>
                  </a:lnTo>
                  <a:lnTo>
                    <a:pt x="440" y="341"/>
                  </a:lnTo>
                  <a:lnTo>
                    <a:pt x="487" y="171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F4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089" name="Freeform 70"/>
            <p:cNvSpPr>
              <a:spLocks/>
            </p:cNvSpPr>
            <p:nvPr userDrawn="1"/>
          </p:nvSpPr>
          <p:spPr bwMode="auto">
            <a:xfrm>
              <a:off x="8432800" y="3225800"/>
              <a:ext cx="4763" cy="1588"/>
            </a:xfrm>
            <a:custGeom>
              <a:avLst/>
              <a:gdLst>
                <a:gd name="T0" fmla="*/ 5 w 49"/>
                <a:gd name="T1" fmla="*/ 0 h 26"/>
                <a:gd name="T2" fmla="*/ 0 w 49"/>
                <a:gd name="T3" fmla="*/ 8 h 26"/>
                <a:gd name="T4" fmla="*/ 44 w 49"/>
                <a:gd name="T5" fmla="*/ 26 h 26"/>
                <a:gd name="T6" fmla="*/ 49 w 49"/>
                <a:gd name="T7" fmla="*/ 18 h 26"/>
                <a:gd name="T8" fmla="*/ 5 w 4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6">
                  <a:moveTo>
                    <a:pt x="5" y="0"/>
                  </a:moveTo>
                  <a:lnTo>
                    <a:pt x="0" y="8"/>
                  </a:lnTo>
                  <a:lnTo>
                    <a:pt x="44" y="26"/>
                  </a:lnTo>
                  <a:lnTo>
                    <a:pt x="49" y="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75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090" name="Freeform 71"/>
            <p:cNvSpPr>
              <a:spLocks/>
            </p:cNvSpPr>
            <p:nvPr userDrawn="1"/>
          </p:nvSpPr>
          <p:spPr bwMode="auto">
            <a:xfrm>
              <a:off x="8432800" y="3097213"/>
              <a:ext cx="53975" cy="128588"/>
            </a:xfrm>
            <a:custGeom>
              <a:avLst/>
              <a:gdLst>
                <a:gd name="T0" fmla="*/ 534 w 534"/>
                <a:gd name="T1" fmla="*/ 0 h 1301"/>
                <a:gd name="T2" fmla="*/ 510 w 534"/>
                <a:gd name="T3" fmla="*/ 3 h 1301"/>
                <a:gd name="T4" fmla="*/ 463 w 534"/>
                <a:gd name="T5" fmla="*/ 176 h 1301"/>
                <a:gd name="T6" fmla="*/ 413 w 534"/>
                <a:gd name="T7" fmla="*/ 344 h 1301"/>
                <a:gd name="T8" fmla="*/ 358 w 534"/>
                <a:gd name="T9" fmla="*/ 509 h 1301"/>
                <a:gd name="T10" fmla="*/ 296 w 534"/>
                <a:gd name="T11" fmla="*/ 674 h 1301"/>
                <a:gd name="T12" fmla="*/ 231 w 534"/>
                <a:gd name="T13" fmla="*/ 834 h 1301"/>
                <a:gd name="T14" fmla="*/ 157 w 534"/>
                <a:gd name="T15" fmla="*/ 991 h 1301"/>
                <a:gd name="T16" fmla="*/ 81 w 534"/>
                <a:gd name="T17" fmla="*/ 1149 h 1301"/>
                <a:gd name="T18" fmla="*/ 0 w 534"/>
                <a:gd name="T19" fmla="*/ 1301 h 1301"/>
                <a:gd name="T20" fmla="*/ 5 w 534"/>
                <a:gd name="T21" fmla="*/ 1293 h 1301"/>
                <a:gd name="T22" fmla="*/ 86 w 534"/>
                <a:gd name="T23" fmla="*/ 1144 h 1301"/>
                <a:gd name="T24" fmla="*/ 162 w 534"/>
                <a:gd name="T25" fmla="*/ 988 h 1301"/>
                <a:gd name="T26" fmla="*/ 233 w 534"/>
                <a:gd name="T27" fmla="*/ 831 h 1301"/>
                <a:gd name="T28" fmla="*/ 298 w 534"/>
                <a:gd name="T29" fmla="*/ 674 h 1301"/>
                <a:gd name="T30" fmla="*/ 358 w 534"/>
                <a:gd name="T31" fmla="*/ 512 h 1301"/>
                <a:gd name="T32" fmla="*/ 413 w 534"/>
                <a:gd name="T33" fmla="*/ 346 h 1301"/>
                <a:gd name="T34" fmla="*/ 463 w 534"/>
                <a:gd name="T35" fmla="*/ 179 h 1301"/>
                <a:gd name="T36" fmla="*/ 510 w 534"/>
                <a:gd name="T37" fmla="*/ 10 h 1301"/>
                <a:gd name="T38" fmla="*/ 534 w 534"/>
                <a:gd name="T39" fmla="*/ 8 h 1301"/>
                <a:gd name="T40" fmla="*/ 534 w 534"/>
                <a:gd name="T41" fmla="*/ 0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4" h="1301">
                  <a:moveTo>
                    <a:pt x="534" y="0"/>
                  </a:moveTo>
                  <a:lnTo>
                    <a:pt x="510" y="3"/>
                  </a:lnTo>
                  <a:lnTo>
                    <a:pt x="463" y="176"/>
                  </a:lnTo>
                  <a:lnTo>
                    <a:pt x="413" y="344"/>
                  </a:lnTo>
                  <a:lnTo>
                    <a:pt x="358" y="509"/>
                  </a:lnTo>
                  <a:lnTo>
                    <a:pt x="296" y="674"/>
                  </a:lnTo>
                  <a:lnTo>
                    <a:pt x="231" y="834"/>
                  </a:lnTo>
                  <a:lnTo>
                    <a:pt x="157" y="991"/>
                  </a:lnTo>
                  <a:lnTo>
                    <a:pt x="81" y="1149"/>
                  </a:lnTo>
                  <a:lnTo>
                    <a:pt x="0" y="1301"/>
                  </a:lnTo>
                  <a:lnTo>
                    <a:pt x="5" y="1293"/>
                  </a:lnTo>
                  <a:lnTo>
                    <a:pt x="86" y="1144"/>
                  </a:lnTo>
                  <a:lnTo>
                    <a:pt x="162" y="988"/>
                  </a:lnTo>
                  <a:lnTo>
                    <a:pt x="233" y="831"/>
                  </a:lnTo>
                  <a:lnTo>
                    <a:pt x="298" y="674"/>
                  </a:lnTo>
                  <a:lnTo>
                    <a:pt x="358" y="512"/>
                  </a:lnTo>
                  <a:lnTo>
                    <a:pt x="413" y="346"/>
                  </a:lnTo>
                  <a:lnTo>
                    <a:pt x="463" y="179"/>
                  </a:lnTo>
                  <a:lnTo>
                    <a:pt x="510" y="10"/>
                  </a:lnTo>
                  <a:lnTo>
                    <a:pt x="534" y="8"/>
                  </a:lnTo>
                  <a:lnTo>
                    <a:pt x="534" y="0"/>
                  </a:lnTo>
                  <a:close/>
                </a:path>
              </a:pathLst>
            </a:custGeom>
            <a:solidFill>
              <a:srgbClr val="75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096" name="Freeform 77"/>
            <p:cNvSpPr>
              <a:spLocks/>
            </p:cNvSpPr>
            <p:nvPr userDrawn="1"/>
          </p:nvSpPr>
          <p:spPr bwMode="auto">
            <a:xfrm>
              <a:off x="8431213" y="2981325"/>
              <a:ext cx="66675" cy="244475"/>
            </a:xfrm>
            <a:custGeom>
              <a:avLst/>
              <a:gdLst>
                <a:gd name="T0" fmla="*/ 665 w 668"/>
                <a:gd name="T1" fmla="*/ 0 h 2462"/>
                <a:gd name="T2" fmla="*/ 663 w 668"/>
                <a:gd name="T3" fmla="*/ 131 h 2462"/>
                <a:gd name="T4" fmla="*/ 655 w 668"/>
                <a:gd name="T5" fmla="*/ 263 h 2462"/>
                <a:gd name="T6" fmla="*/ 647 w 668"/>
                <a:gd name="T7" fmla="*/ 390 h 2462"/>
                <a:gd name="T8" fmla="*/ 634 w 668"/>
                <a:gd name="T9" fmla="*/ 519 h 2462"/>
                <a:gd name="T10" fmla="*/ 616 w 668"/>
                <a:gd name="T11" fmla="*/ 648 h 2462"/>
                <a:gd name="T12" fmla="*/ 598 w 668"/>
                <a:gd name="T13" fmla="*/ 773 h 2462"/>
                <a:gd name="T14" fmla="*/ 573 w 668"/>
                <a:gd name="T15" fmla="*/ 899 h 2462"/>
                <a:gd name="T16" fmla="*/ 550 w 668"/>
                <a:gd name="T17" fmla="*/ 1022 h 2462"/>
                <a:gd name="T18" fmla="*/ 521 w 668"/>
                <a:gd name="T19" fmla="*/ 1148 h 2462"/>
                <a:gd name="T20" fmla="*/ 489 w 668"/>
                <a:gd name="T21" fmla="*/ 1268 h 2462"/>
                <a:gd name="T22" fmla="*/ 456 w 668"/>
                <a:gd name="T23" fmla="*/ 1390 h 2462"/>
                <a:gd name="T24" fmla="*/ 419 w 668"/>
                <a:gd name="T25" fmla="*/ 1510 h 2462"/>
                <a:gd name="T26" fmla="*/ 379 w 668"/>
                <a:gd name="T27" fmla="*/ 1628 h 2462"/>
                <a:gd name="T28" fmla="*/ 338 w 668"/>
                <a:gd name="T29" fmla="*/ 1746 h 2462"/>
                <a:gd name="T30" fmla="*/ 291 w 668"/>
                <a:gd name="T31" fmla="*/ 1862 h 2462"/>
                <a:gd name="T32" fmla="*/ 244 w 668"/>
                <a:gd name="T33" fmla="*/ 1977 h 2462"/>
                <a:gd name="T34" fmla="*/ 244 w 668"/>
                <a:gd name="T35" fmla="*/ 1979 h 2462"/>
                <a:gd name="T36" fmla="*/ 207 w 668"/>
                <a:gd name="T37" fmla="*/ 2061 h 2462"/>
                <a:gd name="T38" fmla="*/ 170 w 668"/>
                <a:gd name="T39" fmla="*/ 2139 h 2462"/>
                <a:gd name="T40" fmla="*/ 92 w 668"/>
                <a:gd name="T41" fmla="*/ 2296 h 2462"/>
                <a:gd name="T42" fmla="*/ 73 w 668"/>
                <a:gd name="T43" fmla="*/ 2330 h 2462"/>
                <a:gd name="T44" fmla="*/ 45 w 668"/>
                <a:gd name="T45" fmla="*/ 2385 h 2462"/>
                <a:gd name="T46" fmla="*/ 0 w 668"/>
                <a:gd name="T47" fmla="*/ 2456 h 2462"/>
                <a:gd name="T48" fmla="*/ 16 w 668"/>
                <a:gd name="T49" fmla="*/ 2462 h 2462"/>
                <a:gd name="T50" fmla="*/ 97 w 668"/>
                <a:gd name="T51" fmla="*/ 2310 h 2462"/>
                <a:gd name="T52" fmla="*/ 173 w 668"/>
                <a:gd name="T53" fmla="*/ 2152 h 2462"/>
                <a:gd name="T54" fmla="*/ 247 w 668"/>
                <a:gd name="T55" fmla="*/ 1995 h 2462"/>
                <a:gd name="T56" fmla="*/ 312 w 668"/>
                <a:gd name="T57" fmla="*/ 1835 h 2462"/>
                <a:gd name="T58" fmla="*/ 374 w 668"/>
                <a:gd name="T59" fmla="*/ 1670 h 2462"/>
                <a:gd name="T60" fmla="*/ 429 w 668"/>
                <a:gd name="T61" fmla="*/ 1505 h 2462"/>
                <a:gd name="T62" fmla="*/ 479 w 668"/>
                <a:gd name="T63" fmla="*/ 1337 h 2462"/>
                <a:gd name="T64" fmla="*/ 526 w 668"/>
                <a:gd name="T65" fmla="*/ 1164 h 2462"/>
                <a:gd name="T66" fmla="*/ 526 w 668"/>
                <a:gd name="T67" fmla="*/ 1156 h 2462"/>
                <a:gd name="T68" fmla="*/ 529 w 668"/>
                <a:gd name="T69" fmla="*/ 1148 h 2462"/>
                <a:gd name="T70" fmla="*/ 553 w 668"/>
                <a:gd name="T71" fmla="*/ 1054 h 2462"/>
                <a:gd name="T72" fmla="*/ 571 w 668"/>
                <a:gd name="T73" fmla="*/ 957 h 2462"/>
                <a:gd name="T74" fmla="*/ 589 w 668"/>
                <a:gd name="T75" fmla="*/ 860 h 2462"/>
                <a:gd name="T76" fmla="*/ 608 w 668"/>
                <a:gd name="T77" fmla="*/ 760 h 2462"/>
                <a:gd name="T78" fmla="*/ 626 w 668"/>
                <a:gd name="T79" fmla="*/ 639 h 2462"/>
                <a:gd name="T80" fmla="*/ 641 w 668"/>
                <a:gd name="T81" fmla="*/ 517 h 2462"/>
                <a:gd name="T82" fmla="*/ 655 w 668"/>
                <a:gd name="T83" fmla="*/ 390 h 2462"/>
                <a:gd name="T84" fmla="*/ 663 w 668"/>
                <a:gd name="T85" fmla="*/ 265 h 2462"/>
                <a:gd name="T86" fmla="*/ 665 w 668"/>
                <a:gd name="T87" fmla="*/ 173 h 2462"/>
                <a:gd name="T88" fmla="*/ 668 w 668"/>
                <a:gd name="T89" fmla="*/ 79 h 2462"/>
                <a:gd name="T90" fmla="*/ 665 w 668"/>
                <a:gd name="T91" fmla="*/ 0 h 2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8" h="2462">
                  <a:moveTo>
                    <a:pt x="665" y="0"/>
                  </a:moveTo>
                  <a:lnTo>
                    <a:pt x="663" y="131"/>
                  </a:lnTo>
                  <a:lnTo>
                    <a:pt x="655" y="263"/>
                  </a:lnTo>
                  <a:lnTo>
                    <a:pt x="647" y="390"/>
                  </a:lnTo>
                  <a:lnTo>
                    <a:pt x="634" y="519"/>
                  </a:lnTo>
                  <a:lnTo>
                    <a:pt x="616" y="648"/>
                  </a:lnTo>
                  <a:lnTo>
                    <a:pt x="598" y="773"/>
                  </a:lnTo>
                  <a:lnTo>
                    <a:pt x="573" y="899"/>
                  </a:lnTo>
                  <a:lnTo>
                    <a:pt x="550" y="1022"/>
                  </a:lnTo>
                  <a:lnTo>
                    <a:pt x="521" y="1148"/>
                  </a:lnTo>
                  <a:lnTo>
                    <a:pt x="489" y="1268"/>
                  </a:lnTo>
                  <a:lnTo>
                    <a:pt x="456" y="1390"/>
                  </a:lnTo>
                  <a:lnTo>
                    <a:pt x="419" y="1510"/>
                  </a:lnTo>
                  <a:lnTo>
                    <a:pt x="379" y="1628"/>
                  </a:lnTo>
                  <a:lnTo>
                    <a:pt x="338" y="1746"/>
                  </a:lnTo>
                  <a:lnTo>
                    <a:pt x="291" y="1862"/>
                  </a:lnTo>
                  <a:lnTo>
                    <a:pt x="244" y="1977"/>
                  </a:lnTo>
                  <a:lnTo>
                    <a:pt x="244" y="1979"/>
                  </a:lnTo>
                  <a:lnTo>
                    <a:pt x="207" y="2061"/>
                  </a:lnTo>
                  <a:lnTo>
                    <a:pt x="170" y="2139"/>
                  </a:lnTo>
                  <a:lnTo>
                    <a:pt x="92" y="2296"/>
                  </a:lnTo>
                  <a:lnTo>
                    <a:pt x="73" y="2330"/>
                  </a:lnTo>
                  <a:lnTo>
                    <a:pt x="45" y="2385"/>
                  </a:lnTo>
                  <a:lnTo>
                    <a:pt x="0" y="2456"/>
                  </a:lnTo>
                  <a:lnTo>
                    <a:pt x="16" y="2462"/>
                  </a:lnTo>
                  <a:lnTo>
                    <a:pt x="97" y="2310"/>
                  </a:lnTo>
                  <a:lnTo>
                    <a:pt x="173" y="2152"/>
                  </a:lnTo>
                  <a:lnTo>
                    <a:pt x="247" y="1995"/>
                  </a:lnTo>
                  <a:lnTo>
                    <a:pt x="312" y="1835"/>
                  </a:lnTo>
                  <a:lnTo>
                    <a:pt x="374" y="1670"/>
                  </a:lnTo>
                  <a:lnTo>
                    <a:pt x="429" y="1505"/>
                  </a:lnTo>
                  <a:lnTo>
                    <a:pt x="479" y="1337"/>
                  </a:lnTo>
                  <a:lnTo>
                    <a:pt x="526" y="1164"/>
                  </a:lnTo>
                  <a:lnTo>
                    <a:pt x="526" y="1156"/>
                  </a:lnTo>
                  <a:lnTo>
                    <a:pt x="529" y="1148"/>
                  </a:lnTo>
                  <a:lnTo>
                    <a:pt x="553" y="1054"/>
                  </a:lnTo>
                  <a:lnTo>
                    <a:pt x="571" y="957"/>
                  </a:lnTo>
                  <a:lnTo>
                    <a:pt x="589" y="860"/>
                  </a:lnTo>
                  <a:lnTo>
                    <a:pt x="608" y="760"/>
                  </a:lnTo>
                  <a:lnTo>
                    <a:pt x="626" y="639"/>
                  </a:lnTo>
                  <a:lnTo>
                    <a:pt x="641" y="517"/>
                  </a:lnTo>
                  <a:lnTo>
                    <a:pt x="655" y="390"/>
                  </a:lnTo>
                  <a:lnTo>
                    <a:pt x="663" y="265"/>
                  </a:lnTo>
                  <a:lnTo>
                    <a:pt x="665" y="173"/>
                  </a:lnTo>
                  <a:lnTo>
                    <a:pt x="668" y="79"/>
                  </a:lnTo>
                  <a:lnTo>
                    <a:pt x="665" y="0"/>
                  </a:lnTo>
                  <a:close/>
                </a:path>
              </a:pathLst>
            </a:custGeom>
            <a:solidFill>
              <a:srgbClr val="75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3" name="Freeform 84"/>
            <p:cNvSpPr>
              <a:spLocks noEditPoints="1"/>
            </p:cNvSpPr>
            <p:nvPr userDrawn="1"/>
          </p:nvSpPr>
          <p:spPr bwMode="auto">
            <a:xfrm>
              <a:off x="8431213" y="2957513"/>
              <a:ext cx="66675" cy="268288"/>
            </a:xfrm>
            <a:custGeom>
              <a:avLst/>
              <a:gdLst>
                <a:gd name="T0" fmla="*/ 665 w 665"/>
                <a:gd name="T1" fmla="*/ 171 h 2708"/>
                <a:gd name="T2" fmla="*/ 660 w 665"/>
                <a:gd name="T3" fmla="*/ 171 h 2708"/>
                <a:gd name="T4" fmla="*/ 658 w 665"/>
                <a:gd name="T5" fmla="*/ 344 h 2708"/>
                <a:gd name="T6" fmla="*/ 647 w 665"/>
                <a:gd name="T7" fmla="*/ 515 h 2708"/>
                <a:gd name="T8" fmla="*/ 634 w 665"/>
                <a:gd name="T9" fmla="*/ 684 h 2708"/>
                <a:gd name="T10" fmla="*/ 616 w 665"/>
                <a:gd name="T11" fmla="*/ 850 h 2708"/>
                <a:gd name="T12" fmla="*/ 591 w 665"/>
                <a:gd name="T13" fmla="*/ 1017 h 2708"/>
                <a:gd name="T14" fmla="*/ 561 w 665"/>
                <a:gd name="T15" fmla="*/ 1180 h 2708"/>
                <a:gd name="T16" fmla="*/ 526 w 665"/>
                <a:gd name="T17" fmla="*/ 1343 h 2708"/>
                <a:gd name="T18" fmla="*/ 487 w 665"/>
                <a:gd name="T19" fmla="*/ 1502 h 2708"/>
                <a:gd name="T20" fmla="*/ 443 w 665"/>
                <a:gd name="T21" fmla="*/ 1662 h 2708"/>
                <a:gd name="T22" fmla="*/ 393 w 665"/>
                <a:gd name="T23" fmla="*/ 1816 h 2708"/>
                <a:gd name="T24" fmla="*/ 338 w 665"/>
                <a:gd name="T25" fmla="*/ 1972 h 2708"/>
                <a:gd name="T26" fmla="*/ 280 w 665"/>
                <a:gd name="T27" fmla="*/ 2124 h 2708"/>
                <a:gd name="T28" fmla="*/ 217 w 665"/>
                <a:gd name="T29" fmla="*/ 2273 h 2708"/>
                <a:gd name="T30" fmla="*/ 150 w 665"/>
                <a:gd name="T31" fmla="*/ 2420 h 2708"/>
                <a:gd name="T32" fmla="*/ 76 w 665"/>
                <a:gd name="T33" fmla="*/ 2564 h 2708"/>
                <a:gd name="T34" fmla="*/ 0 w 665"/>
                <a:gd name="T35" fmla="*/ 2708 h 2708"/>
                <a:gd name="T36" fmla="*/ 45 w 665"/>
                <a:gd name="T37" fmla="*/ 2637 h 2708"/>
                <a:gd name="T38" fmla="*/ 73 w 665"/>
                <a:gd name="T39" fmla="*/ 2582 h 2708"/>
                <a:gd name="T40" fmla="*/ 92 w 665"/>
                <a:gd name="T41" fmla="*/ 2548 h 2708"/>
                <a:gd name="T42" fmla="*/ 170 w 665"/>
                <a:gd name="T43" fmla="*/ 2391 h 2708"/>
                <a:gd name="T44" fmla="*/ 207 w 665"/>
                <a:gd name="T45" fmla="*/ 2313 h 2708"/>
                <a:gd name="T46" fmla="*/ 244 w 665"/>
                <a:gd name="T47" fmla="*/ 2231 h 2708"/>
                <a:gd name="T48" fmla="*/ 244 w 665"/>
                <a:gd name="T49" fmla="*/ 2229 h 2708"/>
                <a:gd name="T50" fmla="*/ 291 w 665"/>
                <a:gd name="T51" fmla="*/ 2114 h 2708"/>
                <a:gd name="T52" fmla="*/ 338 w 665"/>
                <a:gd name="T53" fmla="*/ 1998 h 2708"/>
                <a:gd name="T54" fmla="*/ 379 w 665"/>
                <a:gd name="T55" fmla="*/ 1880 h 2708"/>
                <a:gd name="T56" fmla="*/ 419 w 665"/>
                <a:gd name="T57" fmla="*/ 1762 h 2708"/>
                <a:gd name="T58" fmla="*/ 456 w 665"/>
                <a:gd name="T59" fmla="*/ 1642 h 2708"/>
                <a:gd name="T60" fmla="*/ 489 w 665"/>
                <a:gd name="T61" fmla="*/ 1520 h 2708"/>
                <a:gd name="T62" fmla="*/ 521 w 665"/>
                <a:gd name="T63" fmla="*/ 1400 h 2708"/>
                <a:gd name="T64" fmla="*/ 550 w 665"/>
                <a:gd name="T65" fmla="*/ 1274 h 2708"/>
                <a:gd name="T66" fmla="*/ 573 w 665"/>
                <a:gd name="T67" fmla="*/ 1151 h 2708"/>
                <a:gd name="T68" fmla="*/ 598 w 665"/>
                <a:gd name="T69" fmla="*/ 1025 h 2708"/>
                <a:gd name="T70" fmla="*/ 616 w 665"/>
                <a:gd name="T71" fmla="*/ 900 h 2708"/>
                <a:gd name="T72" fmla="*/ 634 w 665"/>
                <a:gd name="T73" fmla="*/ 771 h 2708"/>
                <a:gd name="T74" fmla="*/ 647 w 665"/>
                <a:gd name="T75" fmla="*/ 642 h 2708"/>
                <a:gd name="T76" fmla="*/ 655 w 665"/>
                <a:gd name="T77" fmla="*/ 515 h 2708"/>
                <a:gd name="T78" fmla="*/ 663 w 665"/>
                <a:gd name="T79" fmla="*/ 383 h 2708"/>
                <a:gd name="T80" fmla="*/ 665 w 665"/>
                <a:gd name="T81" fmla="*/ 252 h 2708"/>
                <a:gd name="T82" fmla="*/ 665 w 665"/>
                <a:gd name="T83" fmla="*/ 171 h 2708"/>
                <a:gd name="T84" fmla="*/ 658 w 665"/>
                <a:gd name="T85" fmla="*/ 0 h 2708"/>
                <a:gd name="T86" fmla="*/ 660 w 665"/>
                <a:gd name="T87" fmla="*/ 171 h 2708"/>
                <a:gd name="T88" fmla="*/ 665 w 665"/>
                <a:gd name="T89" fmla="*/ 171 h 2708"/>
                <a:gd name="T90" fmla="*/ 658 w 665"/>
                <a:gd name="T91" fmla="*/ 0 h 2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5" h="2708">
                  <a:moveTo>
                    <a:pt x="665" y="171"/>
                  </a:moveTo>
                  <a:lnTo>
                    <a:pt x="660" y="171"/>
                  </a:lnTo>
                  <a:lnTo>
                    <a:pt x="658" y="344"/>
                  </a:lnTo>
                  <a:lnTo>
                    <a:pt x="647" y="515"/>
                  </a:lnTo>
                  <a:lnTo>
                    <a:pt x="634" y="684"/>
                  </a:lnTo>
                  <a:lnTo>
                    <a:pt x="616" y="850"/>
                  </a:lnTo>
                  <a:lnTo>
                    <a:pt x="591" y="1017"/>
                  </a:lnTo>
                  <a:lnTo>
                    <a:pt x="561" y="1180"/>
                  </a:lnTo>
                  <a:lnTo>
                    <a:pt x="526" y="1343"/>
                  </a:lnTo>
                  <a:lnTo>
                    <a:pt x="487" y="1502"/>
                  </a:lnTo>
                  <a:lnTo>
                    <a:pt x="443" y="1662"/>
                  </a:lnTo>
                  <a:lnTo>
                    <a:pt x="393" y="1816"/>
                  </a:lnTo>
                  <a:lnTo>
                    <a:pt x="338" y="1972"/>
                  </a:lnTo>
                  <a:lnTo>
                    <a:pt x="280" y="2124"/>
                  </a:lnTo>
                  <a:lnTo>
                    <a:pt x="217" y="2273"/>
                  </a:lnTo>
                  <a:lnTo>
                    <a:pt x="150" y="2420"/>
                  </a:lnTo>
                  <a:lnTo>
                    <a:pt x="76" y="2564"/>
                  </a:lnTo>
                  <a:lnTo>
                    <a:pt x="0" y="2708"/>
                  </a:lnTo>
                  <a:lnTo>
                    <a:pt x="45" y="2637"/>
                  </a:lnTo>
                  <a:lnTo>
                    <a:pt x="73" y="2582"/>
                  </a:lnTo>
                  <a:lnTo>
                    <a:pt x="92" y="2548"/>
                  </a:lnTo>
                  <a:lnTo>
                    <a:pt x="170" y="2391"/>
                  </a:lnTo>
                  <a:lnTo>
                    <a:pt x="207" y="2313"/>
                  </a:lnTo>
                  <a:lnTo>
                    <a:pt x="244" y="2231"/>
                  </a:lnTo>
                  <a:lnTo>
                    <a:pt x="244" y="2229"/>
                  </a:lnTo>
                  <a:lnTo>
                    <a:pt x="291" y="2114"/>
                  </a:lnTo>
                  <a:lnTo>
                    <a:pt x="338" y="1998"/>
                  </a:lnTo>
                  <a:lnTo>
                    <a:pt x="379" y="1880"/>
                  </a:lnTo>
                  <a:lnTo>
                    <a:pt x="419" y="1762"/>
                  </a:lnTo>
                  <a:lnTo>
                    <a:pt x="456" y="1642"/>
                  </a:lnTo>
                  <a:lnTo>
                    <a:pt x="489" y="1520"/>
                  </a:lnTo>
                  <a:lnTo>
                    <a:pt x="521" y="1400"/>
                  </a:lnTo>
                  <a:lnTo>
                    <a:pt x="550" y="1274"/>
                  </a:lnTo>
                  <a:lnTo>
                    <a:pt x="573" y="1151"/>
                  </a:lnTo>
                  <a:lnTo>
                    <a:pt x="598" y="1025"/>
                  </a:lnTo>
                  <a:lnTo>
                    <a:pt x="616" y="900"/>
                  </a:lnTo>
                  <a:lnTo>
                    <a:pt x="634" y="771"/>
                  </a:lnTo>
                  <a:lnTo>
                    <a:pt x="647" y="642"/>
                  </a:lnTo>
                  <a:lnTo>
                    <a:pt x="655" y="515"/>
                  </a:lnTo>
                  <a:lnTo>
                    <a:pt x="663" y="383"/>
                  </a:lnTo>
                  <a:lnTo>
                    <a:pt x="665" y="252"/>
                  </a:lnTo>
                  <a:lnTo>
                    <a:pt x="665" y="171"/>
                  </a:lnTo>
                  <a:close/>
                  <a:moveTo>
                    <a:pt x="658" y="0"/>
                  </a:moveTo>
                  <a:lnTo>
                    <a:pt x="660" y="171"/>
                  </a:lnTo>
                  <a:lnTo>
                    <a:pt x="665" y="17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rgbClr val="7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4" name="Freeform 85"/>
            <p:cNvSpPr>
              <a:spLocks/>
            </p:cNvSpPr>
            <p:nvPr userDrawn="1"/>
          </p:nvSpPr>
          <p:spPr bwMode="auto">
            <a:xfrm>
              <a:off x="7078663" y="2957513"/>
              <a:ext cx="1217613" cy="923925"/>
            </a:xfrm>
            <a:custGeom>
              <a:avLst/>
              <a:gdLst>
                <a:gd name="T0" fmla="*/ 10595 w 12279"/>
                <a:gd name="T1" fmla="*/ 2386 h 9317"/>
                <a:gd name="T2" fmla="*/ 10519 w 12279"/>
                <a:gd name="T3" fmla="*/ 1888 h 9317"/>
                <a:gd name="T4" fmla="*/ 10169 w 12279"/>
                <a:gd name="T5" fmla="*/ 1109 h 9317"/>
                <a:gd name="T6" fmla="*/ 9588 w 12279"/>
                <a:gd name="T7" fmla="*/ 498 h 9317"/>
                <a:gd name="T8" fmla="*/ 8833 w 12279"/>
                <a:gd name="T9" fmla="*/ 113 h 9317"/>
                <a:gd name="T10" fmla="*/ 8278 w 12279"/>
                <a:gd name="T11" fmla="*/ 6 h 9317"/>
                <a:gd name="T12" fmla="*/ 7794 w 12279"/>
                <a:gd name="T13" fmla="*/ 16 h 9317"/>
                <a:gd name="T14" fmla="*/ 7306 w 12279"/>
                <a:gd name="T15" fmla="*/ 124 h 9317"/>
                <a:gd name="T16" fmla="*/ 6861 w 12279"/>
                <a:gd name="T17" fmla="*/ 318 h 9317"/>
                <a:gd name="T18" fmla="*/ 6466 w 12279"/>
                <a:gd name="T19" fmla="*/ 593 h 9317"/>
                <a:gd name="T20" fmla="*/ 6131 w 12279"/>
                <a:gd name="T21" fmla="*/ 933 h 9317"/>
                <a:gd name="T22" fmla="*/ 5796 w 12279"/>
                <a:gd name="T23" fmla="*/ 593 h 9317"/>
                <a:gd name="T24" fmla="*/ 5400 w 12279"/>
                <a:gd name="T25" fmla="*/ 318 h 9317"/>
                <a:gd name="T26" fmla="*/ 4955 w 12279"/>
                <a:gd name="T27" fmla="*/ 124 h 9317"/>
                <a:gd name="T28" fmla="*/ 4468 w 12279"/>
                <a:gd name="T29" fmla="*/ 16 h 9317"/>
                <a:gd name="T30" fmla="*/ 3983 w 12279"/>
                <a:gd name="T31" fmla="*/ 6 h 9317"/>
                <a:gd name="T32" fmla="*/ 3428 w 12279"/>
                <a:gd name="T33" fmla="*/ 113 h 9317"/>
                <a:gd name="T34" fmla="*/ 2672 w 12279"/>
                <a:gd name="T35" fmla="*/ 498 h 9317"/>
                <a:gd name="T36" fmla="*/ 2093 w 12279"/>
                <a:gd name="T37" fmla="*/ 1109 h 9317"/>
                <a:gd name="T38" fmla="*/ 1742 w 12279"/>
                <a:gd name="T39" fmla="*/ 1888 h 9317"/>
                <a:gd name="T40" fmla="*/ 1666 w 12279"/>
                <a:gd name="T41" fmla="*/ 2386 h 9317"/>
                <a:gd name="T42" fmla="*/ 1601 w 12279"/>
                <a:gd name="T43" fmla="*/ 2908 h 9317"/>
                <a:gd name="T44" fmla="*/ 1011 w 12279"/>
                <a:gd name="T45" fmla="*/ 3246 h 9317"/>
                <a:gd name="T46" fmla="*/ 535 w 12279"/>
                <a:gd name="T47" fmla="*/ 3721 h 9317"/>
                <a:gd name="T48" fmla="*/ 194 w 12279"/>
                <a:gd name="T49" fmla="*/ 4308 h 9317"/>
                <a:gd name="T50" fmla="*/ 19 w 12279"/>
                <a:gd name="T51" fmla="*/ 4982 h 9317"/>
                <a:gd name="T52" fmla="*/ 14 w 12279"/>
                <a:gd name="T53" fmla="*/ 5552 h 9317"/>
                <a:gd name="T54" fmla="*/ 100 w 12279"/>
                <a:gd name="T55" fmla="*/ 5993 h 9317"/>
                <a:gd name="T56" fmla="*/ 441 w 12279"/>
                <a:gd name="T57" fmla="*/ 6726 h 9317"/>
                <a:gd name="T58" fmla="*/ 1035 w 12279"/>
                <a:gd name="T59" fmla="*/ 7350 h 9317"/>
                <a:gd name="T60" fmla="*/ 1810 w 12279"/>
                <a:gd name="T61" fmla="*/ 7746 h 9317"/>
                <a:gd name="T62" fmla="*/ 2247 w 12279"/>
                <a:gd name="T63" fmla="*/ 7843 h 9317"/>
                <a:gd name="T64" fmla="*/ 2706 w 12279"/>
                <a:gd name="T65" fmla="*/ 7860 h 9317"/>
                <a:gd name="T66" fmla="*/ 3208 w 12279"/>
                <a:gd name="T67" fmla="*/ 7783 h 9317"/>
                <a:gd name="T68" fmla="*/ 3761 w 12279"/>
                <a:gd name="T69" fmla="*/ 8017 h 9317"/>
                <a:gd name="T70" fmla="*/ 4217 w 12279"/>
                <a:gd name="T71" fmla="*/ 8551 h 9317"/>
                <a:gd name="T72" fmla="*/ 4788 w 12279"/>
                <a:gd name="T73" fmla="*/ 8960 h 9317"/>
                <a:gd name="T74" fmla="*/ 5450 w 12279"/>
                <a:gd name="T75" fmla="*/ 9225 h 9317"/>
                <a:gd name="T76" fmla="*/ 6180 w 12279"/>
                <a:gd name="T77" fmla="*/ 9317 h 9317"/>
                <a:gd name="T78" fmla="*/ 6906 w 12279"/>
                <a:gd name="T79" fmla="*/ 9228 h 9317"/>
                <a:gd name="T80" fmla="*/ 7563 w 12279"/>
                <a:gd name="T81" fmla="*/ 8969 h 9317"/>
                <a:gd name="T82" fmla="*/ 8129 w 12279"/>
                <a:gd name="T83" fmla="*/ 8562 h 9317"/>
                <a:gd name="T84" fmla="*/ 8584 w 12279"/>
                <a:gd name="T85" fmla="*/ 8037 h 9317"/>
                <a:gd name="T86" fmla="*/ 9119 w 12279"/>
                <a:gd name="T87" fmla="*/ 7793 h 9317"/>
                <a:gd name="T88" fmla="*/ 9839 w 12279"/>
                <a:gd name="T89" fmla="*/ 7860 h 9317"/>
                <a:gd name="T90" fmla="*/ 10286 w 12279"/>
                <a:gd name="T91" fmla="*/ 7796 h 9317"/>
                <a:gd name="T92" fmla="*/ 10933 w 12279"/>
                <a:gd name="T93" fmla="*/ 7552 h 9317"/>
                <a:gd name="T94" fmla="*/ 11611 w 12279"/>
                <a:gd name="T95" fmla="*/ 7021 h 9317"/>
                <a:gd name="T96" fmla="*/ 12077 w 12279"/>
                <a:gd name="T97" fmla="*/ 6290 h 9317"/>
                <a:gd name="T98" fmla="*/ 12240 w 12279"/>
                <a:gd name="T99" fmla="*/ 5744 h 9317"/>
                <a:gd name="T100" fmla="*/ 12279 w 12279"/>
                <a:gd name="T101" fmla="*/ 5288 h 9317"/>
                <a:gd name="T102" fmla="*/ 12182 w 12279"/>
                <a:gd name="T103" fmla="*/ 4582 h 9317"/>
                <a:gd name="T104" fmla="*/ 11905 w 12279"/>
                <a:gd name="T105" fmla="*/ 3953 h 9317"/>
                <a:gd name="T106" fmla="*/ 11481 w 12279"/>
                <a:gd name="T107" fmla="*/ 3425 h 9317"/>
                <a:gd name="T108" fmla="*/ 10931 w 12279"/>
                <a:gd name="T109" fmla="*/ 3025 h 9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279" h="9317">
                  <a:moveTo>
                    <a:pt x="10572" y="2866"/>
                  </a:moveTo>
                  <a:lnTo>
                    <a:pt x="10582" y="2779"/>
                  </a:lnTo>
                  <a:lnTo>
                    <a:pt x="10590" y="2693"/>
                  </a:lnTo>
                  <a:lnTo>
                    <a:pt x="10595" y="2604"/>
                  </a:lnTo>
                  <a:lnTo>
                    <a:pt x="10599" y="2517"/>
                  </a:lnTo>
                  <a:lnTo>
                    <a:pt x="10599" y="2452"/>
                  </a:lnTo>
                  <a:lnTo>
                    <a:pt x="10595" y="2386"/>
                  </a:lnTo>
                  <a:lnTo>
                    <a:pt x="10590" y="2323"/>
                  </a:lnTo>
                  <a:lnTo>
                    <a:pt x="10585" y="2258"/>
                  </a:lnTo>
                  <a:lnTo>
                    <a:pt x="10577" y="2194"/>
                  </a:lnTo>
                  <a:lnTo>
                    <a:pt x="10569" y="2132"/>
                  </a:lnTo>
                  <a:lnTo>
                    <a:pt x="10559" y="2072"/>
                  </a:lnTo>
                  <a:lnTo>
                    <a:pt x="10545" y="2008"/>
                  </a:lnTo>
                  <a:lnTo>
                    <a:pt x="10519" y="1888"/>
                  </a:lnTo>
                  <a:lnTo>
                    <a:pt x="10485" y="1767"/>
                  </a:lnTo>
                  <a:lnTo>
                    <a:pt x="10447" y="1652"/>
                  </a:lnTo>
                  <a:lnTo>
                    <a:pt x="10399" y="1537"/>
                  </a:lnTo>
                  <a:lnTo>
                    <a:pt x="10350" y="1423"/>
                  </a:lnTo>
                  <a:lnTo>
                    <a:pt x="10295" y="1316"/>
                  </a:lnTo>
                  <a:lnTo>
                    <a:pt x="10234" y="1212"/>
                  </a:lnTo>
                  <a:lnTo>
                    <a:pt x="10169" y="1109"/>
                  </a:lnTo>
                  <a:lnTo>
                    <a:pt x="10098" y="1010"/>
                  </a:lnTo>
                  <a:lnTo>
                    <a:pt x="10024" y="916"/>
                  </a:lnTo>
                  <a:lnTo>
                    <a:pt x="9946" y="824"/>
                  </a:lnTo>
                  <a:lnTo>
                    <a:pt x="9862" y="737"/>
                  </a:lnTo>
                  <a:lnTo>
                    <a:pt x="9773" y="654"/>
                  </a:lnTo>
                  <a:lnTo>
                    <a:pt x="9685" y="575"/>
                  </a:lnTo>
                  <a:lnTo>
                    <a:pt x="9588" y="498"/>
                  </a:lnTo>
                  <a:lnTo>
                    <a:pt x="9491" y="430"/>
                  </a:lnTo>
                  <a:lnTo>
                    <a:pt x="9388" y="365"/>
                  </a:lnTo>
                  <a:lnTo>
                    <a:pt x="9284" y="304"/>
                  </a:lnTo>
                  <a:lnTo>
                    <a:pt x="9174" y="247"/>
                  </a:lnTo>
                  <a:lnTo>
                    <a:pt x="9063" y="197"/>
                  </a:lnTo>
                  <a:lnTo>
                    <a:pt x="8948" y="152"/>
                  </a:lnTo>
                  <a:lnTo>
                    <a:pt x="8833" y="113"/>
                  </a:lnTo>
                  <a:lnTo>
                    <a:pt x="8713" y="79"/>
                  </a:lnTo>
                  <a:lnTo>
                    <a:pt x="8592" y="50"/>
                  </a:lnTo>
                  <a:lnTo>
                    <a:pt x="8529" y="40"/>
                  </a:lnTo>
                  <a:lnTo>
                    <a:pt x="8467" y="30"/>
                  </a:lnTo>
                  <a:lnTo>
                    <a:pt x="8404" y="19"/>
                  </a:lnTo>
                  <a:lnTo>
                    <a:pt x="8340" y="13"/>
                  </a:lnTo>
                  <a:lnTo>
                    <a:pt x="8278" y="6"/>
                  </a:lnTo>
                  <a:lnTo>
                    <a:pt x="8215" y="3"/>
                  </a:lnTo>
                  <a:lnTo>
                    <a:pt x="8150" y="0"/>
                  </a:lnTo>
                  <a:lnTo>
                    <a:pt x="8084" y="0"/>
                  </a:lnTo>
                  <a:lnTo>
                    <a:pt x="8011" y="0"/>
                  </a:lnTo>
                  <a:lnTo>
                    <a:pt x="7937" y="3"/>
                  </a:lnTo>
                  <a:lnTo>
                    <a:pt x="7864" y="8"/>
                  </a:lnTo>
                  <a:lnTo>
                    <a:pt x="7794" y="16"/>
                  </a:lnTo>
                  <a:lnTo>
                    <a:pt x="7723" y="27"/>
                  </a:lnTo>
                  <a:lnTo>
                    <a:pt x="7650" y="37"/>
                  </a:lnTo>
                  <a:lnTo>
                    <a:pt x="7582" y="50"/>
                  </a:lnTo>
                  <a:lnTo>
                    <a:pt x="7511" y="67"/>
                  </a:lnTo>
                  <a:lnTo>
                    <a:pt x="7443" y="82"/>
                  </a:lnTo>
                  <a:lnTo>
                    <a:pt x="7374" y="103"/>
                  </a:lnTo>
                  <a:lnTo>
                    <a:pt x="7306" y="124"/>
                  </a:lnTo>
                  <a:lnTo>
                    <a:pt x="7241" y="145"/>
                  </a:lnTo>
                  <a:lnTo>
                    <a:pt x="7176" y="171"/>
                  </a:lnTo>
                  <a:lnTo>
                    <a:pt x="7110" y="194"/>
                  </a:lnTo>
                  <a:lnTo>
                    <a:pt x="7047" y="224"/>
                  </a:lnTo>
                  <a:lnTo>
                    <a:pt x="6985" y="252"/>
                  </a:lnTo>
                  <a:lnTo>
                    <a:pt x="6922" y="284"/>
                  </a:lnTo>
                  <a:lnTo>
                    <a:pt x="6861" y="318"/>
                  </a:lnTo>
                  <a:lnTo>
                    <a:pt x="6801" y="351"/>
                  </a:lnTo>
                  <a:lnTo>
                    <a:pt x="6743" y="388"/>
                  </a:lnTo>
                  <a:lnTo>
                    <a:pt x="6686" y="425"/>
                  </a:lnTo>
                  <a:lnTo>
                    <a:pt x="6628" y="465"/>
                  </a:lnTo>
                  <a:lnTo>
                    <a:pt x="6573" y="507"/>
                  </a:lnTo>
                  <a:lnTo>
                    <a:pt x="6519" y="548"/>
                  </a:lnTo>
                  <a:lnTo>
                    <a:pt x="6466" y="593"/>
                  </a:lnTo>
                  <a:lnTo>
                    <a:pt x="6414" y="637"/>
                  </a:lnTo>
                  <a:lnTo>
                    <a:pt x="6364" y="682"/>
                  </a:lnTo>
                  <a:lnTo>
                    <a:pt x="6314" y="732"/>
                  </a:lnTo>
                  <a:lnTo>
                    <a:pt x="6267" y="779"/>
                  </a:lnTo>
                  <a:lnTo>
                    <a:pt x="6220" y="831"/>
                  </a:lnTo>
                  <a:lnTo>
                    <a:pt x="6175" y="881"/>
                  </a:lnTo>
                  <a:lnTo>
                    <a:pt x="6131" y="933"/>
                  </a:lnTo>
                  <a:lnTo>
                    <a:pt x="6086" y="881"/>
                  </a:lnTo>
                  <a:lnTo>
                    <a:pt x="6041" y="831"/>
                  </a:lnTo>
                  <a:lnTo>
                    <a:pt x="5994" y="779"/>
                  </a:lnTo>
                  <a:lnTo>
                    <a:pt x="5948" y="732"/>
                  </a:lnTo>
                  <a:lnTo>
                    <a:pt x="5898" y="682"/>
                  </a:lnTo>
                  <a:lnTo>
                    <a:pt x="5848" y="637"/>
                  </a:lnTo>
                  <a:lnTo>
                    <a:pt x="5796" y="593"/>
                  </a:lnTo>
                  <a:lnTo>
                    <a:pt x="5744" y="548"/>
                  </a:lnTo>
                  <a:lnTo>
                    <a:pt x="5689" y="507"/>
                  </a:lnTo>
                  <a:lnTo>
                    <a:pt x="5633" y="465"/>
                  </a:lnTo>
                  <a:lnTo>
                    <a:pt x="5575" y="425"/>
                  </a:lnTo>
                  <a:lnTo>
                    <a:pt x="5518" y="388"/>
                  </a:lnTo>
                  <a:lnTo>
                    <a:pt x="5460" y="351"/>
                  </a:lnTo>
                  <a:lnTo>
                    <a:pt x="5400" y="318"/>
                  </a:lnTo>
                  <a:lnTo>
                    <a:pt x="5340" y="284"/>
                  </a:lnTo>
                  <a:lnTo>
                    <a:pt x="5277" y="252"/>
                  </a:lnTo>
                  <a:lnTo>
                    <a:pt x="5214" y="224"/>
                  </a:lnTo>
                  <a:lnTo>
                    <a:pt x="5151" y="194"/>
                  </a:lnTo>
                  <a:lnTo>
                    <a:pt x="5086" y="171"/>
                  </a:lnTo>
                  <a:lnTo>
                    <a:pt x="5020" y="145"/>
                  </a:lnTo>
                  <a:lnTo>
                    <a:pt x="4955" y="124"/>
                  </a:lnTo>
                  <a:lnTo>
                    <a:pt x="4887" y="103"/>
                  </a:lnTo>
                  <a:lnTo>
                    <a:pt x="4818" y="82"/>
                  </a:lnTo>
                  <a:lnTo>
                    <a:pt x="4751" y="67"/>
                  </a:lnTo>
                  <a:lnTo>
                    <a:pt x="4680" y="50"/>
                  </a:lnTo>
                  <a:lnTo>
                    <a:pt x="4609" y="37"/>
                  </a:lnTo>
                  <a:lnTo>
                    <a:pt x="4539" y="27"/>
                  </a:lnTo>
                  <a:lnTo>
                    <a:pt x="4468" y="16"/>
                  </a:lnTo>
                  <a:lnTo>
                    <a:pt x="4397" y="8"/>
                  </a:lnTo>
                  <a:lnTo>
                    <a:pt x="4324" y="3"/>
                  </a:lnTo>
                  <a:lnTo>
                    <a:pt x="4250" y="0"/>
                  </a:lnTo>
                  <a:lnTo>
                    <a:pt x="4177" y="0"/>
                  </a:lnTo>
                  <a:lnTo>
                    <a:pt x="4112" y="0"/>
                  </a:lnTo>
                  <a:lnTo>
                    <a:pt x="4046" y="3"/>
                  </a:lnTo>
                  <a:lnTo>
                    <a:pt x="3983" y="6"/>
                  </a:lnTo>
                  <a:lnTo>
                    <a:pt x="3921" y="13"/>
                  </a:lnTo>
                  <a:lnTo>
                    <a:pt x="3856" y="19"/>
                  </a:lnTo>
                  <a:lnTo>
                    <a:pt x="3795" y="30"/>
                  </a:lnTo>
                  <a:lnTo>
                    <a:pt x="3732" y="40"/>
                  </a:lnTo>
                  <a:lnTo>
                    <a:pt x="3669" y="50"/>
                  </a:lnTo>
                  <a:lnTo>
                    <a:pt x="3549" y="79"/>
                  </a:lnTo>
                  <a:lnTo>
                    <a:pt x="3428" y="113"/>
                  </a:lnTo>
                  <a:lnTo>
                    <a:pt x="3313" y="152"/>
                  </a:lnTo>
                  <a:lnTo>
                    <a:pt x="3198" y="197"/>
                  </a:lnTo>
                  <a:lnTo>
                    <a:pt x="3088" y="247"/>
                  </a:lnTo>
                  <a:lnTo>
                    <a:pt x="2979" y="304"/>
                  </a:lnTo>
                  <a:lnTo>
                    <a:pt x="2873" y="365"/>
                  </a:lnTo>
                  <a:lnTo>
                    <a:pt x="2771" y="430"/>
                  </a:lnTo>
                  <a:lnTo>
                    <a:pt x="2672" y="498"/>
                  </a:lnTo>
                  <a:lnTo>
                    <a:pt x="2578" y="575"/>
                  </a:lnTo>
                  <a:lnTo>
                    <a:pt x="2486" y="654"/>
                  </a:lnTo>
                  <a:lnTo>
                    <a:pt x="2399" y="737"/>
                  </a:lnTo>
                  <a:lnTo>
                    <a:pt x="2316" y="824"/>
                  </a:lnTo>
                  <a:lnTo>
                    <a:pt x="2237" y="916"/>
                  </a:lnTo>
                  <a:lnTo>
                    <a:pt x="2164" y="1010"/>
                  </a:lnTo>
                  <a:lnTo>
                    <a:pt x="2093" y="1109"/>
                  </a:lnTo>
                  <a:lnTo>
                    <a:pt x="2028" y="1212"/>
                  </a:lnTo>
                  <a:lnTo>
                    <a:pt x="1967" y="1316"/>
                  </a:lnTo>
                  <a:lnTo>
                    <a:pt x="1913" y="1423"/>
                  </a:lnTo>
                  <a:lnTo>
                    <a:pt x="1860" y="1537"/>
                  </a:lnTo>
                  <a:lnTo>
                    <a:pt x="1816" y="1652"/>
                  </a:lnTo>
                  <a:lnTo>
                    <a:pt x="1776" y="1767"/>
                  </a:lnTo>
                  <a:lnTo>
                    <a:pt x="1742" y="1888"/>
                  </a:lnTo>
                  <a:lnTo>
                    <a:pt x="1713" y="2008"/>
                  </a:lnTo>
                  <a:lnTo>
                    <a:pt x="1703" y="2072"/>
                  </a:lnTo>
                  <a:lnTo>
                    <a:pt x="1692" y="2132"/>
                  </a:lnTo>
                  <a:lnTo>
                    <a:pt x="1684" y="2194"/>
                  </a:lnTo>
                  <a:lnTo>
                    <a:pt x="1677" y="2258"/>
                  </a:lnTo>
                  <a:lnTo>
                    <a:pt x="1671" y="2323"/>
                  </a:lnTo>
                  <a:lnTo>
                    <a:pt x="1666" y="2386"/>
                  </a:lnTo>
                  <a:lnTo>
                    <a:pt x="1664" y="2452"/>
                  </a:lnTo>
                  <a:lnTo>
                    <a:pt x="1664" y="2517"/>
                  </a:lnTo>
                  <a:lnTo>
                    <a:pt x="1666" y="2606"/>
                  </a:lnTo>
                  <a:lnTo>
                    <a:pt x="1671" y="2696"/>
                  </a:lnTo>
                  <a:lnTo>
                    <a:pt x="1679" y="2784"/>
                  </a:lnTo>
                  <a:lnTo>
                    <a:pt x="1692" y="2871"/>
                  </a:lnTo>
                  <a:lnTo>
                    <a:pt x="1601" y="2908"/>
                  </a:lnTo>
                  <a:lnTo>
                    <a:pt x="1509" y="2947"/>
                  </a:lnTo>
                  <a:lnTo>
                    <a:pt x="1422" y="2989"/>
                  </a:lnTo>
                  <a:lnTo>
                    <a:pt x="1336" y="3034"/>
                  </a:lnTo>
                  <a:lnTo>
                    <a:pt x="1253" y="3080"/>
                  </a:lnTo>
                  <a:lnTo>
                    <a:pt x="1168" y="3133"/>
                  </a:lnTo>
                  <a:lnTo>
                    <a:pt x="1090" y="3188"/>
                  </a:lnTo>
                  <a:lnTo>
                    <a:pt x="1011" y="3246"/>
                  </a:lnTo>
                  <a:lnTo>
                    <a:pt x="936" y="3306"/>
                  </a:lnTo>
                  <a:lnTo>
                    <a:pt x="862" y="3369"/>
                  </a:lnTo>
                  <a:lnTo>
                    <a:pt x="792" y="3435"/>
                  </a:lnTo>
                  <a:lnTo>
                    <a:pt x="723" y="3502"/>
                  </a:lnTo>
                  <a:lnTo>
                    <a:pt x="658" y="3574"/>
                  </a:lnTo>
                  <a:lnTo>
                    <a:pt x="595" y="3644"/>
                  </a:lnTo>
                  <a:lnTo>
                    <a:pt x="535" y="3721"/>
                  </a:lnTo>
                  <a:lnTo>
                    <a:pt x="478" y="3799"/>
                  </a:lnTo>
                  <a:lnTo>
                    <a:pt x="423" y="3878"/>
                  </a:lnTo>
                  <a:lnTo>
                    <a:pt x="370" y="3962"/>
                  </a:lnTo>
                  <a:lnTo>
                    <a:pt x="323" y="4045"/>
                  </a:lnTo>
                  <a:lnTo>
                    <a:pt x="276" y="4129"/>
                  </a:lnTo>
                  <a:lnTo>
                    <a:pt x="234" y="4218"/>
                  </a:lnTo>
                  <a:lnTo>
                    <a:pt x="194" y="4308"/>
                  </a:lnTo>
                  <a:lnTo>
                    <a:pt x="160" y="4400"/>
                  </a:lnTo>
                  <a:lnTo>
                    <a:pt x="127" y="4494"/>
                  </a:lnTo>
                  <a:lnTo>
                    <a:pt x="97" y="4587"/>
                  </a:lnTo>
                  <a:lnTo>
                    <a:pt x="74" y="4682"/>
                  </a:lnTo>
                  <a:lnTo>
                    <a:pt x="50" y="4781"/>
                  </a:lnTo>
                  <a:lnTo>
                    <a:pt x="35" y="4878"/>
                  </a:lnTo>
                  <a:lnTo>
                    <a:pt x="19" y="4982"/>
                  </a:lnTo>
                  <a:lnTo>
                    <a:pt x="8" y="5081"/>
                  </a:lnTo>
                  <a:lnTo>
                    <a:pt x="3" y="5186"/>
                  </a:lnTo>
                  <a:lnTo>
                    <a:pt x="0" y="5288"/>
                  </a:lnTo>
                  <a:lnTo>
                    <a:pt x="3" y="5353"/>
                  </a:lnTo>
                  <a:lnTo>
                    <a:pt x="6" y="5422"/>
                  </a:lnTo>
                  <a:lnTo>
                    <a:pt x="8" y="5487"/>
                  </a:lnTo>
                  <a:lnTo>
                    <a:pt x="14" y="5552"/>
                  </a:lnTo>
                  <a:lnTo>
                    <a:pt x="22" y="5616"/>
                  </a:lnTo>
                  <a:lnTo>
                    <a:pt x="32" y="5681"/>
                  </a:lnTo>
                  <a:lnTo>
                    <a:pt x="42" y="5744"/>
                  </a:lnTo>
                  <a:lnTo>
                    <a:pt x="53" y="5807"/>
                  </a:lnTo>
                  <a:lnTo>
                    <a:pt x="67" y="5870"/>
                  </a:lnTo>
                  <a:lnTo>
                    <a:pt x="82" y="5932"/>
                  </a:lnTo>
                  <a:lnTo>
                    <a:pt x="100" y="5993"/>
                  </a:lnTo>
                  <a:lnTo>
                    <a:pt x="116" y="6054"/>
                  </a:lnTo>
                  <a:lnTo>
                    <a:pt x="157" y="6174"/>
                  </a:lnTo>
                  <a:lnTo>
                    <a:pt x="202" y="6290"/>
                  </a:lnTo>
                  <a:lnTo>
                    <a:pt x="254" y="6405"/>
                  </a:lnTo>
                  <a:lnTo>
                    <a:pt x="312" y="6514"/>
                  </a:lnTo>
                  <a:lnTo>
                    <a:pt x="376" y="6622"/>
                  </a:lnTo>
                  <a:lnTo>
                    <a:pt x="441" y="6726"/>
                  </a:lnTo>
                  <a:lnTo>
                    <a:pt x="511" y="6830"/>
                  </a:lnTo>
                  <a:lnTo>
                    <a:pt x="590" y="6927"/>
                  </a:lnTo>
                  <a:lnTo>
                    <a:pt x="668" y="7021"/>
                  </a:lnTo>
                  <a:lnTo>
                    <a:pt x="755" y="7109"/>
                  </a:lnTo>
                  <a:lnTo>
                    <a:pt x="844" y="7193"/>
                  </a:lnTo>
                  <a:lnTo>
                    <a:pt x="939" y="7275"/>
                  </a:lnTo>
                  <a:lnTo>
                    <a:pt x="1035" y="7350"/>
                  </a:lnTo>
                  <a:lnTo>
                    <a:pt x="1134" y="7424"/>
                  </a:lnTo>
                  <a:lnTo>
                    <a:pt x="1240" y="7490"/>
                  </a:lnTo>
                  <a:lnTo>
                    <a:pt x="1347" y="7552"/>
                  </a:lnTo>
                  <a:lnTo>
                    <a:pt x="1459" y="7611"/>
                  </a:lnTo>
                  <a:lnTo>
                    <a:pt x="1572" y="7660"/>
                  </a:lnTo>
                  <a:lnTo>
                    <a:pt x="1689" y="7708"/>
                  </a:lnTo>
                  <a:lnTo>
                    <a:pt x="1810" y="7746"/>
                  </a:lnTo>
                  <a:lnTo>
                    <a:pt x="1871" y="7765"/>
                  </a:lnTo>
                  <a:lnTo>
                    <a:pt x="1931" y="7783"/>
                  </a:lnTo>
                  <a:lnTo>
                    <a:pt x="1993" y="7796"/>
                  </a:lnTo>
                  <a:lnTo>
                    <a:pt x="2056" y="7812"/>
                  </a:lnTo>
                  <a:lnTo>
                    <a:pt x="2119" y="7823"/>
                  </a:lnTo>
                  <a:lnTo>
                    <a:pt x="2182" y="7833"/>
                  </a:lnTo>
                  <a:lnTo>
                    <a:pt x="2247" y="7843"/>
                  </a:lnTo>
                  <a:lnTo>
                    <a:pt x="2310" y="7849"/>
                  </a:lnTo>
                  <a:lnTo>
                    <a:pt x="2376" y="7857"/>
                  </a:lnTo>
                  <a:lnTo>
                    <a:pt x="2441" y="7860"/>
                  </a:lnTo>
                  <a:lnTo>
                    <a:pt x="2509" y="7862"/>
                  </a:lnTo>
                  <a:lnTo>
                    <a:pt x="2575" y="7862"/>
                  </a:lnTo>
                  <a:lnTo>
                    <a:pt x="2640" y="7862"/>
                  </a:lnTo>
                  <a:lnTo>
                    <a:pt x="2706" y="7860"/>
                  </a:lnTo>
                  <a:lnTo>
                    <a:pt x="2768" y="7857"/>
                  </a:lnTo>
                  <a:lnTo>
                    <a:pt x="2834" y="7852"/>
                  </a:lnTo>
                  <a:lnTo>
                    <a:pt x="2897" y="7843"/>
                  </a:lnTo>
                  <a:lnTo>
                    <a:pt x="2960" y="7833"/>
                  </a:lnTo>
                  <a:lnTo>
                    <a:pt x="3022" y="7825"/>
                  </a:lnTo>
                  <a:lnTo>
                    <a:pt x="3086" y="7812"/>
                  </a:lnTo>
                  <a:lnTo>
                    <a:pt x="3208" y="7783"/>
                  </a:lnTo>
                  <a:lnTo>
                    <a:pt x="3329" y="7752"/>
                  </a:lnTo>
                  <a:lnTo>
                    <a:pt x="3447" y="7713"/>
                  </a:lnTo>
                  <a:lnTo>
                    <a:pt x="3562" y="7666"/>
                  </a:lnTo>
                  <a:lnTo>
                    <a:pt x="3607" y="7757"/>
                  </a:lnTo>
                  <a:lnTo>
                    <a:pt x="3656" y="7847"/>
                  </a:lnTo>
                  <a:lnTo>
                    <a:pt x="3706" y="7932"/>
                  </a:lnTo>
                  <a:lnTo>
                    <a:pt x="3761" y="8017"/>
                  </a:lnTo>
                  <a:lnTo>
                    <a:pt x="3819" y="8101"/>
                  </a:lnTo>
                  <a:lnTo>
                    <a:pt x="3879" y="8181"/>
                  </a:lnTo>
                  <a:lnTo>
                    <a:pt x="3941" y="8260"/>
                  </a:lnTo>
                  <a:lnTo>
                    <a:pt x="4007" y="8337"/>
                  </a:lnTo>
                  <a:lnTo>
                    <a:pt x="4073" y="8410"/>
                  </a:lnTo>
                  <a:lnTo>
                    <a:pt x="4143" y="8484"/>
                  </a:lnTo>
                  <a:lnTo>
                    <a:pt x="4217" y="8551"/>
                  </a:lnTo>
                  <a:lnTo>
                    <a:pt x="4292" y="8616"/>
                  </a:lnTo>
                  <a:lnTo>
                    <a:pt x="4369" y="8683"/>
                  </a:lnTo>
                  <a:lnTo>
                    <a:pt x="4447" y="8743"/>
                  </a:lnTo>
                  <a:lnTo>
                    <a:pt x="4531" y="8803"/>
                  </a:lnTo>
                  <a:lnTo>
                    <a:pt x="4615" y="8858"/>
                  </a:lnTo>
                  <a:lnTo>
                    <a:pt x="4698" y="8910"/>
                  </a:lnTo>
                  <a:lnTo>
                    <a:pt x="4788" y="8960"/>
                  </a:lnTo>
                  <a:lnTo>
                    <a:pt x="4877" y="9007"/>
                  </a:lnTo>
                  <a:lnTo>
                    <a:pt x="4968" y="9052"/>
                  </a:lnTo>
                  <a:lnTo>
                    <a:pt x="5060" y="9094"/>
                  </a:lnTo>
                  <a:lnTo>
                    <a:pt x="5154" y="9131"/>
                  </a:lnTo>
                  <a:lnTo>
                    <a:pt x="5251" y="9168"/>
                  </a:lnTo>
                  <a:lnTo>
                    <a:pt x="5351" y="9196"/>
                  </a:lnTo>
                  <a:lnTo>
                    <a:pt x="5450" y="9225"/>
                  </a:lnTo>
                  <a:lnTo>
                    <a:pt x="5550" y="9248"/>
                  </a:lnTo>
                  <a:lnTo>
                    <a:pt x="5652" y="9270"/>
                  </a:lnTo>
                  <a:lnTo>
                    <a:pt x="5754" y="9288"/>
                  </a:lnTo>
                  <a:lnTo>
                    <a:pt x="5859" y="9301"/>
                  </a:lnTo>
                  <a:lnTo>
                    <a:pt x="5966" y="9312"/>
                  </a:lnTo>
                  <a:lnTo>
                    <a:pt x="6071" y="9317"/>
                  </a:lnTo>
                  <a:lnTo>
                    <a:pt x="6180" y="9317"/>
                  </a:lnTo>
                  <a:lnTo>
                    <a:pt x="6285" y="9317"/>
                  </a:lnTo>
                  <a:lnTo>
                    <a:pt x="6392" y="9312"/>
                  </a:lnTo>
                  <a:lnTo>
                    <a:pt x="6497" y="9301"/>
                  </a:lnTo>
                  <a:lnTo>
                    <a:pt x="6602" y="9288"/>
                  </a:lnTo>
                  <a:lnTo>
                    <a:pt x="6704" y="9270"/>
                  </a:lnTo>
                  <a:lnTo>
                    <a:pt x="6803" y="9251"/>
                  </a:lnTo>
                  <a:lnTo>
                    <a:pt x="6906" y="9228"/>
                  </a:lnTo>
                  <a:lnTo>
                    <a:pt x="7003" y="9198"/>
                  </a:lnTo>
                  <a:lnTo>
                    <a:pt x="7100" y="9168"/>
                  </a:lnTo>
                  <a:lnTo>
                    <a:pt x="7197" y="9133"/>
                  </a:lnTo>
                  <a:lnTo>
                    <a:pt x="7291" y="9096"/>
                  </a:lnTo>
                  <a:lnTo>
                    <a:pt x="7383" y="9057"/>
                  </a:lnTo>
                  <a:lnTo>
                    <a:pt x="7474" y="9013"/>
                  </a:lnTo>
                  <a:lnTo>
                    <a:pt x="7563" y="8969"/>
                  </a:lnTo>
                  <a:lnTo>
                    <a:pt x="7650" y="8919"/>
                  </a:lnTo>
                  <a:lnTo>
                    <a:pt x="7733" y="8865"/>
                  </a:lnTo>
                  <a:lnTo>
                    <a:pt x="7817" y="8810"/>
                  </a:lnTo>
                  <a:lnTo>
                    <a:pt x="7899" y="8753"/>
                  </a:lnTo>
                  <a:lnTo>
                    <a:pt x="7977" y="8693"/>
                  </a:lnTo>
                  <a:lnTo>
                    <a:pt x="8056" y="8630"/>
                  </a:lnTo>
                  <a:lnTo>
                    <a:pt x="8129" y="8562"/>
                  </a:lnTo>
                  <a:lnTo>
                    <a:pt x="8202" y="8494"/>
                  </a:lnTo>
                  <a:lnTo>
                    <a:pt x="8273" y="8423"/>
                  </a:lnTo>
                  <a:lnTo>
                    <a:pt x="8340" y="8352"/>
                  </a:lnTo>
                  <a:lnTo>
                    <a:pt x="8404" y="8276"/>
                  </a:lnTo>
                  <a:lnTo>
                    <a:pt x="8467" y="8198"/>
                  </a:lnTo>
                  <a:lnTo>
                    <a:pt x="8527" y="8119"/>
                  </a:lnTo>
                  <a:lnTo>
                    <a:pt x="8584" y="8037"/>
                  </a:lnTo>
                  <a:lnTo>
                    <a:pt x="8639" y="7954"/>
                  </a:lnTo>
                  <a:lnTo>
                    <a:pt x="8692" y="7867"/>
                  </a:lnTo>
                  <a:lnTo>
                    <a:pt x="8739" y="7780"/>
                  </a:lnTo>
                  <a:lnTo>
                    <a:pt x="8786" y="7691"/>
                  </a:lnTo>
                  <a:lnTo>
                    <a:pt x="8893" y="7731"/>
                  </a:lnTo>
                  <a:lnTo>
                    <a:pt x="9006" y="7765"/>
                  </a:lnTo>
                  <a:lnTo>
                    <a:pt x="9119" y="7793"/>
                  </a:lnTo>
                  <a:lnTo>
                    <a:pt x="9231" y="7817"/>
                  </a:lnTo>
                  <a:lnTo>
                    <a:pt x="9349" y="7838"/>
                  </a:lnTo>
                  <a:lnTo>
                    <a:pt x="9466" y="7852"/>
                  </a:lnTo>
                  <a:lnTo>
                    <a:pt x="9585" y="7860"/>
                  </a:lnTo>
                  <a:lnTo>
                    <a:pt x="9708" y="7862"/>
                  </a:lnTo>
                  <a:lnTo>
                    <a:pt x="9773" y="7862"/>
                  </a:lnTo>
                  <a:lnTo>
                    <a:pt x="9839" y="7860"/>
                  </a:lnTo>
                  <a:lnTo>
                    <a:pt x="9904" y="7857"/>
                  </a:lnTo>
                  <a:lnTo>
                    <a:pt x="9969" y="7849"/>
                  </a:lnTo>
                  <a:lnTo>
                    <a:pt x="10035" y="7843"/>
                  </a:lnTo>
                  <a:lnTo>
                    <a:pt x="10098" y="7833"/>
                  </a:lnTo>
                  <a:lnTo>
                    <a:pt x="10161" y="7823"/>
                  </a:lnTo>
                  <a:lnTo>
                    <a:pt x="10226" y="7812"/>
                  </a:lnTo>
                  <a:lnTo>
                    <a:pt x="10286" y="7796"/>
                  </a:lnTo>
                  <a:lnTo>
                    <a:pt x="10350" y="7783"/>
                  </a:lnTo>
                  <a:lnTo>
                    <a:pt x="10410" y="7765"/>
                  </a:lnTo>
                  <a:lnTo>
                    <a:pt x="10472" y="7746"/>
                  </a:lnTo>
                  <a:lnTo>
                    <a:pt x="10590" y="7708"/>
                  </a:lnTo>
                  <a:lnTo>
                    <a:pt x="10708" y="7660"/>
                  </a:lnTo>
                  <a:lnTo>
                    <a:pt x="10821" y="7611"/>
                  </a:lnTo>
                  <a:lnTo>
                    <a:pt x="10933" y="7552"/>
                  </a:lnTo>
                  <a:lnTo>
                    <a:pt x="11040" y="7490"/>
                  </a:lnTo>
                  <a:lnTo>
                    <a:pt x="11145" y="7424"/>
                  </a:lnTo>
                  <a:lnTo>
                    <a:pt x="11245" y="7350"/>
                  </a:lnTo>
                  <a:lnTo>
                    <a:pt x="11342" y="7275"/>
                  </a:lnTo>
                  <a:lnTo>
                    <a:pt x="11436" y="7193"/>
                  </a:lnTo>
                  <a:lnTo>
                    <a:pt x="11525" y="7109"/>
                  </a:lnTo>
                  <a:lnTo>
                    <a:pt x="11611" y="7021"/>
                  </a:lnTo>
                  <a:lnTo>
                    <a:pt x="11693" y="6927"/>
                  </a:lnTo>
                  <a:lnTo>
                    <a:pt x="11768" y="6830"/>
                  </a:lnTo>
                  <a:lnTo>
                    <a:pt x="11839" y="6726"/>
                  </a:lnTo>
                  <a:lnTo>
                    <a:pt x="11907" y="6622"/>
                  </a:lnTo>
                  <a:lnTo>
                    <a:pt x="11967" y="6514"/>
                  </a:lnTo>
                  <a:lnTo>
                    <a:pt x="12025" y="6405"/>
                  </a:lnTo>
                  <a:lnTo>
                    <a:pt x="12077" y="6290"/>
                  </a:lnTo>
                  <a:lnTo>
                    <a:pt x="12122" y="6174"/>
                  </a:lnTo>
                  <a:lnTo>
                    <a:pt x="12164" y="6054"/>
                  </a:lnTo>
                  <a:lnTo>
                    <a:pt x="12182" y="5993"/>
                  </a:lnTo>
                  <a:lnTo>
                    <a:pt x="12198" y="5932"/>
                  </a:lnTo>
                  <a:lnTo>
                    <a:pt x="12214" y="5870"/>
                  </a:lnTo>
                  <a:lnTo>
                    <a:pt x="12226" y="5807"/>
                  </a:lnTo>
                  <a:lnTo>
                    <a:pt x="12240" y="5744"/>
                  </a:lnTo>
                  <a:lnTo>
                    <a:pt x="12251" y="5681"/>
                  </a:lnTo>
                  <a:lnTo>
                    <a:pt x="12258" y="5616"/>
                  </a:lnTo>
                  <a:lnTo>
                    <a:pt x="12266" y="5552"/>
                  </a:lnTo>
                  <a:lnTo>
                    <a:pt x="12271" y="5487"/>
                  </a:lnTo>
                  <a:lnTo>
                    <a:pt x="12276" y="5422"/>
                  </a:lnTo>
                  <a:lnTo>
                    <a:pt x="12279" y="5353"/>
                  </a:lnTo>
                  <a:lnTo>
                    <a:pt x="12279" y="5288"/>
                  </a:lnTo>
                  <a:lnTo>
                    <a:pt x="12276" y="5183"/>
                  </a:lnTo>
                  <a:lnTo>
                    <a:pt x="12271" y="5081"/>
                  </a:lnTo>
                  <a:lnTo>
                    <a:pt x="12261" y="4979"/>
                  </a:lnTo>
                  <a:lnTo>
                    <a:pt x="12245" y="4878"/>
                  </a:lnTo>
                  <a:lnTo>
                    <a:pt x="12229" y="4779"/>
                  </a:lnTo>
                  <a:lnTo>
                    <a:pt x="12206" y="4679"/>
                  </a:lnTo>
                  <a:lnTo>
                    <a:pt x="12182" y="4582"/>
                  </a:lnTo>
                  <a:lnTo>
                    <a:pt x="12151" y="4488"/>
                  </a:lnTo>
                  <a:lnTo>
                    <a:pt x="12119" y="4394"/>
                  </a:lnTo>
                  <a:lnTo>
                    <a:pt x="12083" y="4303"/>
                  </a:lnTo>
                  <a:lnTo>
                    <a:pt x="12044" y="4213"/>
                  </a:lnTo>
                  <a:lnTo>
                    <a:pt x="12002" y="4124"/>
                  </a:lnTo>
                  <a:lnTo>
                    <a:pt x="11954" y="4037"/>
                  </a:lnTo>
                  <a:lnTo>
                    <a:pt x="11905" y="3953"/>
                  </a:lnTo>
                  <a:lnTo>
                    <a:pt x="11852" y="3870"/>
                  </a:lnTo>
                  <a:lnTo>
                    <a:pt x="11797" y="3791"/>
                  </a:lnTo>
                  <a:lnTo>
                    <a:pt x="11740" y="3712"/>
                  </a:lnTo>
                  <a:lnTo>
                    <a:pt x="11680" y="3636"/>
                  </a:lnTo>
                  <a:lnTo>
                    <a:pt x="11614" y="3562"/>
                  </a:lnTo>
                  <a:lnTo>
                    <a:pt x="11548" y="3492"/>
                  </a:lnTo>
                  <a:lnTo>
                    <a:pt x="11481" y="3425"/>
                  </a:lnTo>
                  <a:lnTo>
                    <a:pt x="11407" y="3358"/>
                  </a:lnTo>
                  <a:lnTo>
                    <a:pt x="11334" y="3296"/>
                  </a:lnTo>
                  <a:lnTo>
                    <a:pt x="11258" y="3236"/>
                  </a:lnTo>
                  <a:lnTo>
                    <a:pt x="11179" y="3181"/>
                  </a:lnTo>
                  <a:lnTo>
                    <a:pt x="11098" y="3125"/>
                  </a:lnTo>
                  <a:lnTo>
                    <a:pt x="11015" y="3072"/>
                  </a:lnTo>
                  <a:lnTo>
                    <a:pt x="10931" y="3025"/>
                  </a:lnTo>
                  <a:lnTo>
                    <a:pt x="10844" y="2981"/>
                  </a:lnTo>
                  <a:lnTo>
                    <a:pt x="10756" y="2940"/>
                  </a:lnTo>
                  <a:lnTo>
                    <a:pt x="10664" y="2900"/>
                  </a:lnTo>
                  <a:lnTo>
                    <a:pt x="10572" y="28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5" name="Freeform 86"/>
            <p:cNvSpPr>
              <a:spLocks/>
            </p:cNvSpPr>
            <p:nvPr userDrawn="1"/>
          </p:nvSpPr>
          <p:spPr bwMode="auto">
            <a:xfrm>
              <a:off x="7078663" y="2955925"/>
              <a:ext cx="1219200" cy="927100"/>
            </a:xfrm>
            <a:custGeom>
              <a:avLst/>
              <a:gdLst>
                <a:gd name="T0" fmla="*/ 10574 w 12294"/>
                <a:gd name="T1" fmla="*/ 2076 h 9334"/>
                <a:gd name="T2" fmla="*/ 9874 w 12294"/>
                <a:gd name="T3" fmla="*/ 739 h 9334"/>
                <a:gd name="T4" fmla="*/ 8539 w 12294"/>
                <a:gd name="T5" fmla="*/ 39 h 9334"/>
                <a:gd name="T6" fmla="*/ 7657 w 12294"/>
                <a:gd name="T7" fmla="*/ 37 h 9334"/>
                <a:gd name="T8" fmla="*/ 6805 w 12294"/>
                <a:gd name="T9" fmla="*/ 353 h 9334"/>
                <a:gd name="T10" fmla="*/ 6132 w 12294"/>
                <a:gd name="T11" fmla="*/ 935 h 9334"/>
                <a:gd name="T12" fmla="*/ 5587 w 12294"/>
                <a:gd name="T13" fmla="*/ 427 h 9334"/>
                <a:gd name="T14" fmla="*/ 4758 w 12294"/>
                <a:gd name="T15" fmla="*/ 65 h 9334"/>
                <a:gd name="T16" fmla="*/ 3863 w 12294"/>
                <a:gd name="T17" fmla="*/ 18 h 9334"/>
                <a:gd name="T18" fmla="*/ 2580 w 12294"/>
                <a:gd name="T19" fmla="*/ 574 h 9334"/>
                <a:gd name="T20" fmla="*/ 1741 w 12294"/>
                <a:gd name="T21" fmla="*/ 1892 h 9334"/>
                <a:gd name="T22" fmla="*/ 1691 w 12294"/>
                <a:gd name="T23" fmla="*/ 2880 h 9334"/>
                <a:gd name="T24" fmla="*/ 794 w 12294"/>
                <a:gd name="T25" fmla="*/ 3434 h 9334"/>
                <a:gd name="T26" fmla="*/ 126 w 12294"/>
                <a:gd name="T27" fmla="*/ 4497 h 9334"/>
                <a:gd name="T28" fmla="*/ 21 w 12294"/>
                <a:gd name="T29" fmla="*/ 5625 h 9334"/>
                <a:gd name="T30" fmla="*/ 443 w 12294"/>
                <a:gd name="T31" fmla="*/ 6740 h 9334"/>
                <a:gd name="T32" fmla="*/ 1694 w 12294"/>
                <a:gd name="T33" fmla="*/ 7722 h 9334"/>
                <a:gd name="T34" fmla="*/ 2582 w 12294"/>
                <a:gd name="T35" fmla="*/ 7879 h 9334"/>
                <a:gd name="T36" fmla="*/ 3569 w 12294"/>
                <a:gd name="T37" fmla="*/ 7673 h 9334"/>
                <a:gd name="T38" fmla="*/ 4294 w 12294"/>
                <a:gd name="T39" fmla="*/ 8632 h 9334"/>
                <a:gd name="T40" fmla="*/ 5455 w 12294"/>
                <a:gd name="T41" fmla="*/ 9240 h 9334"/>
                <a:gd name="T42" fmla="*/ 6813 w 12294"/>
                <a:gd name="T43" fmla="*/ 9266 h 9334"/>
                <a:gd name="T44" fmla="*/ 7989 w 12294"/>
                <a:gd name="T45" fmla="*/ 8705 h 9334"/>
                <a:gd name="T46" fmla="*/ 8801 w 12294"/>
                <a:gd name="T47" fmla="*/ 7701 h 9334"/>
                <a:gd name="T48" fmla="*/ 9911 w 12294"/>
                <a:gd name="T49" fmla="*/ 7872 h 9334"/>
                <a:gd name="T50" fmla="*/ 10943 w 12294"/>
                <a:gd name="T51" fmla="*/ 7568 h 9334"/>
                <a:gd name="T52" fmla="*/ 12040 w 12294"/>
                <a:gd name="T53" fmla="*/ 6414 h 9334"/>
                <a:gd name="T54" fmla="*/ 12291 w 12294"/>
                <a:gd name="T55" fmla="*/ 5429 h 9334"/>
                <a:gd name="T56" fmla="*/ 12058 w 12294"/>
                <a:gd name="T57" fmla="*/ 4215 h 9334"/>
                <a:gd name="T58" fmla="*/ 11271 w 12294"/>
                <a:gd name="T59" fmla="*/ 3237 h 9334"/>
                <a:gd name="T60" fmla="*/ 10668 w 12294"/>
                <a:gd name="T61" fmla="*/ 2915 h 9334"/>
                <a:gd name="T62" fmla="*/ 11678 w 12294"/>
                <a:gd name="T63" fmla="*/ 3649 h 9334"/>
                <a:gd name="T64" fmla="*/ 12228 w 12294"/>
                <a:gd name="T65" fmla="*/ 4786 h 9334"/>
                <a:gd name="T66" fmla="*/ 12226 w 12294"/>
                <a:gd name="T67" fmla="*/ 5812 h 9334"/>
                <a:gd name="T68" fmla="*/ 11613 w 12294"/>
                <a:gd name="T69" fmla="*/ 7022 h 9334"/>
                <a:gd name="T70" fmla="*/ 10354 w 12294"/>
                <a:gd name="T71" fmla="*/ 7782 h 9334"/>
                <a:gd name="T72" fmla="*/ 9356 w 12294"/>
                <a:gd name="T73" fmla="*/ 7837 h 9334"/>
                <a:gd name="T74" fmla="*/ 8469 w 12294"/>
                <a:gd name="T75" fmla="*/ 8202 h 9334"/>
                <a:gd name="T76" fmla="*/ 7475 w 12294"/>
                <a:gd name="T77" fmla="*/ 9014 h 9334"/>
                <a:gd name="T78" fmla="*/ 6187 w 12294"/>
                <a:gd name="T79" fmla="*/ 9316 h 9334"/>
                <a:gd name="T80" fmla="*/ 4886 w 12294"/>
                <a:gd name="T81" fmla="*/ 9009 h 9334"/>
                <a:gd name="T82" fmla="*/ 3891 w 12294"/>
                <a:gd name="T83" fmla="*/ 8183 h 9334"/>
                <a:gd name="T84" fmla="*/ 2967 w 12294"/>
                <a:gd name="T85" fmla="*/ 7832 h 9334"/>
                <a:gd name="T86" fmla="*/ 2126 w 12294"/>
                <a:gd name="T87" fmla="*/ 7822 h 9334"/>
                <a:gd name="T88" fmla="*/ 951 w 12294"/>
                <a:gd name="T89" fmla="*/ 7277 h 9334"/>
                <a:gd name="T90" fmla="*/ 112 w 12294"/>
                <a:gd name="T91" fmla="*/ 5997 h 9334"/>
                <a:gd name="T92" fmla="*/ 24 w 12294"/>
                <a:gd name="T93" fmla="*/ 5091 h 9334"/>
                <a:gd name="T94" fmla="*/ 435 w 12294"/>
                <a:gd name="T95" fmla="*/ 3890 h 9334"/>
                <a:gd name="T96" fmla="*/ 1345 w 12294"/>
                <a:gd name="T97" fmla="*/ 3049 h 9334"/>
                <a:gd name="T98" fmla="*/ 1686 w 12294"/>
                <a:gd name="T99" fmla="*/ 2330 h 9334"/>
                <a:gd name="T100" fmla="*/ 2105 w 12294"/>
                <a:gd name="T101" fmla="*/ 1119 h 9334"/>
                <a:gd name="T102" fmla="*/ 3323 w 12294"/>
                <a:gd name="T103" fmla="*/ 167 h 9334"/>
                <a:gd name="T104" fmla="*/ 4331 w 12294"/>
                <a:gd name="T105" fmla="*/ 18 h 9334"/>
                <a:gd name="T106" fmla="*/ 5218 w 12294"/>
                <a:gd name="T107" fmla="*/ 238 h 9334"/>
                <a:gd name="T108" fmla="*/ 5949 w 12294"/>
                <a:gd name="T109" fmla="*/ 744 h 9334"/>
                <a:gd name="T110" fmla="*/ 6478 w 12294"/>
                <a:gd name="T111" fmla="*/ 605 h 9334"/>
                <a:gd name="T112" fmla="*/ 7251 w 12294"/>
                <a:gd name="T113" fmla="*/ 159 h 9334"/>
                <a:gd name="T114" fmla="*/ 8157 w 12294"/>
                <a:gd name="T115" fmla="*/ 15 h 9334"/>
                <a:gd name="T116" fmla="*/ 9286 w 12294"/>
                <a:gd name="T117" fmla="*/ 317 h 9334"/>
                <a:gd name="T118" fmla="*/ 10352 w 12294"/>
                <a:gd name="T119" fmla="*/ 1437 h 9334"/>
                <a:gd name="T120" fmla="*/ 10597 w 12294"/>
                <a:gd name="T121" fmla="*/ 2524 h 9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294" h="9334">
                  <a:moveTo>
                    <a:pt x="10579" y="2873"/>
                  </a:moveTo>
                  <a:lnTo>
                    <a:pt x="10587" y="2873"/>
                  </a:lnTo>
                  <a:lnTo>
                    <a:pt x="10597" y="2786"/>
                  </a:lnTo>
                  <a:lnTo>
                    <a:pt x="10606" y="2700"/>
                  </a:lnTo>
                  <a:lnTo>
                    <a:pt x="10611" y="2611"/>
                  </a:lnTo>
                  <a:lnTo>
                    <a:pt x="10613" y="2524"/>
                  </a:lnTo>
                  <a:lnTo>
                    <a:pt x="10613" y="2459"/>
                  </a:lnTo>
                  <a:lnTo>
                    <a:pt x="10611" y="2393"/>
                  </a:lnTo>
                  <a:lnTo>
                    <a:pt x="10606" y="2328"/>
                  </a:lnTo>
                  <a:lnTo>
                    <a:pt x="10599" y="2265"/>
                  </a:lnTo>
                  <a:lnTo>
                    <a:pt x="10592" y="2201"/>
                  </a:lnTo>
                  <a:lnTo>
                    <a:pt x="10584" y="2139"/>
                  </a:lnTo>
                  <a:lnTo>
                    <a:pt x="10574" y="2076"/>
                  </a:lnTo>
                  <a:lnTo>
                    <a:pt x="10561" y="2013"/>
                  </a:lnTo>
                  <a:lnTo>
                    <a:pt x="10534" y="1892"/>
                  </a:lnTo>
                  <a:lnTo>
                    <a:pt x="10500" y="1771"/>
                  </a:lnTo>
                  <a:lnTo>
                    <a:pt x="10461" y="1654"/>
                  </a:lnTo>
                  <a:lnTo>
                    <a:pt x="10414" y="1541"/>
                  </a:lnTo>
                  <a:lnTo>
                    <a:pt x="10364" y="1428"/>
                  </a:lnTo>
                  <a:lnTo>
                    <a:pt x="10309" y="1321"/>
                  </a:lnTo>
                  <a:lnTo>
                    <a:pt x="10249" y="1213"/>
                  </a:lnTo>
                  <a:lnTo>
                    <a:pt x="10183" y="1111"/>
                  </a:lnTo>
                  <a:lnTo>
                    <a:pt x="10113" y="1012"/>
                  </a:lnTo>
                  <a:lnTo>
                    <a:pt x="10036" y="917"/>
                  </a:lnTo>
                  <a:lnTo>
                    <a:pt x="9958" y="825"/>
                  </a:lnTo>
                  <a:lnTo>
                    <a:pt x="9874" y="739"/>
                  </a:lnTo>
                  <a:lnTo>
                    <a:pt x="9789" y="655"/>
                  </a:lnTo>
                  <a:lnTo>
                    <a:pt x="9697" y="574"/>
                  </a:lnTo>
                  <a:lnTo>
                    <a:pt x="9600" y="500"/>
                  </a:lnTo>
                  <a:lnTo>
                    <a:pt x="9500" y="430"/>
                  </a:lnTo>
                  <a:lnTo>
                    <a:pt x="9398" y="364"/>
                  </a:lnTo>
                  <a:lnTo>
                    <a:pt x="9293" y="304"/>
                  </a:lnTo>
                  <a:lnTo>
                    <a:pt x="9186" y="249"/>
                  </a:lnTo>
                  <a:lnTo>
                    <a:pt x="9074" y="196"/>
                  </a:lnTo>
                  <a:lnTo>
                    <a:pt x="8958" y="152"/>
                  </a:lnTo>
                  <a:lnTo>
                    <a:pt x="8840" y="112"/>
                  </a:lnTo>
                  <a:lnTo>
                    <a:pt x="8723" y="79"/>
                  </a:lnTo>
                  <a:lnTo>
                    <a:pt x="8599" y="50"/>
                  </a:lnTo>
                  <a:lnTo>
                    <a:pt x="8539" y="39"/>
                  </a:lnTo>
                  <a:lnTo>
                    <a:pt x="8476" y="29"/>
                  </a:lnTo>
                  <a:lnTo>
                    <a:pt x="8414" y="18"/>
                  </a:lnTo>
                  <a:lnTo>
                    <a:pt x="8350" y="13"/>
                  </a:lnTo>
                  <a:lnTo>
                    <a:pt x="8285" y="5"/>
                  </a:lnTo>
                  <a:lnTo>
                    <a:pt x="8222" y="2"/>
                  </a:lnTo>
                  <a:lnTo>
                    <a:pt x="8157" y="0"/>
                  </a:lnTo>
                  <a:lnTo>
                    <a:pt x="8091" y="0"/>
                  </a:lnTo>
                  <a:lnTo>
                    <a:pt x="8018" y="0"/>
                  </a:lnTo>
                  <a:lnTo>
                    <a:pt x="7944" y="2"/>
                  </a:lnTo>
                  <a:lnTo>
                    <a:pt x="7871" y="7"/>
                  </a:lnTo>
                  <a:lnTo>
                    <a:pt x="7798" y="15"/>
                  </a:lnTo>
                  <a:lnTo>
                    <a:pt x="7727" y="26"/>
                  </a:lnTo>
                  <a:lnTo>
                    <a:pt x="7657" y="37"/>
                  </a:lnTo>
                  <a:lnTo>
                    <a:pt x="7585" y="50"/>
                  </a:lnTo>
                  <a:lnTo>
                    <a:pt x="7515" y="65"/>
                  </a:lnTo>
                  <a:lnTo>
                    <a:pt x="7447" y="81"/>
                  </a:lnTo>
                  <a:lnTo>
                    <a:pt x="7379" y="102"/>
                  </a:lnTo>
                  <a:lnTo>
                    <a:pt x="7311" y="123"/>
                  </a:lnTo>
                  <a:lnTo>
                    <a:pt x="7246" y="144"/>
                  </a:lnTo>
                  <a:lnTo>
                    <a:pt x="7180" y="171"/>
                  </a:lnTo>
                  <a:lnTo>
                    <a:pt x="7114" y="196"/>
                  </a:lnTo>
                  <a:lnTo>
                    <a:pt x="7052" y="223"/>
                  </a:lnTo>
                  <a:lnTo>
                    <a:pt x="6989" y="254"/>
                  </a:lnTo>
                  <a:lnTo>
                    <a:pt x="6926" y="286"/>
                  </a:lnTo>
                  <a:lnTo>
                    <a:pt x="6865" y="317"/>
                  </a:lnTo>
                  <a:lnTo>
                    <a:pt x="6805" y="353"/>
                  </a:lnTo>
                  <a:lnTo>
                    <a:pt x="6745" y="388"/>
                  </a:lnTo>
                  <a:lnTo>
                    <a:pt x="6688" y="427"/>
                  </a:lnTo>
                  <a:lnTo>
                    <a:pt x="6630" y="467"/>
                  </a:lnTo>
                  <a:lnTo>
                    <a:pt x="6575" y="505"/>
                  </a:lnTo>
                  <a:lnTo>
                    <a:pt x="6520" y="550"/>
                  </a:lnTo>
                  <a:lnTo>
                    <a:pt x="6468" y="592"/>
                  </a:lnTo>
                  <a:lnTo>
                    <a:pt x="6416" y="637"/>
                  </a:lnTo>
                  <a:lnTo>
                    <a:pt x="6366" y="684"/>
                  </a:lnTo>
                  <a:lnTo>
                    <a:pt x="6316" y="731"/>
                  </a:lnTo>
                  <a:lnTo>
                    <a:pt x="6269" y="781"/>
                  </a:lnTo>
                  <a:lnTo>
                    <a:pt x="6222" y="831"/>
                  </a:lnTo>
                  <a:lnTo>
                    <a:pt x="6175" y="883"/>
                  </a:lnTo>
                  <a:lnTo>
                    <a:pt x="6132" y="935"/>
                  </a:lnTo>
                  <a:lnTo>
                    <a:pt x="6138" y="940"/>
                  </a:lnTo>
                  <a:lnTo>
                    <a:pt x="6143" y="935"/>
                  </a:lnTo>
                  <a:lnTo>
                    <a:pt x="6098" y="883"/>
                  </a:lnTo>
                  <a:lnTo>
                    <a:pt x="6054" y="831"/>
                  </a:lnTo>
                  <a:lnTo>
                    <a:pt x="6007" y="781"/>
                  </a:lnTo>
                  <a:lnTo>
                    <a:pt x="5960" y="731"/>
                  </a:lnTo>
                  <a:lnTo>
                    <a:pt x="5910" y="684"/>
                  </a:lnTo>
                  <a:lnTo>
                    <a:pt x="5860" y="637"/>
                  </a:lnTo>
                  <a:lnTo>
                    <a:pt x="5808" y="592"/>
                  </a:lnTo>
                  <a:lnTo>
                    <a:pt x="5753" y="550"/>
                  </a:lnTo>
                  <a:lnTo>
                    <a:pt x="5701" y="505"/>
                  </a:lnTo>
                  <a:lnTo>
                    <a:pt x="5642" y="467"/>
                  </a:lnTo>
                  <a:lnTo>
                    <a:pt x="5587" y="427"/>
                  </a:lnTo>
                  <a:lnTo>
                    <a:pt x="5530" y="388"/>
                  </a:lnTo>
                  <a:lnTo>
                    <a:pt x="5470" y="353"/>
                  </a:lnTo>
                  <a:lnTo>
                    <a:pt x="5410" y="317"/>
                  </a:lnTo>
                  <a:lnTo>
                    <a:pt x="5350" y="286"/>
                  </a:lnTo>
                  <a:lnTo>
                    <a:pt x="5287" y="254"/>
                  </a:lnTo>
                  <a:lnTo>
                    <a:pt x="5224" y="223"/>
                  </a:lnTo>
                  <a:lnTo>
                    <a:pt x="5161" y="196"/>
                  </a:lnTo>
                  <a:lnTo>
                    <a:pt x="5096" y="171"/>
                  </a:lnTo>
                  <a:lnTo>
                    <a:pt x="5031" y="144"/>
                  </a:lnTo>
                  <a:lnTo>
                    <a:pt x="4964" y="123"/>
                  </a:lnTo>
                  <a:lnTo>
                    <a:pt x="4897" y="102"/>
                  </a:lnTo>
                  <a:lnTo>
                    <a:pt x="4829" y="81"/>
                  </a:lnTo>
                  <a:lnTo>
                    <a:pt x="4758" y="65"/>
                  </a:lnTo>
                  <a:lnTo>
                    <a:pt x="4690" y="50"/>
                  </a:lnTo>
                  <a:lnTo>
                    <a:pt x="4619" y="37"/>
                  </a:lnTo>
                  <a:lnTo>
                    <a:pt x="4548" y="26"/>
                  </a:lnTo>
                  <a:lnTo>
                    <a:pt x="4475" y="15"/>
                  </a:lnTo>
                  <a:lnTo>
                    <a:pt x="4404" y="7"/>
                  </a:lnTo>
                  <a:lnTo>
                    <a:pt x="4331" y="2"/>
                  </a:lnTo>
                  <a:lnTo>
                    <a:pt x="4257" y="0"/>
                  </a:lnTo>
                  <a:lnTo>
                    <a:pt x="4184" y="0"/>
                  </a:lnTo>
                  <a:lnTo>
                    <a:pt x="4119" y="0"/>
                  </a:lnTo>
                  <a:lnTo>
                    <a:pt x="4053" y="2"/>
                  </a:lnTo>
                  <a:lnTo>
                    <a:pt x="3990" y="5"/>
                  </a:lnTo>
                  <a:lnTo>
                    <a:pt x="3925" y="13"/>
                  </a:lnTo>
                  <a:lnTo>
                    <a:pt x="3863" y="18"/>
                  </a:lnTo>
                  <a:lnTo>
                    <a:pt x="3799" y="29"/>
                  </a:lnTo>
                  <a:lnTo>
                    <a:pt x="3736" y="39"/>
                  </a:lnTo>
                  <a:lnTo>
                    <a:pt x="3676" y="50"/>
                  </a:lnTo>
                  <a:lnTo>
                    <a:pt x="3554" y="79"/>
                  </a:lnTo>
                  <a:lnTo>
                    <a:pt x="3433" y="112"/>
                  </a:lnTo>
                  <a:lnTo>
                    <a:pt x="3318" y="152"/>
                  </a:lnTo>
                  <a:lnTo>
                    <a:pt x="3203" y="196"/>
                  </a:lnTo>
                  <a:lnTo>
                    <a:pt x="3090" y="249"/>
                  </a:lnTo>
                  <a:lnTo>
                    <a:pt x="2982" y="304"/>
                  </a:lnTo>
                  <a:lnTo>
                    <a:pt x="2875" y="364"/>
                  </a:lnTo>
                  <a:lnTo>
                    <a:pt x="2773" y="430"/>
                  </a:lnTo>
                  <a:lnTo>
                    <a:pt x="2676" y="500"/>
                  </a:lnTo>
                  <a:lnTo>
                    <a:pt x="2580" y="574"/>
                  </a:lnTo>
                  <a:lnTo>
                    <a:pt x="2488" y="655"/>
                  </a:lnTo>
                  <a:lnTo>
                    <a:pt x="2401" y="739"/>
                  </a:lnTo>
                  <a:lnTo>
                    <a:pt x="2317" y="825"/>
                  </a:lnTo>
                  <a:lnTo>
                    <a:pt x="2239" y="917"/>
                  </a:lnTo>
                  <a:lnTo>
                    <a:pt x="2162" y="1012"/>
                  </a:lnTo>
                  <a:lnTo>
                    <a:pt x="2092" y="1111"/>
                  </a:lnTo>
                  <a:lnTo>
                    <a:pt x="2027" y="1213"/>
                  </a:lnTo>
                  <a:lnTo>
                    <a:pt x="1967" y="1321"/>
                  </a:lnTo>
                  <a:lnTo>
                    <a:pt x="1912" y="1428"/>
                  </a:lnTo>
                  <a:lnTo>
                    <a:pt x="1862" y="1541"/>
                  </a:lnTo>
                  <a:lnTo>
                    <a:pt x="1815" y="1654"/>
                  </a:lnTo>
                  <a:lnTo>
                    <a:pt x="1775" y="1771"/>
                  </a:lnTo>
                  <a:lnTo>
                    <a:pt x="1741" y="1892"/>
                  </a:lnTo>
                  <a:lnTo>
                    <a:pt x="1713" y="2013"/>
                  </a:lnTo>
                  <a:lnTo>
                    <a:pt x="1701" y="2076"/>
                  </a:lnTo>
                  <a:lnTo>
                    <a:pt x="1691" y="2139"/>
                  </a:lnTo>
                  <a:lnTo>
                    <a:pt x="1684" y="2201"/>
                  </a:lnTo>
                  <a:lnTo>
                    <a:pt x="1676" y="2265"/>
                  </a:lnTo>
                  <a:lnTo>
                    <a:pt x="1671" y="2328"/>
                  </a:lnTo>
                  <a:lnTo>
                    <a:pt x="1666" y="2393"/>
                  </a:lnTo>
                  <a:lnTo>
                    <a:pt x="1663" y="2459"/>
                  </a:lnTo>
                  <a:lnTo>
                    <a:pt x="1663" y="2524"/>
                  </a:lnTo>
                  <a:lnTo>
                    <a:pt x="1666" y="2613"/>
                  </a:lnTo>
                  <a:lnTo>
                    <a:pt x="1671" y="2703"/>
                  </a:lnTo>
                  <a:lnTo>
                    <a:pt x="1678" y="2791"/>
                  </a:lnTo>
                  <a:lnTo>
                    <a:pt x="1691" y="2880"/>
                  </a:lnTo>
                  <a:lnTo>
                    <a:pt x="1699" y="2878"/>
                  </a:lnTo>
                  <a:lnTo>
                    <a:pt x="1694" y="2870"/>
                  </a:lnTo>
                  <a:lnTo>
                    <a:pt x="1602" y="2907"/>
                  </a:lnTo>
                  <a:lnTo>
                    <a:pt x="1514" y="2947"/>
                  </a:lnTo>
                  <a:lnTo>
                    <a:pt x="1424" y="2988"/>
                  </a:lnTo>
                  <a:lnTo>
                    <a:pt x="1338" y="3032"/>
                  </a:lnTo>
                  <a:lnTo>
                    <a:pt x="1254" y="3082"/>
                  </a:lnTo>
                  <a:lnTo>
                    <a:pt x="1173" y="3134"/>
                  </a:lnTo>
                  <a:lnTo>
                    <a:pt x="1091" y="3188"/>
                  </a:lnTo>
                  <a:lnTo>
                    <a:pt x="1013" y="3245"/>
                  </a:lnTo>
                  <a:lnTo>
                    <a:pt x="937" y="3305"/>
                  </a:lnTo>
                  <a:lnTo>
                    <a:pt x="864" y="3368"/>
                  </a:lnTo>
                  <a:lnTo>
                    <a:pt x="794" y="3434"/>
                  </a:lnTo>
                  <a:lnTo>
                    <a:pt x="725" y="3504"/>
                  </a:lnTo>
                  <a:lnTo>
                    <a:pt x="660" y="3576"/>
                  </a:lnTo>
                  <a:lnTo>
                    <a:pt x="594" y="3649"/>
                  </a:lnTo>
                  <a:lnTo>
                    <a:pt x="534" y="3722"/>
                  </a:lnTo>
                  <a:lnTo>
                    <a:pt x="476" y="3800"/>
                  </a:lnTo>
                  <a:lnTo>
                    <a:pt x="421" y="3882"/>
                  </a:lnTo>
                  <a:lnTo>
                    <a:pt x="371" y="3964"/>
                  </a:lnTo>
                  <a:lnTo>
                    <a:pt x="322" y="4047"/>
                  </a:lnTo>
                  <a:lnTo>
                    <a:pt x="278" y="4134"/>
                  </a:lnTo>
                  <a:lnTo>
                    <a:pt x="233" y="4223"/>
                  </a:lnTo>
                  <a:lnTo>
                    <a:pt x="194" y="4312"/>
                  </a:lnTo>
                  <a:lnTo>
                    <a:pt x="159" y="4404"/>
                  </a:lnTo>
                  <a:lnTo>
                    <a:pt x="126" y="4497"/>
                  </a:lnTo>
                  <a:lnTo>
                    <a:pt x="97" y="4592"/>
                  </a:lnTo>
                  <a:lnTo>
                    <a:pt x="74" y="4689"/>
                  </a:lnTo>
                  <a:lnTo>
                    <a:pt x="49" y="4786"/>
                  </a:lnTo>
                  <a:lnTo>
                    <a:pt x="34" y="4885"/>
                  </a:lnTo>
                  <a:lnTo>
                    <a:pt x="19" y="4986"/>
                  </a:lnTo>
                  <a:lnTo>
                    <a:pt x="7" y="5088"/>
                  </a:lnTo>
                  <a:lnTo>
                    <a:pt x="2" y="5190"/>
                  </a:lnTo>
                  <a:lnTo>
                    <a:pt x="0" y="5295"/>
                  </a:lnTo>
                  <a:lnTo>
                    <a:pt x="2" y="5363"/>
                  </a:lnTo>
                  <a:lnTo>
                    <a:pt x="5" y="5429"/>
                  </a:lnTo>
                  <a:lnTo>
                    <a:pt x="7" y="5494"/>
                  </a:lnTo>
                  <a:lnTo>
                    <a:pt x="13" y="5559"/>
                  </a:lnTo>
                  <a:lnTo>
                    <a:pt x="21" y="5625"/>
                  </a:lnTo>
                  <a:lnTo>
                    <a:pt x="32" y="5688"/>
                  </a:lnTo>
                  <a:lnTo>
                    <a:pt x="42" y="5753"/>
                  </a:lnTo>
                  <a:lnTo>
                    <a:pt x="52" y="5817"/>
                  </a:lnTo>
                  <a:lnTo>
                    <a:pt x="65" y="5879"/>
                  </a:lnTo>
                  <a:lnTo>
                    <a:pt x="81" y="5939"/>
                  </a:lnTo>
                  <a:lnTo>
                    <a:pt x="99" y="6002"/>
                  </a:lnTo>
                  <a:lnTo>
                    <a:pt x="117" y="6063"/>
                  </a:lnTo>
                  <a:lnTo>
                    <a:pt x="157" y="6183"/>
                  </a:lnTo>
                  <a:lnTo>
                    <a:pt x="204" y="6302"/>
                  </a:lnTo>
                  <a:lnTo>
                    <a:pt x="254" y="6414"/>
                  </a:lnTo>
                  <a:lnTo>
                    <a:pt x="311" y="6527"/>
                  </a:lnTo>
                  <a:lnTo>
                    <a:pt x="374" y="6634"/>
                  </a:lnTo>
                  <a:lnTo>
                    <a:pt x="443" y="6740"/>
                  </a:lnTo>
                  <a:lnTo>
                    <a:pt x="513" y="6842"/>
                  </a:lnTo>
                  <a:lnTo>
                    <a:pt x="589" y="6939"/>
                  </a:lnTo>
                  <a:lnTo>
                    <a:pt x="670" y="7033"/>
                  </a:lnTo>
                  <a:lnTo>
                    <a:pt x="757" y="7121"/>
                  </a:lnTo>
                  <a:lnTo>
                    <a:pt x="846" y="7206"/>
                  </a:lnTo>
                  <a:lnTo>
                    <a:pt x="940" y="7287"/>
                  </a:lnTo>
                  <a:lnTo>
                    <a:pt x="1036" y="7365"/>
                  </a:lnTo>
                  <a:lnTo>
                    <a:pt x="1139" y="7436"/>
                  </a:lnTo>
                  <a:lnTo>
                    <a:pt x="1243" y="7504"/>
                  </a:lnTo>
                  <a:lnTo>
                    <a:pt x="1352" y="7568"/>
                  </a:lnTo>
                  <a:lnTo>
                    <a:pt x="1464" y="7623"/>
                  </a:lnTo>
                  <a:lnTo>
                    <a:pt x="1576" y="7675"/>
                  </a:lnTo>
                  <a:lnTo>
                    <a:pt x="1694" y="7722"/>
                  </a:lnTo>
                  <a:lnTo>
                    <a:pt x="1815" y="7762"/>
                  </a:lnTo>
                  <a:lnTo>
                    <a:pt x="1875" y="7780"/>
                  </a:lnTo>
                  <a:lnTo>
                    <a:pt x="1938" y="7795"/>
                  </a:lnTo>
                  <a:lnTo>
                    <a:pt x="1998" y="7812"/>
                  </a:lnTo>
                  <a:lnTo>
                    <a:pt x="2060" y="7824"/>
                  </a:lnTo>
                  <a:lnTo>
                    <a:pt x="2124" y="7837"/>
                  </a:lnTo>
                  <a:lnTo>
                    <a:pt x="2189" y="7848"/>
                  </a:lnTo>
                  <a:lnTo>
                    <a:pt x="2252" y="7859"/>
                  </a:lnTo>
                  <a:lnTo>
                    <a:pt x="2317" y="7864"/>
                  </a:lnTo>
                  <a:lnTo>
                    <a:pt x="2383" y="7872"/>
                  </a:lnTo>
                  <a:lnTo>
                    <a:pt x="2448" y="7874"/>
                  </a:lnTo>
                  <a:lnTo>
                    <a:pt x="2516" y="7877"/>
                  </a:lnTo>
                  <a:lnTo>
                    <a:pt x="2582" y="7879"/>
                  </a:lnTo>
                  <a:lnTo>
                    <a:pt x="2647" y="7877"/>
                  </a:lnTo>
                  <a:lnTo>
                    <a:pt x="2713" y="7874"/>
                  </a:lnTo>
                  <a:lnTo>
                    <a:pt x="2778" y="7872"/>
                  </a:lnTo>
                  <a:lnTo>
                    <a:pt x="2841" y="7867"/>
                  </a:lnTo>
                  <a:lnTo>
                    <a:pt x="2906" y="7859"/>
                  </a:lnTo>
                  <a:lnTo>
                    <a:pt x="2969" y="7848"/>
                  </a:lnTo>
                  <a:lnTo>
                    <a:pt x="3032" y="7840"/>
                  </a:lnTo>
                  <a:lnTo>
                    <a:pt x="3095" y="7827"/>
                  </a:lnTo>
                  <a:lnTo>
                    <a:pt x="3215" y="7798"/>
                  </a:lnTo>
                  <a:lnTo>
                    <a:pt x="3338" y="7764"/>
                  </a:lnTo>
                  <a:lnTo>
                    <a:pt x="3457" y="7725"/>
                  </a:lnTo>
                  <a:lnTo>
                    <a:pt x="3572" y="7680"/>
                  </a:lnTo>
                  <a:lnTo>
                    <a:pt x="3569" y="7673"/>
                  </a:lnTo>
                  <a:lnTo>
                    <a:pt x="3561" y="7678"/>
                  </a:lnTo>
                  <a:lnTo>
                    <a:pt x="3606" y="7767"/>
                  </a:lnTo>
                  <a:lnTo>
                    <a:pt x="3656" y="7856"/>
                  </a:lnTo>
                  <a:lnTo>
                    <a:pt x="3708" y="7945"/>
                  </a:lnTo>
                  <a:lnTo>
                    <a:pt x="3763" y="8029"/>
                  </a:lnTo>
                  <a:lnTo>
                    <a:pt x="3818" y="8113"/>
                  </a:lnTo>
                  <a:lnTo>
                    <a:pt x="3878" y="8194"/>
                  </a:lnTo>
                  <a:lnTo>
                    <a:pt x="3941" y="8272"/>
                  </a:lnTo>
                  <a:lnTo>
                    <a:pt x="4006" y="8349"/>
                  </a:lnTo>
                  <a:lnTo>
                    <a:pt x="4075" y="8422"/>
                  </a:lnTo>
                  <a:lnTo>
                    <a:pt x="4145" y="8496"/>
                  </a:lnTo>
                  <a:lnTo>
                    <a:pt x="4219" y="8563"/>
                  </a:lnTo>
                  <a:lnTo>
                    <a:pt x="4294" y="8632"/>
                  </a:lnTo>
                  <a:lnTo>
                    <a:pt x="4371" y="8695"/>
                  </a:lnTo>
                  <a:lnTo>
                    <a:pt x="4451" y="8757"/>
                  </a:lnTo>
                  <a:lnTo>
                    <a:pt x="4533" y="8815"/>
                  </a:lnTo>
                  <a:lnTo>
                    <a:pt x="4616" y="8872"/>
                  </a:lnTo>
                  <a:lnTo>
                    <a:pt x="4703" y="8926"/>
                  </a:lnTo>
                  <a:lnTo>
                    <a:pt x="4789" y="8976"/>
                  </a:lnTo>
                  <a:lnTo>
                    <a:pt x="4881" y="9023"/>
                  </a:lnTo>
                  <a:lnTo>
                    <a:pt x="4972" y="9066"/>
                  </a:lnTo>
                  <a:lnTo>
                    <a:pt x="5064" y="9108"/>
                  </a:lnTo>
                  <a:lnTo>
                    <a:pt x="5158" y="9145"/>
                  </a:lnTo>
                  <a:lnTo>
                    <a:pt x="5255" y="9180"/>
                  </a:lnTo>
                  <a:lnTo>
                    <a:pt x="5355" y="9211"/>
                  </a:lnTo>
                  <a:lnTo>
                    <a:pt x="5455" y="9240"/>
                  </a:lnTo>
                  <a:lnTo>
                    <a:pt x="5554" y="9264"/>
                  </a:lnTo>
                  <a:lnTo>
                    <a:pt x="5656" y="9284"/>
                  </a:lnTo>
                  <a:lnTo>
                    <a:pt x="5761" y="9302"/>
                  </a:lnTo>
                  <a:lnTo>
                    <a:pt x="5866" y="9316"/>
                  </a:lnTo>
                  <a:lnTo>
                    <a:pt x="5973" y="9327"/>
                  </a:lnTo>
                  <a:lnTo>
                    <a:pt x="6078" y="9332"/>
                  </a:lnTo>
                  <a:lnTo>
                    <a:pt x="6187" y="9334"/>
                  </a:lnTo>
                  <a:lnTo>
                    <a:pt x="6295" y="9332"/>
                  </a:lnTo>
                  <a:lnTo>
                    <a:pt x="6399" y="9327"/>
                  </a:lnTo>
                  <a:lnTo>
                    <a:pt x="6504" y="9316"/>
                  </a:lnTo>
                  <a:lnTo>
                    <a:pt x="6609" y="9302"/>
                  </a:lnTo>
                  <a:lnTo>
                    <a:pt x="6711" y="9284"/>
                  </a:lnTo>
                  <a:lnTo>
                    <a:pt x="6813" y="9266"/>
                  </a:lnTo>
                  <a:lnTo>
                    <a:pt x="6913" y="9240"/>
                  </a:lnTo>
                  <a:lnTo>
                    <a:pt x="7012" y="9213"/>
                  </a:lnTo>
                  <a:lnTo>
                    <a:pt x="7109" y="9182"/>
                  </a:lnTo>
                  <a:lnTo>
                    <a:pt x="7206" y="9148"/>
                  </a:lnTo>
                  <a:lnTo>
                    <a:pt x="7301" y="9111"/>
                  </a:lnTo>
                  <a:lnTo>
                    <a:pt x="7392" y="9073"/>
                  </a:lnTo>
                  <a:lnTo>
                    <a:pt x="7483" y="9028"/>
                  </a:lnTo>
                  <a:lnTo>
                    <a:pt x="7573" y="8981"/>
                  </a:lnTo>
                  <a:lnTo>
                    <a:pt x="7659" y="8931"/>
                  </a:lnTo>
                  <a:lnTo>
                    <a:pt x="7746" y="8879"/>
                  </a:lnTo>
                  <a:lnTo>
                    <a:pt x="7829" y="8823"/>
                  </a:lnTo>
                  <a:lnTo>
                    <a:pt x="7911" y="8765"/>
                  </a:lnTo>
                  <a:lnTo>
                    <a:pt x="7989" y="8705"/>
                  </a:lnTo>
                  <a:lnTo>
                    <a:pt x="8068" y="8642"/>
                  </a:lnTo>
                  <a:lnTo>
                    <a:pt x="8141" y="8576"/>
                  </a:lnTo>
                  <a:lnTo>
                    <a:pt x="8215" y="8509"/>
                  </a:lnTo>
                  <a:lnTo>
                    <a:pt x="8285" y="8438"/>
                  </a:lnTo>
                  <a:lnTo>
                    <a:pt x="8353" y="8364"/>
                  </a:lnTo>
                  <a:lnTo>
                    <a:pt x="8419" y="8288"/>
                  </a:lnTo>
                  <a:lnTo>
                    <a:pt x="8481" y="8210"/>
                  </a:lnTo>
                  <a:lnTo>
                    <a:pt x="8541" y="8131"/>
                  </a:lnTo>
                  <a:lnTo>
                    <a:pt x="8599" y="8050"/>
                  </a:lnTo>
                  <a:lnTo>
                    <a:pt x="8654" y="7963"/>
                  </a:lnTo>
                  <a:lnTo>
                    <a:pt x="8704" y="7879"/>
                  </a:lnTo>
                  <a:lnTo>
                    <a:pt x="8753" y="7790"/>
                  </a:lnTo>
                  <a:lnTo>
                    <a:pt x="8801" y="7701"/>
                  </a:lnTo>
                  <a:lnTo>
                    <a:pt x="8793" y="7698"/>
                  </a:lnTo>
                  <a:lnTo>
                    <a:pt x="8790" y="7707"/>
                  </a:lnTo>
                  <a:lnTo>
                    <a:pt x="8898" y="7743"/>
                  </a:lnTo>
                  <a:lnTo>
                    <a:pt x="9010" y="7780"/>
                  </a:lnTo>
                  <a:lnTo>
                    <a:pt x="9123" y="7809"/>
                  </a:lnTo>
                  <a:lnTo>
                    <a:pt x="9238" y="7832"/>
                  </a:lnTo>
                  <a:lnTo>
                    <a:pt x="9353" y="7854"/>
                  </a:lnTo>
                  <a:lnTo>
                    <a:pt x="9471" y="7867"/>
                  </a:lnTo>
                  <a:lnTo>
                    <a:pt x="9592" y="7874"/>
                  </a:lnTo>
                  <a:lnTo>
                    <a:pt x="9715" y="7879"/>
                  </a:lnTo>
                  <a:lnTo>
                    <a:pt x="9780" y="7877"/>
                  </a:lnTo>
                  <a:lnTo>
                    <a:pt x="9846" y="7874"/>
                  </a:lnTo>
                  <a:lnTo>
                    <a:pt x="9911" y="7872"/>
                  </a:lnTo>
                  <a:lnTo>
                    <a:pt x="9976" y="7864"/>
                  </a:lnTo>
                  <a:lnTo>
                    <a:pt x="10042" y="7859"/>
                  </a:lnTo>
                  <a:lnTo>
                    <a:pt x="10108" y="7848"/>
                  </a:lnTo>
                  <a:lnTo>
                    <a:pt x="10170" y="7837"/>
                  </a:lnTo>
                  <a:lnTo>
                    <a:pt x="10233" y="7824"/>
                  </a:lnTo>
                  <a:lnTo>
                    <a:pt x="10296" y="7812"/>
                  </a:lnTo>
                  <a:lnTo>
                    <a:pt x="10359" y="7795"/>
                  </a:lnTo>
                  <a:lnTo>
                    <a:pt x="10419" y="7780"/>
                  </a:lnTo>
                  <a:lnTo>
                    <a:pt x="10482" y="7762"/>
                  </a:lnTo>
                  <a:lnTo>
                    <a:pt x="10599" y="7722"/>
                  </a:lnTo>
                  <a:lnTo>
                    <a:pt x="10718" y="7675"/>
                  </a:lnTo>
                  <a:lnTo>
                    <a:pt x="10833" y="7623"/>
                  </a:lnTo>
                  <a:lnTo>
                    <a:pt x="10943" y="7568"/>
                  </a:lnTo>
                  <a:lnTo>
                    <a:pt x="11050" y="7504"/>
                  </a:lnTo>
                  <a:lnTo>
                    <a:pt x="11155" y="7436"/>
                  </a:lnTo>
                  <a:lnTo>
                    <a:pt x="11257" y="7365"/>
                  </a:lnTo>
                  <a:lnTo>
                    <a:pt x="11354" y="7287"/>
                  </a:lnTo>
                  <a:lnTo>
                    <a:pt x="11448" y="7206"/>
                  </a:lnTo>
                  <a:lnTo>
                    <a:pt x="11538" y="7121"/>
                  </a:lnTo>
                  <a:lnTo>
                    <a:pt x="11623" y="7033"/>
                  </a:lnTo>
                  <a:lnTo>
                    <a:pt x="11705" y="6939"/>
                  </a:lnTo>
                  <a:lnTo>
                    <a:pt x="11780" y="6842"/>
                  </a:lnTo>
                  <a:lnTo>
                    <a:pt x="11854" y="6740"/>
                  </a:lnTo>
                  <a:lnTo>
                    <a:pt x="11919" y="6634"/>
                  </a:lnTo>
                  <a:lnTo>
                    <a:pt x="11982" y="6527"/>
                  </a:lnTo>
                  <a:lnTo>
                    <a:pt x="12040" y="6414"/>
                  </a:lnTo>
                  <a:lnTo>
                    <a:pt x="12090" y="6302"/>
                  </a:lnTo>
                  <a:lnTo>
                    <a:pt x="12136" y="6183"/>
                  </a:lnTo>
                  <a:lnTo>
                    <a:pt x="12179" y="6063"/>
                  </a:lnTo>
                  <a:lnTo>
                    <a:pt x="12198" y="6002"/>
                  </a:lnTo>
                  <a:lnTo>
                    <a:pt x="12213" y="5939"/>
                  </a:lnTo>
                  <a:lnTo>
                    <a:pt x="12228" y="5879"/>
                  </a:lnTo>
                  <a:lnTo>
                    <a:pt x="12241" y="5817"/>
                  </a:lnTo>
                  <a:lnTo>
                    <a:pt x="12255" y="5753"/>
                  </a:lnTo>
                  <a:lnTo>
                    <a:pt x="12265" y="5688"/>
                  </a:lnTo>
                  <a:lnTo>
                    <a:pt x="12273" y="5625"/>
                  </a:lnTo>
                  <a:lnTo>
                    <a:pt x="12281" y="5559"/>
                  </a:lnTo>
                  <a:lnTo>
                    <a:pt x="12286" y="5494"/>
                  </a:lnTo>
                  <a:lnTo>
                    <a:pt x="12291" y="5429"/>
                  </a:lnTo>
                  <a:lnTo>
                    <a:pt x="12294" y="5363"/>
                  </a:lnTo>
                  <a:lnTo>
                    <a:pt x="12294" y="5295"/>
                  </a:lnTo>
                  <a:lnTo>
                    <a:pt x="12291" y="5190"/>
                  </a:lnTo>
                  <a:lnTo>
                    <a:pt x="12286" y="5088"/>
                  </a:lnTo>
                  <a:lnTo>
                    <a:pt x="12275" y="4986"/>
                  </a:lnTo>
                  <a:lnTo>
                    <a:pt x="12260" y="4883"/>
                  </a:lnTo>
                  <a:lnTo>
                    <a:pt x="12245" y="4783"/>
                  </a:lnTo>
                  <a:lnTo>
                    <a:pt x="12221" y="4684"/>
                  </a:lnTo>
                  <a:lnTo>
                    <a:pt x="12195" y="4587"/>
                  </a:lnTo>
                  <a:lnTo>
                    <a:pt x="12166" y="4492"/>
                  </a:lnTo>
                  <a:lnTo>
                    <a:pt x="12134" y="4398"/>
                  </a:lnTo>
                  <a:lnTo>
                    <a:pt x="12098" y="4307"/>
                  </a:lnTo>
                  <a:lnTo>
                    <a:pt x="12058" y="4215"/>
                  </a:lnTo>
                  <a:lnTo>
                    <a:pt x="12014" y="4128"/>
                  </a:lnTo>
                  <a:lnTo>
                    <a:pt x="11969" y="4042"/>
                  </a:lnTo>
                  <a:lnTo>
                    <a:pt x="11919" y="3955"/>
                  </a:lnTo>
                  <a:lnTo>
                    <a:pt x="11867" y="3874"/>
                  </a:lnTo>
                  <a:lnTo>
                    <a:pt x="11812" y="3793"/>
                  </a:lnTo>
                  <a:lnTo>
                    <a:pt x="11752" y="3714"/>
                  </a:lnTo>
                  <a:lnTo>
                    <a:pt x="11692" y="3638"/>
                  </a:lnTo>
                  <a:lnTo>
                    <a:pt x="11629" y="3564"/>
                  </a:lnTo>
                  <a:lnTo>
                    <a:pt x="11561" y="3494"/>
                  </a:lnTo>
                  <a:lnTo>
                    <a:pt x="11493" y="3425"/>
                  </a:lnTo>
                  <a:lnTo>
                    <a:pt x="11419" y="3360"/>
                  </a:lnTo>
                  <a:lnTo>
                    <a:pt x="11346" y="3298"/>
                  </a:lnTo>
                  <a:lnTo>
                    <a:pt x="11271" y="3237"/>
                  </a:lnTo>
                  <a:lnTo>
                    <a:pt x="11192" y="3179"/>
                  </a:lnTo>
                  <a:lnTo>
                    <a:pt x="11110" y="3124"/>
                  </a:lnTo>
                  <a:lnTo>
                    <a:pt x="11027" y="3074"/>
                  </a:lnTo>
                  <a:lnTo>
                    <a:pt x="10940" y="3025"/>
                  </a:lnTo>
                  <a:lnTo>
                    <a:pt x="10853" y="2980"/>
                  </a:lnTo>
                  <a:lnTo>
                    <a:pt x="10765" y="2938"/>
                  </a:lnTo>
                  <a:lnTo>
                    <a:pt x="10673" y="2899"/>
                  </a:lnTo>
                  <a:lnTo>
                    <a:pt x="10581" y="2865"/>
                  </a:lnTo>
                  <a:lnTo>
                    <a:pt x="10579" y="2873"/>
                  </a:lnTo>
                  <a:lnTo>
                    <a:pt x="10587" y="2873"/>
                  </a:lnTo>
                  <a:lnTo>
                    <a:pt x="10579" y="2873"/>
                  </a:lnTo>
                  <a:lnTo>
                    <a:pt x="10576" y="2880"/>
                  </a:lnTo>
                  <a:lnTo>
                    <a:pt x="10668" y="2915"/>
                  </a:lnTo>
                  <a:lnTo>
                    <a:pt x="10756" y="2954"/>
                  </a:lnTo>
                  <a:lnTo>
                    <a:pt x="10846" y="2994"/>
                  </a:lnTo>
                  <a:lnTo>
                    <a:pt x="10932" y="3041"/>
                  </a:lnTo>
                  <a:lnTo>
                    <a:pt x="11019" y="3087"/>
                  </a:lnTo>
                  <a:lnTo>
                    <a:pt x="11100" y="3138"/>
                  </a:lnTo>
                  <a:lnTo>
                    <a:pt x="11181" y="3193"/>
                  </a:lnTo>
                  <a:lnTo>
                    <a:pt x="11259" y="3250"/>
                  </a:lnTo>
                  <a:lnTo>
                    <a:pt x="11336" y="3310"/>
                  </a:lnTo>
                  <a:lnTo>
                    <a:pt x="11409" y="3373"/>
                  </a:lnTo>
                  <a:lnTo>
                    <a:pt x="11483" y="3439"/>
                  </a:lnTo>
                  <a:lnTo>
                    <a:pt x="11550" y="3504"/>
                  </a:lnTo>
                  <a:lnTo>
                    <a:pt x="11615" y="3576"/>
                  </a:lnTo>
                  <a:lnTo>
                    <a:pt x="11678" y="3649"/>
                  </a:lnTo>
                  <a:lnTo>
                    <a:pt x="11742" y="3725"/>
                  </a:lnTo>
                  <a:lnTo>
                    <a:pt x="11799" y="3803"/>
                  </a:lnTo>
                  <a:lnTo>
                    <a:pt x="11854" y="3882"/>
                  </a:lnTo>
                  <a:lnTo>
                    <a:pt x="11907" y="3964"/>
                  </a:lnTo>
                  <a:lnTo>
                    <a:pt x="11956" y="4047"/>
                  </a:lnTo>
                  <a:lnTo>
                    <a:pt x="12001" y="4134"/>
                  </a:lnTo>
                  <a:lnTo>
                    <a:pt x="12043" y="4223"/>
                  </a:lnTo>
                  <a:lnTo>
                    <a:pt x="12082" y="4312"/>
                  </a:lnTo>
                  <a:lnTo>
                    <a:pt x="12118" y="4404"/>
                  </a:lnTo>
                  <a:lnTo>
                    <a:pt x="12153" y="4497"/>
                  </a:lnTo>
                  <a:lnTo>
                    <a:pt x="12181" y="4592"/>
                  </a:lnTo>
                  <a:lnTo>
                    <a:pt x="12205" y="4689"/>
                  </a:lnTo>
                  <a:lnTo>
                    <a:pt x="12228" y="4786"/>
                  </a:lnTo>
                  <a:lnTo>
                    <a:pt x="12247" y="4885"/>
                  </a:lnTo>
                  <a:lnTo>
                    <a:pt x="12260" y="4986"/>
                  </a:lnTo>
                  <a:lnTo>
                    <a:pt x="12270" y="5088"/>
                  </a:lnTo>
                  <a:lnTo>
                    <a:pt x="12275" y="5190"/>
                  </a:lnTo>
                  <a:lnTo>
                    <a:pt x="12278" y="5295"/>
                  </a:lnTo>
                  <a:lnTo>
                    <a:pt x="12278" y="5360"/>
                  </a:lnTo>
                  <a:lnTo>
                    <a:pt x="12275" y="5429"/>
                  </a:lnTo>
                  <a:lnTo>
                    <a:pt x="12270" y="5491"/>
                  </a:lnTo>
                  <a:lnTo>
                    <a:pt x="12265" y="5557"/>
                  </a:lnTo>
                  <a:lnTo>
                    <a:pt x="12258" y="5623"/>
                  </a:lnTo>
                  <a:lnTo>
                    <a:pt x="12250" y="5685"/>
                  </a:lnTo>
                  <a:lnTo>
                    <a:pt x="12239" y="5748"/>
                  </a:lnTo>
                  <a:lnTo>
                    <a:pt x="12226" y="5812"/>
                  </a:lnTo>
                  <a:lnTo>
                    <a:pt x="12213" y="5874"/>
                  </a:lnTo>
                  <a:lnTo>
                    <a:pt x="12198" y="5937"/>
                  </a:lnTo>
                  <a:lnTo>
                    <a:pt x="12181" y="5997"/>
                  </a:lnTo>
                  <a:lnTo>
                    <a:pt x="12163" y="6058"/>
                  </a:lnTo>
                  <a:lnTo>
                    <a:pt x="12124" y="6178"/>
                  </a:lnTo>
                  <a:lnTo>
                    <a:pt x="12076" y="6293"/>
                  </a:lnTo>
                  <a:lnTo>
                    <a:pt x="12024" y="6409"/>
                  </a:lnTo>
                  <a:lnTo>
                    <a:pt x="11969" y="6519"/>
                  </a:lnTo>
                  <a:lnTo>
                    <a:pt x="11907" y="6626"/>
                  </a:lnTo>
                  <a:lnTo>
                    <a:pt x="11841" y="6731"/>
                  </a:lnTo>
                  <a:lnTo>
                    <a:pt x="11767" y="6830"/>
                  </a:lnTo>
                  <a:lnTo>
                    <a:pt x="11692" y="6927"/>
                  </a:lnTo>
                  <a:lnTo>
                    <a:pt x="11613" y="7022"/>
                  </a:lnTo>
                  <a:lnTo>
                    <a:pt x="11527" y="7111"/>
                  </a:lnTo>
                  <a:lnTo>
                    <a:pt x="11438" y="7195"/>
                  </a:lnTo>
                  <a:lnTo>
                    <a:pt x="11346" y="7277"/>
                  </a:lnTo>
                  <a:lnTo>
                    <a:pt x="11249" y="7352"/>
                  </a:lnTo>
                  <a:lnTo>
                    <a:pt x="11147" y="7424"/>
                  </a:lnTo>
                  <a:lnTo>
                    <a:pt x="11042" y="7491"/>
                  </a:lnTo>
                  <a:lnTo>
                    <a:pt x="10935" y="7551"/>
                  </a:lnTo>
                  <a:lnTo>
                    <a:pt x="10825" y="7610"/>
                  </a:lnTo>
                  <a:lnTo>
                    <a:pt x="10713" y="7660"/>
                  </a:lnTo>
                  <a:lnTo>
                    <a:pt x="10594" y="7707"/>
                  </a:lnTo>
                  <a:lnTo>
                    <a:pt x="10477" y="7745"/>
                  </a:lnTo>
                  <a:lnTo>
                    <a:pt x="10417" y="7764"/>
                  </a:lnTo>
                  <a:lnTo>
                    <a:pt x="10354" y="7782"/>
                  </a:lnTo>
                  <a:lnTo>
                    <a:pt x="10293" y="7795"/>
                  </a:lnTo>
                  <a:lnTo>
                    <a:pt x="10230" y="7812"/>
                  </a:lnTo>
                  <a:lnTo>
                    <a:pt x="10168" y="7822"/>
                  </a:lnTo>
                  <a:lnTo>
                    <a:pt x="10105" y="7832"/>
                  </a:lnTo>
                  <a:lnTo>
                    <a:pt x="10039" y="7842"/>
                  </a:lnTo>
                  <a:lnTo>
                    <a:pt x="9976" y="7848"/>
                  </a:lnTo>
                  <a:lnTo>
                    <a:pt x="9911" y="7856"/>
                  </a:lnTo>
                  <a:lnTo>
                    <a:pt x="9846" y="7859"/>
                  </a:lnTo>
                  <a:lnTo>
                    <a:pt x="9780" y="7861"/>
                  </a:lnTo>
                  <a:lnTo>
                    <a:pt x="9715" y="7861"/>
                  </a:lnTo>
                  <a:lnTo>
                    <a:pt x="9592" y="7859"/>
                  </a:lnTo>
                  <a:lnTo>
                    <a:pt x="9473" y="7850"/>
                  </a:lnTo>
                  <a:lnTo>
                    <a:pt x="9356" y="7837"/>
                  </a:lnTo>
                  <a:lnTo>
                    <a:pt x="9241" y="7817"/>
                  </a:lnTo>
                  <a:lnTo>
                    <a:pt x="9126" y="7793"/>
                  </a:lnTo>
                  <a:lnTo>
                    <a:pt x="9013" y="7764"/>
                  </a:lnTo>
                  <a:lnTo>
                    <a:pt x="8903" y="7730"/>
                  </a:lnTo>
                  <a:lnTo>
                    <a:pt x="8795" y="7691"/>
                  </a:lnTo>
                  <a:lnTo>
                    <a:pt x="8790" y="7691"/>
                  </a:lnTo>
                  <a:lnTo>
                    <a:pt x="8785" y="7693"/>
                  </a:lnTo>
                  <a:lnTo>
                    <a:pt x="8741" y="7782"/>
                  </a:lnTo>
                  <a:lnTo>
                    <a:pt x="8691" y="7872"/>
                  </a:lnTo>
                  <a:lnTo>
                    <a:pt x="8638" y="7956"/>
                  </a:lnTo>
                  <a:lnTo>
                    <a:pt x="8586" y="8039"/>
                  </a:lnTo>
                  <a:lnTo>
                    <a:pt x="8529" y="8121"/>
                  </a:lnTo>
                  <a:lnTo>
                    <a:pt x="8469" y="8202"/>
                  </a:lnTo>
                  <a:lnTo>
                    <a:pt x="8405" y="8278"/>
                  </a:lnTo>
                  <a:lnTo>
                    <a:pt x="8340" y="8354"/>
                  </a:lnTo>
                  <a:lnTo>
                    <a:pt x="8275" y="8424"/>
                  </a:lnTo>
                  <a:lnTo>
                    <a:pt x="8204" y="8496"/>
                  </a:lnTo>
                  <a:lnTo>
                    <a:pt x="8130" y="8563"/>
                  </a:lnTo>
                  <a:lnTo>
                    <a:pt x="8058" y="8629"/>
                  </a:lnTo>
                  <a:lnTo>
                    <a:pt x="7981" y="8692"/>
                  </a:lnTo>
                  <a:lnTo>
                    <a:pt x="7900" y="8752"/>
                  </a:lnTo>
                  <a:lnTo>
                    <a:pt x="7821" y="8810"/>
                  </a:lnTo>
                  <a:lnTo>
                    <a:pt x="7737" y="8865"/>
                  </a:lnTo>
                  <a:lnTo>
                    <a:pt x="7652" y="8917"/>
                  </a:lnTo>
                  <a:lnTo>
                    <a:pt x="7565" y="8967"/>
                  </a:lnTo>
                  <a:lnTo>
                    <a:pt x="7475" y="9014"/>
                  </a:lnTo>
                  <a:lnTo>
                    <a:pt x="7387" y="9056"/>
                  </a:lnTo>
                  <a:lnTo>
                    <a:pt x="7295" y="9098"/>
                  </a:lnTo>
                  <a:lnTo>
                    <a:pt x="7201" y="9135"/>
                  </a:lnTo>
                  <a:lnTo>
                    <a:pt x="7104" y="9169"/>
                  </a:lnTo>
                  <a:lnTo>
                    <a:pt x="7007" y="9198"/>
                  </a:lnTo>
                  <a:lnTo>
                    <a:pt x="6910" y="9227"/>
                  </a:lnTo>
                  <a:lnTo>
                    <a:pt x="6810" y="9250"/>
                  </a:lnTo>
                  <a:lnTo>
                    <a:pt x="6708" y="9269"/>
                  </a:lnTo>
                  <a:lnTo>
                    <a:pt x="6606" y="9287"/>
                  </a:lnTo>
                  <a:lnTo>
                    <a:pt x="6504" y="9300"/>
                  </a:lnTo>
                  <a:lnTo>
                    <a:pt x="6399" y="9310"/>
                  </a:lnTo>
                  <a:lnTo>
                    <a:pt x="6292" y="9316"/>
                  </a:lnTo>
                  <a:lnTo>
                    <a:pt x="6187" y="9316"/>
                  </a:lnTo>
                  <a:lnTo>
                    <a:pt x="6080" y="9316"/>
                  </a:lnTo>
                  <a:lnTo>
                    <a:pt x="5973" y="9308"/>
                  </a:lnTo>
                  <a:lnTo>
                    <a:pt x="5868" y="9300"/>
                  </a:lnTo>
                  <a:lnTo>
                    <a:pt x="5763" y="9287"/>
                  </a:lnTo>
                  <a:lnTo>
                    <a:pt x="5661" y="9269"/>
                  </a:lnTo>
                  <a:lnTo>
                    <a:pt x="5559" y="9248"/>
                  </a:lnTo>
                  <a:lnTo>
                    <a:pt x="5457" y="9224"/>
                  </a:lnTo>
                  <a:lnTo>
                    <a:pt x="5358" y="9198"/>
                  </a:lnTo>
                  <a:lnTo>
                    <a:pt x="5261" y="9167"/>
                  </a:lnTo>
                  <a:lnTo>
                    <a:pt x="5166" y="9133"/>
                  </a:lnTo>
                  <a:lnTo>
                    <a:pt x="5069" y="9093"/>
                  </a:lnTo>
                  <a:lnTo>
                    <a:pt x="4977" y="9053"/>
                  </a:lnTo>
                  <a:lnTo>
                    <a:pt x="4886" y="9009"/>
                  </a:lnTo>
                  <a:lnTo>
                    <a:pt x="4797" y="8962"/>
                  </a:lnTo>
                  <a:lnTo>
                    <a:pt x="4710" y="8912"/>
                  </a:lnTo>
                  <a:lnTo>
                    <a:pt x="4625" y="8860"/>
                  </a:lnTo>
                  <a:lnTo>
                    <a:pt x="4541" y="8802"/>
                  </a:lnTo>
                  <a:lnTo>
                    <a:pt x="4459" y="8745"/>
                  </a:lnTo>
                  <a:lnTo>
                    <a:pt x="4381" y="8685"/>
                  </a:lnTo>
                  <a:lnTo>
                    <a:pt x="4304" y="8618"/>
                  </a:lnTo>
                  <a:lnTo>
                    <a:pt x="4229" y="8553"/>
                  </a:lnTo>
                  <a:lnTo>
                    <a:pt x="4155" y="8482"/>
                  </a:lnTo>
                  <a:lnTo>
                    <a:pt x="4087" y="8411"/>
                  </a:lnTo>
                  <a:lnTo>
                    <a:pt x="4020" y="8339"/>
                  </a:lnTo>
                  <a:lnTo>
                    <a:pt x="3953" y="8262"/>
                  </a:lnTo>
                  <a:lnTo>
                    <a:pt x="3891" y="8183"/>
                  </a:lnTo>
                  <a:lnTo>
                    <a:pt x="3831" y="8103"/>
                  </a:lnTo>
                  <a:lnTo>
                    <a:pt x="3776" y="8021"/>
                  </a:lnTo>
                  <a:lnTo>
                    <a:pt x="3721" y="7934"/>
                  </a:lnTo>
                  <a:lnTo>
                    <a:pt x="3669" y="7848"/>
                  </a:lnTo>
                  <a:lnTo>
                    <a:pt x="3621" y="7762"/>
                  </a:lnTo>
                  <a:lnTo>
                    <a:pt x="3574" y="7670"/>
                  </a:lnTo>
                  <a:lnTo>
                    <a:pt x="3572" y="7667"/>
                  </a:lnTo>
                  <a:lnTo>
                    <a:pt x="3566" y="7667"/>
                  </a:lnTo>
                  <a:lnTo>
                    <a:pt x="3451" y="7712"/>
                  </a:lnTo>
                  <a:lnTo>
                    <a:pt x="3333" y="7751"/>
                  </a:lnTo>
                  <a:lnTo>
                    <a:pt x="3213" y="7782"/>
                  </a:lnTo>
                  <a:lnTo>
                    <a:pt x="3090" y="7812"/>
                  </a:lnTo>
                  <a:lnTo>
                    <a:pt x="2967" y="7832"/>
                  </a:lnTo>
                  <a:lnTo>
                    <a:pt x="2904" y="7842"/>
                  </a:lnTo>
                  <a:lnTo>
                    <a:pt x="2841" y="7850"/>
                  </a:lnTo>
                  <a:lnTo>
                    <a:pt x="2775" y="7856"/>
                  </a:lnTo>
                  <a:lnTo>
                    <a:pt x="2713" y="7859"/>
                  </a:lnTo>
                  <a:lnTo>
                    <a:pt x="2647" y="7861"/>
                  </a:lnTo>
                  <a:lnTo>
                    <a:pt x="2582" y="7861"/>
                  </a:lnTo>
                  <a:lnTo>
                    <a:pt x="2516" y="7861"/>
                  </a:lnTo>
                  <a:lnTo>
                    <a:pt x="2451" y="7859"/>
                  </a:lnTo>
                  <a:lnTo>
                    <a:pt x="2386" y="7856"/>
                  </a:lnTo>
                  <a:lnTo>
                    <a:pt x="2320" y="7848"/>
                  </a:lnTo>
                  <a:lnTo>
                    <a:pt x="2254" y="7842"/>
                  </a:lnTo>
                  <a:lnTo>
                    <a:pt x="2192" y="7832"/>
                  </a:lnTo>
                  <a:lnTo>
                    <a:pt x="2126" y="7822"/>
                  </a:lnTo>
                  <a:lnTo>
                    <a:pt x="2063" y="7812"/>
                  </a:lnTo>
                  <a:lnTo>
                    <a:pt x="2003" y="7795"/>
                  </a:lnTo>
                  <a:lnTo>
                    <a:pt x="1940" y="7782"/>
                  </a:lnTo>
                  <a:lnTo>
                    <a:pt x="1880" y="7764"/>
                  </a:lnTo>
                  <a:lnTo>
                    <a:pt x="1820" y="7745"/>
                  </a:lnTo>
                  <a:lnTo>
                    <a:pt x="1699" y="7707"/>
                  </a:lnTo>
                  <a:lnTo>
                    <a:pt x="1584" y="7660"/>
                  </a:lnTo>
                  <a:lnTo>
                    <a:pt x="1469" y="7610"/>
                  </a:lnTo>
                  <a:lnTo>
                    <a:pt x="1359" y="7551"/>
                  </a:lnTo>
                  <a:lnTo>
                    <a:pt x="1252" y="7491"/>
                  </a:lnTo>
                  <a:lnTo>
                    <a:pt x="1147" y="7424"/>
                  </a:lnTo>
                  <a:lnTo>
                    <a:pt x="1048" y="7352"/>
                  </a:lnTo>
                  <a:lnTo>
                    <a:pt x="951" y="7277"/>
                  </a:lnTo>
                  <a:lnTo>
                    <a:pt x="856" y="7195"/>
                  </a:lnTo>
                  <a:lnTo>
                    <a:pt x="767" y="7111"/>
                  </a:lnTo>
                  <a:lnTo>
                    <a:pt x="684" y="7022"/>
                  </a:lnTo>
                  <a:lnTo>
                    <a:pt x="602" y="6927"/>
                  </a:lnTo>
                  <a:lnTo>
                    <a:pt x="526" y="6830"/>
                  </a:lnTo>
                  <a:lnTo>
                    <a:pt x="453" y="6731"/>
                  </a:lnTo>
                  <a:lnTo>
                    <a:pt x="388" y="6626"/>
                  </a:lnTo>
                  <a:lnTo>
                    <a:pt x="325" y="6519"/>
                  </a:lnTo>
                  <a:lnTo>
                    <a:pt x="269" y="6409"/>
                  </a:lnTo>
                  <a:lnTo>
                    <a:pt x="217" y="6293"/>
                  </a:lnTo>
                  <a:lnTo>
                    <a:pt x="173" y="6178"/>
                  </a:lnTo>
                  <a:lnTo>
                    <a:pt x="131" y="6058"/>
                  </a:lnTo>
                  <a:lnTo>
                    <a:pt x="112" y="5997"/>
                  </a:lnTo>
                  <a:lnTo>
                    <a:pt x="97" y="5937"/>
                  </a:lnTo>
                  <a:lnTo>
                    <a:pt x="81" y="5874"/>
                  </a:lnTo>
                  <a:lnTo>
                    <a:pt x="67" y="5812"/>
                  </a:lnTo>
                  <a:lnTo>
                    <a:pt x="55" y="5748"/>
                  </a:lnTo>
                  <a:lnTo>
                    <a:pt x="44" y="5685"/>
                  </a:lnTo>
                  <a:lnTo>
                    <a:pt x="37" y="5623"/>
                  </a:lnTo>
                  <a:lnTo>
                    <a:pt x="29" y="5557"/>
                  </a:lnTo>
                  <a:lnTo>
                    <a:pt x="24" y="5491"/>
                  </a:lnTo>
                  <a:lnTo>
                    <a:pt x="19" y="5429"/>
                  </a:lnTo>
                  <a:lnTo>
                    <a:pt x="19" y="5360"/>
                  </a:lnTo>
                  <a:lnTo>
                    <a:pt x="15" y="5295"/>
                  </a:lnTo>
                  <a:lnTo>
                    <a:pt x="19" y="5193"/>
                  </a:lnTo>
                  <a:lnTo>
                    <a:pt x="24" y="5091"/>
                  </a:lnTo>
                  <a:lnTo>
                    <a:pt x="34" y="4989"/>
                  </a:lnTo>
                  <a:lnTo>
                    <a:pt x="47" y="4889"/>
                  </a:lnTo>
                  <a:lnTo>
                    <a:pt x="65" y="4788"/>
                  </a:lnTo>
                  <a:lnTo>
                    <a:pt x="86" y="4691"/>
                  </a:lnTo>
                  <a:lnTo>
                    <a:pt x="112" y="4594"/>
                  </a:lnTo>
                  <a:lnTo>
                    <a:pt x="141" y="4501"/>
                  </a:lnTo>
                  <a:lnTo>
                    <a:pt x="173" y="4409"/>
                  </a:lnTo>
                  <a:lnTo>
                    <a:pt x="209" y="4317"/>
                  </a:lnTo>
                  <a:lnTo>
                    <a:pt x="249" y="4228"/>
                  </a:lnTo>
                  <a:lnTo>
                    <a:pt x="291" y="4141"/>
                  </a:lnTo>
                  <a:lnTo>
                    <a:pt x="335" y="4055"/>
                  </a:lnTo>
                  <a:lnTo>
                    <a:pt x="385" y="3971"/>
                  </a:lnTo>
                  <a:lnTo>
                    <a:pt x="435" y="3890"/>
                  </a:lnTo>
                  <a:lnTo>
                    <a:pt x="490" y="3811"/>
                  </a:lnTo>
                  <a:lnTo>
                    <a:pt x="547" y="3733"/>
                  </a:lnTo>
                  <a:lnTo>
                    <a:pt x="607" y="3656"/>
                  </a:lnTo>
                  <a:lnTo>
                    <a:pt x="670" y="3586"/>
                  </a:lnTo>
                  <a:lnTo>
                    <a:pt x="736" y="3515"/>
                  </a:lnTo>
                  <a:lnTo>
                    <a:pt x="804" y="3447"/>
                  </a:lnTo>
                  <a:lnTo>
                    <a:pt x="874" y="3382"/>
                  </a:lnTo>
                  <a:lnTo>
                    <a:pt x="948" y="3318"/>
                  </a:lnTo>
                  <a:lnTo>
                    <a:pt x="1024" y="3258"/>
                  </a:lnTo>
                  <a:lnTo>
                    <a:pt x="1100" y="3201"/>
                  </a:lnTo>
                  <a:lnTo>
                    <a:pt x="1181" y="3148"/>
                  </a:lnTo>
                  <a:lnTo>
                    <a:pt x="1262" y="3096"/>
                  </a:lnTo>
                  <a:lnTo>
                    <a:pt x="1345" y="3049"/>
                  </a:lnTo>
                  <a:lnTo>
                    <a:pt x="1432" y="3001"/>
                  </a:lnTo>
                  <a:lnTo>
                    <a:pt x="1521" y="2959"/>
                  </a:lnTo>
                  <a:lnTo>
                    <a:pt x="1611" y="2922"/>
                  </a:lnTo>
                  <a:lnTo>
                    <a:pt x="1701" y="2885"/>
                  </a:lnTo>
                  <a:lnTo>
                    <a:pt x="1704" y="2883"/>
                  </a:lnTo>
                  <a:lnTo>
                    <a:pt x="1704" y="2878"/>
                  </a:lnTo>
                  <a:lnTo>
                    <a:pt x="1694" y="2788"/>
                  </a:lnTo>
                  <a:lnTo>
                    <a:pt x="1686" y="2703"/>
                  </a:lnTo>
                  <a:lnTo>
                    <a:pt x="1681" y="2613"/>
                  </a:lnTo>
                  <a:lnTo>
                    <a:pt x="1678" y="2524"/>
                  </a:lnTo>
                  <a:lnTo>
                    <a:pt x="1678" y="2459"/>
                  </a:lnTo>
                  <a:lnTo>
                    <a:pt x="1681" y="2393"/>
                  </a:lnTo>
                  <a:lnTo>
                    <a:pt x="1686" y="2330"/>
                  </a:lnTo>
                  <a:lnTo>
                    <a:pt x="1691" y="2268"/>
                  </a:lnTo>
                  <a:lnTo>
                    <a:pt x="1699" y="2204"/>
                  </a:lnTo>
                  <a:lnTo>
                    <a:pt x="1708" y="2141"/>
                  </a:lnTo>
                  <a:lnTo>
                    <a:pt x="1718" y="2079"/>
                  </a:lnTo>
                  <a:lnTo>
                    <a:pt x="1728" y="2019"/>
                  </a:lnTo>
                  <a:lnTo>
                    <a:pt x="1756" y="1895"/>
                  </a:lnTo>
                  <a:lnTo>
                    <a:pt x="1791" y="1777"/>
                  </a:lnTo>
                  <a:lnTo>
                    <a:pt x="1830" y="1661"/>
                  </a:lnTo>
                  <a:lnTo>
                    <a:pt x="1875" y="1546"/>
                  </a:lnTo>
                  <a:lnTo>
                    <a:pt x="1925" y="1437"/>
                  </a:lnTo>
                  <a:lnTo>
                    <a:pt x="1980" y="1326"/>
                  </a:lnTo>
                  <a:lnTo>
                    <a:pt x="2040" y="1221"/>
                  </a:lnTo>
                  <a:lnTo>
                    <a:pt x="2105" y="1119"/>
                  </a:lnTo>
                  <a:lnTo>
                    <a:pt x="2176" y="1022"/>
                  </a:lnTo>
                  <a:lnTo>
                    <a:pt x="2249" y="928"/>
                  </a:lnTo>
                  <a:lnTo>
                    <a:pt x="2328" y="836"/>
                  </a:lnTo>
                  <a:lnTo>
                    <a:pt x="2411" y="749"/>
                  </a:lnTo>
                  <a:lnTo>
                    <a:pt x="2498" y="666"/>
                  </a:lnTo>
                  <a:lnTo>
                    <a:pt x="2590" y="587"/>
                  </a:lnTo>
                  <a:lnTo>
                    <a:pt x="2684" y="514"/>
                  </a:lnTo>
                  <a:lnTo>
                    <a:pt x="2784" y="443"/>
                  </a:lnTo>
                  <a:lnTo>
                    <a:pt x="2886" y="377"/>
                  </a:lnTo>
                  <a:lnTo>
                    <a:pt x="2991" y="317"/>
                  </a:lnTo>
                  <a:lnTo>
                    <a:pt x="3098" y="261"/>
                  </a:lnTo>
                  <a:lnTo>
                    <a:pt x="3208" y="212"/>
                  </a:lnTo>
                  <a:lnTo>
                    <a:pt x="3323" y="167"/>
                  </a:lnTo>
                  <a:lnTo>
                    <a:pt x="3438" y="129"/>
                  </a:lnTo>
                  <a:lnTo>
                    <a:pt x="3559" y="94"/>
                  </a:lnTo>
                  <a:lnTo>
                    <a:pt x="3679" y="65"/>
                  </a:lnTo>
                  <a:lnTo>
                    <a:pt x="3739" y="55"/>
                  </a:lnTo>
                  <a:lnTo>
                    <a:pt x="3802" y="44"/>
                  </a:lnTo>
                  <a:lnTo>
                    <a:pt x="3865" y="34"/>
                  </a:lnTo>
                  <a:lnTo>
                    <a:pt x="3928" y="29"/>
                  </a:lnTo>
                  <a:lnTo>
                    <a:pt x="3990" y="20"/>
                  </a:lnTo>
                  <a:lnTo>
                    <a:pt x="4053" y="18"/>
                  </a:lnTo>
                  <a:lnTo>
                    <a:pt x="4119" y="15"/>
                  </a:lnTo>
                  <a:lnTo>
                    <a:pt x="4184" y="15"/>
                  </a:lnTo>
                  <a:lnTo>
                    <a:pt x="4257" y="15"/>
                  </a:lnTo>
                  <a:lnTo>
                    <a:pt x="4331" y="18"/>
                  </a:lnTo>
                  <a:lnTo>
                    <a:pt x="4401" y="23"/>
                  </a:lnTo>
                  <a:lnTo>
                    <a:pt x="4475" y="32"/>
                  </a:lnTo>
                  <a:lnTo>
                    <a:pt x="4546" y="42"/>
                  </a:lnTo>
                  <a:lnTo>
                    <a:pt x="4616" y="52"/>
                  </a:lnTo>
                  <a:lnTo>
                    <a:pt x="4687" y="65"/>
                  </a:lnTo>
                  <a:lnTo>
                    <a:pt x="4755" y="81"/>
                  </a:lnTo>
                  <a:lnTo>
                    <a:pt x="4823" y="97"/>
                  </a:lnTo>
                  <a:lnTo>
                    <a:pt x="4892" y="115"/>
                  </a:lnTo>
                  <a:lnTo>
                    <a:pt x="4959" y="136"/>
                  </a:lnTo>
                  <a:lnTo>
                    <a:pt x="5024" y="159"/>
                  </a:lnTo>
                  <a:lnTo>
                    <a:pt x="5091" y="183"/>
                  </a:lnTo>
                  <a:lnTo>
                    <a:pt x="5153" y="209"/>
                  </a:lnTo>
                  <a:lnTo>
                    <a:pt x="5218" y="238"/>
                  </a:lnTo>
                  <a:lnTo>
                    <a:pt x="5281" y="267"/>
                  </a:lnTo>
                  <a:lnTo>
                    <a:pt x="5342" y="298"/>
                  </a:lnTo>
                  <a:lnTo>
                    <a:pt x="5402" y="333"/>
                  </a:lnTo>
                  <a:lnTo>
                    <a:pt x="5462" y="367"/>
                  </a:lnTo>
                  <a:lnTo>
                    <a:pt x="5520" y="401"/>
                  </a:lnTo>
                  <a:lnTo>
                    <a:pt x="5577" y="440"/>
                  </a:lnTo>
                  <a:lnTo>
                    <a:pt x="5635" y="480"/>
                  </a:lnTo>
                  <a:lnTo>
                    <a:pt x="5690" y="519"/>
                  </a:lnTo>
                  <a:lnTo>
                    <a:pt x="5744" y="561"/>
                  </a:lnTo>
                  <a:lnTo>
                    <a:pt x="5798" y="605"/>
                  </a:lnTo>
                  <a:lnTo>
                    <a:pt x="5850" y="649"/>
                  </a:lnTo>
                  <a:lnTo>
                    <a:pt x="5899" y="697"/>
                  </a:lnTo>
                  <a:lnTo>
                    <a:pt x="5949" y="744"/>
                  </a:lnTo>
                  <a:lnTo>
                    <a:pt x="5996" y="791"/>
                  </a:lnTo>
                  <a:lnTo>
                    <a:pt x="6043" y="843"/>
                  </a:lnTo>
                  <a:lnTo>
                    <a:pt x="6088" y="893"/>
                  </a:lnTo>
                  <a:lnTo>
                    <a:pt x="6132" y="946"/>
                  </a:lnTo>
                  <a:lnTo>
                    <a:pt x="6138" y="949"/>
                  </a:lnTo>
                  <a:lnTo>
                    <a:pt x="6143" y="946"/>
                  </a:lnTo>
                  <a:lnTo>
                    <a:pt x="6187" y="893"/>
                  </a:lnTo>
                  <a:lnTo>
                    <a:pt x="6232" y="843"/>
                  </a:lnTo>
                  <a:lnTo>
                    <a:pt x="6279" y="791"/>
                  </a:lnTo>
                  <a:lnTo>
                    <a:pt x="6326" y="744"/>
                  </a:lnTo>
                  <a:lnTo>
                    <a:pt x="6376" y="697"/>
                  </a:lnTo>
                  <a:lnTo>
                    <a:pt x="6426" y="649"/>
                  </a:lnTo>
                  <a:lnTo>
                    <a:pt x="6478" y="605"/>
                  </a:lnTo>
                  <a:lnTo>
                    <a:pt x="6531" y="561"/>
                  </a:lnTo>
                  <a:lnTo>
                    <a:pt x="6586" y="519"/>
                  </a:lnTo>
                  <a:lnTo>
                    <a:pt x="6641" y="480"/>
                  </a:lnTo>
                  <a:lnTo>
                    <a:pt x="6698" y="440"/>
                  </a:lnTo>
                  <a:lnTo>
                    <a:pt x="6755" y="401"/>
                  </a:lnTo>
                  <a:lnTo>
                    <a:pt x="6813" y="367"/>
                  </a:lnTo>
                  <a:lnTo>
                    <a:pt x="6874" y="333"/>
                  </a:lnTo>
                  <a:lnTo>
                    <a:pt x="6934" y="298"/>
                  </a:lnTo>
                  <a:lnTo>
                    <a:pt x="6994" y="267"/>
                  </a:lnTo>
                  <a:lnTo>
                    <a:pt x="7057" y="238"/>
                  </a:lnTo>
                  <a:lnTo>
                    <a:pt x="7119" y="209"/>
                  </a:lnTo>
                  <a:lnTo>
                    <a:pt x="7186" y="183"/>
                  </a:lnTo>
                  <a:lnTo>
                    <a:pt x="7251" y="159"/>
                  </a:lnTo>
                  <a:lnTo>
                    <a:pt x="7316" y="136"/>
                  </a:lnTo>
                  <a:lnTo>
                    <a:pt x="7385" y="115"/>
                  </a:lnTo>
                  <a:lnTo>
                    <a:pt x="7452" y="97"/>
                  </a:lnTo>
                  <a:lnTo>
                    <a:pt x="7520" y="81"/>
                  </a:lnTo>
                  <a:lnTo>
                    <a:pt x="7589" y="65"/>
                  </a:lnTo>
                  <a:lnTo>
                    <a:pt x="7659" y="52"/>
                  </a:lnTo>
                  <a:lnTo>
                    <a:pt x="7730" y="42"/>
                  </a:lnTo>
                  <a:lnTo>
                    <a:pt x="7801" y="32"/>
                  </a:lnTo>
                  <a:lnTo>
                    <a:pt x="7874" y="23"/>
                  </a:lnTo>
                  <a:lnTo>
                    <a:pt x="7944" y="18"/>
                  </a:lnTo>
                  <a:lnTo>
                    <a:pt x="8018" y="15"/>
                  </a:lnTo>
                  <a:lnTo>
                    <a:pt x="8091" y="15"/>
                  </a:lnTo>
                  <a:lnTo>
                    <a:pt x="8157" y="15"/>
                  </a:lnTo>
                  <a:lnTo>
                    <a:pt x="8220" y="18"/>
                  </a:lnTo>
                  <a:lnTo>
                    <a:pt x="8285" y="20"/>
                  </a:lnTo>
                  <a:lnTo>
                    <a:pt x="8347" y="29"/>
                  </a:lnTo>
                  <a:lnTo>
                    <a:pt x="8411" y="34"/>
                  </a:lnTo>
                  <a:lnTo>
                    <a:pt x="8474" y="44"/>
                  </a:lnTo>
                  <a:lnTo>
                    <a:pt x="8536" y="55"/>
                  </a:lnTo>
                  <a:lnTo>
                    <a:pt x="8596" y="65"/>
                  </a:lnTo>
                  <a:lnTo>
                    <a:pt x="8717" y="94"/>
                  </a:lnTo>
                  <a:lnTo>
                    <a:pt x="8838" y="129"/>
                  </a:lnTo>
                  <a:lnTo>
                    <a:pt x="8953" y="167"/>
                  </a:lnTo>
                  <a:lnTo>
                    <a:pt x="9068" y="212"/>
                  </a:lnTo>
                  <a:lnTo>
                    <a:pt x="9178" y="261"/>
                  </a:lnTo>
                  <a:lnTo>
                    <a:pt x="9286" y="317"/>
                  </a:lnTo>
                  <a:lnTo>
                    <a:pt x="9390" y="377"/>
                  </a:lnTo>
                  <a:lnTo>
                    <a:pt x="9492" y="443"/>
                  </a:lnTo>
                  <a:lnTo>
                    <a:pt x="9592" y="514"/>
                  </a:lnTo>
                  <a:lnTo>
                    <a:pt x="9686" y="587"/>
                  </a:lnTo>
                  <a:lnTo>
                    <a:pt x="9777" y="666"/>
                  </a:lnTo>
                  <a:lnTo>
                    <a:pt x="9864" y="749"/>
                  </a:lnTo>
                  <a:lnTo>
                    <a:pt x="9946" y="836"/>
                  </a:lnTo>
                  <a:lnTo>
                    <a:pt x="10026" y="928"/>
                  </a:lnTo>
                  <a:lnTo>
                    <a:pt x="10100" y="1022"/>
                  </a:lnTo>
                  <a:lnTo>
                    <a:pt x="10170" y="1119"/>
                  </a:lnTo>
                  <a:lnTo>
                    <a:pt x="10233" y="1221"/>
                  </a:lnTo>
                  <a:lnTo>
                    <a:pt x="10296" y="1326"/>
                  </a:lnTo>
                  <a:lnTo>
                    <a:pt x="10352" y="1437"/>
                  </a:lnTo>
                  <a:lnTo>
                    <a:pt x="10400" y="1546"/>
                  </a:lnTo>
                  <a:lnTo>
                    <a:pt x="10445" y="1661"/>
                  </a:lnTo>
                  <a:lnTo>
                    <a:pt x="10484" y="1777"/>
                  </a:lnTo>
                  <a:lnTo>
                    <a:pt x="10519" y="1895"/>
                  </a:lnTo>
                  <a:lnTo>
                    <a:pt x="10547" y="2019"/>
                  </a:lnTo>
                  <a:lnTo>
                    <a:pt x="10558" y="2079"/>
                  </a:lnTo>
                  <a:lnTo>
                    <a:pt x="10569" y="2141"/>
                  </a:lnTo>
                  <a:lnTo>
                    <a:pt x="10576" y="2204"/>
                  </a:lnTo>
                  <a:lnTo>
                    <a:pt x="10584" y="2268"/>
                  </a:lnTo>
                  <a:lnTo>
                    <a:pt x="10589" y="2330"/>
                  </a:lnTo>
                  <a:lnTo>
                    <a:pt x="10594" y="2393"/>
                  </a:lnTo>
                  <a:lnTo>
                    <a:pt x="10597" y="2459"/>
                  </a:lnTo>
                  <a:lnTo>
                    <a:pt x="10597" y="2524"/>
                  </a:lnTo>
                  <a:lnTo>
                    <a:pt x="10594" y="2611"/>
                  </a:lnTo>
                  <a:lnTo>
                    <a:pt x="10589" y="2697"/>
                  </a:lnTo>
                  <a:lnTo>
                    <a:pt x="10581" y="2786"/>
                  </a:lnTo>
                  <a:lnTo>
                    <a:pt x="10571" y="2870"/>
                  </a:lnTo>
                  <a:lnTo>
                    <a:pt x="10571" y="2875"/>
                  </a:lnTo>
                  <a:lnTo>
                    <a:pt x="10576" y="2880"/>
                  </a:lnTo>
                  <a:lnTo>
                    <a:pt x="10579" y="2873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6" name="Freeform 87"/>
            <p:cNvSpPr>
              <a:spLocks/>
            </p:cNvSpPr>
            <p:nvPr userDrawn="1"/>
          </p:nvSpPr>
          <p:spPr bwMode="auto">
            <a:xfrm>
              <a:off x="7078663" y="2957513"/>
              <a:ext cx="1050925" cy="923925"/>
            </a:xfrm>
            <a:custGeom>
              <a:avLst/>
              <a:gdLst>
                <a:gd name="T0" fmla="*/ 7393 w 10582"/>
                <a:gd name="T1" fmla="*/ 95 h 9301"/>
                <a:gd name="T2" fmla="*/ 7979 w 10582"/>
                <a:gd name="T3" fmla="*/ 176 h 9301"/>
                <a:gd name="T4" fmla="*/ 8691 w 10582"/>
                <a:gd name="T5" fmla="*/ 507 h 9301"/>
                <a:gd name="T6" fmla="*/ 9229 w 10582"/>
                <a:gd name="T7" fmla="*/ 1070 h 9301"/>
                <a:gd name="T8" fmla="*/ 9530 w 10582"/>
                <a:gd name="T9" fmla="*/ 1798 h 9301"/>
                <a:gd name="T10" fmla="*/ 9100 w 10582"/>
                <a:gd name="T11" fmla="*/ 2265 h 9301"/>
                <a:gd name="T12" fmla="*/ 8459 w 10582"/>
                <a:gd name="T13" fmla="*/ 2701 h 9301"/>
                <a:gd name="T14" fmla="*/ 7990 w 10582"/>
                <a:gd name="T15" fmla="*/ 3313 h 9301"/>
                <a:gd name="T16" fmla="*/ 7739 w 10582"/>
                <a:gd name="T17" fmla="*/ 4061 h 9301"/>
                <a:gd name="T18" fmla="*/ 7380 w 10582"/>
                <a:gd name="T19" fmla="*/ 4596 h 9301"/>
                <a:gd name="T20" fmla="*/ 6947 w 10582"/>
                <a:gd name="T21" fmla="*/ 5057 h 9301"/>
                <a:gd name="T22" fmla="*/ 6646 w 10582"/>
                <a:gd name="T23" fmla="*/ 5613 h 9301"/>
                <a:gd name="T24" fmla="*/ 6497 w 10582"/>
                <a:gd name="T25" fmla="*/ 6237 h 9301"/>
                <a:gd name="T26" fmla="*/ 6406 w 10582"/>
                <a:gd name="T27" fmla="*/ 6822 h 9301"/>
                <a:gd name="T28" fmla="*/ 5567 w 10582"/>
                <a:gd name="T29" fmla="*/ 6944 h 9301"/>
                <a:gd name="T30" fmla="*/ 4949 w 10582"/>
                <a:gd name="T31" fmla="*/ 6842 h 9301"/>
                <a:gd name="T32" fmla="*/ 4394 w 10582"/>
                <a:gd name="T33" fmla="*/ 6591 h 9301"/>
                <a:gd name="T34" fmla="*/ 3928 w 10582"/>
                <a:gd name="T35" fmla="*/ 6210 h 9301"/>
                <a:gd name="T36" fmla="*/ 3530 w 10582"/>
                <a:gd name="T37" fmla="*/ 5880 h 9301"/>
                <a:gd name="T38" fmla="*/ 2894 w 10582"/>
                <a:gd name="T39" fmla="*/ 6355 h 9301"/>
                <a:gd name="T40" fmla="*/ 2454 w 10582"/>
                <a:gd name="T41" fmla="*/ 6509 h 9301"/>
                <a:gd name="T42" fmla="*/ 1980 w 10582"/>
                <a:gd name="T43" fmla="*/ 6561 h 9301"/>
                <a:gd name="T44" fmla="*/ 1328 w 10582"/>
                <a:gd name="T45" fmla="*/ 6459 h 9301"/>
                <a:gd name="T46" fmla="*/ 760 w 10582"/>
                <a:gd name="T47" fmla="*/ 6173 h 9301"/>
                <a:gd name="T48" fmla="*/ 310 w 10582"/>
                <a:gd name="T49" fmla="*/ 5736 h 9301"/>
                <a:gd name="T50" fmla="*/ 4 w 10582"/>
                <a:gd name="T51" fmla="*/ 5178 h 9301"/>
                <a:gd name="T52" fmla="*/ 40 w 10582"/>
                <a:gd name="T53" fmla="*/ 5733 h 9301"/>
                <a:gd name="T54" fmla="*/ 254 w 10582"/>
                <a:gd name="T55" fmla="*/ 6394 h 9301"/>
                <a:gd name="T56" fmla="*/ 841 w 10582"/>
                <a:gd name="T57" fmla="*/ 7180 h 9301"/>
                <a:gd name="T58" fmla="*/ 1684 w 10582"/>
                <a:gd name="T59" fmla="*/ 7692 h 9301"/>
                <a:gd name="T60" fmla="*/ 2239 w 10582"/>
                <a:gd name="T61" fmla="*/ 7827 h 9301"/>
                <a:gd name="T62" fmla="*/ 2760 w 10582"/>
                <a:gd name="T63" fmla="*/ 7841 h 9301"/>
                <a:gd name="T64" fmla="*/ 3551 w 10582"/>
                <a:gd name="T65" fmla="*/ 7652 h 9301"/>
                <a:gd name="T66" fmla="*/ 3816 w 10582"/>
                <a:gd name="T67" fmla="*/ 8088 h 9301"/>
                <a:gd name="T68" fmla="*/ 4366 w 10582"/>
                <a:gd name="T69" fmla="*/ 8670 h 9301"/>
                <a:gd name="T70" fmla="*/ 5054 w 10582"/>
                <a:gd name="T71" fmla="*/ 9078 h 9301"/>
                <a:gd name="T72" fmla="*/ 5853 w 10582"/>
                <a:gd name="T73" fmla="*/ 9285 h 9301"/>
                <a:gd name="T74" fmla="*/ 6573 w 10582"/>
                <a:gd name="T75" fmla="*/ 9275 h 9301"/>
                <a:gd name="T76" fmla="*/ 7181 w 10582"/>
                <a:gd name="T77" fmla="*/ 9120 h 9301"/>
                <a:gd name="T78" fmla="*/ 7728 w 10582"/>
                <a:gd name="T79" fmla="*/ 8847 h 9301"/>
                <a:gd name="T80" fmla="*/ 8202 w 10582"/>
                <a:gd name="T81" fmla="*/ 8467 h 9301"/>
                <a:gd name="T82" fmla="*/ 8011 w 10582"/>
                <a:gd name="T83" fmla="*/ 8155 h 9301"/>
                <a:gd name="T84" fmla="*/ 7542 w 10582"/>
                <a:gd name="T85" fmla="*/ 7794 h 9301"/>
                <a:gd name="T86" fmla="*/ 7204 w 10582"/>
                <a:gd name="T87" fmla="*/ 7304 h 9301"/>
                <a:gd name="T88" fmla="*/ 7034 w 10582"/>
                <a:gd name="T89" fmla="*/ 6718 h 9301"/>
                <a:gd name="T90" fmla="*/ 7055 w 10582"/>
                <a:gd name="T91" fmla="*/ 6108 h 9301"/>
                <a:gd name="T92" fmla="*/ 7254 w 10582"/>
                <a:gd name="T93" fmla="*/ 5563 h 9301"/>
                <a:gd name="T94" fmla="*/ 7602 w 10582"/>
                <a:gd name="T95" fmla="*/ 5112 h 9301"/>
                <a:gd name="T96" fmla="*/ 8066 w 10582"/>
                <a:gd name="T97" fmla="*/ 4785 h 9301"/>
                <a:gd name="T98" fmla="*/ 8247 w 10582"/>
                <a:gd name="T99" fmla="*/ 4344 h 9301"/>
                <a:gd name="T100" fmla="*/ 8427 w 10582"/>
                <a:gd name="T101" fmla="*/ 3634 h 9301"/>
                <a:gd name="T102" fmla="*/ 8854 w 10582"/>
                <a:gd name="T103" fmla="*/ 3062 h 9301"/>
                <a:gd name="T104" fmla="*/ 9464 w 10582"/>
                <a:gd name="T105" fmla="*/ 2690 h 9301"/>
                <a:gd name="T106" fmla="*/ 10163 w 10582"/>
                <a:gd name="T107" fmla="*/ 2579 h 9301"/>
                <a:gd name="T108" fmla="*/ 10582 w 10582"/>
                <a:gd name="T109" fmla="*/ 2574 h 9301"/>
                <a:gd name="T110" fmla="*/ 10543 w 10582"/>
                <a:gd name="T111" fmla="*/ 2064 h 9301"/>
                <a:gd name="T112" fmla="*/ 10218 w 10582"/>
                <a:gd name="T113" fmla="*/ 1206 h 9301"/>
                <a:gd name="T114" fmla="*/ 9577 w 10582"/>
                <a:gd name="T115" fmla="*/ 499 h 9301"/>
                <a:gd name="T116" fmla="*/ 8702 w 10582"/>
                <a:gd name="T117" fmla="*/ 79 h 9301"/>
                <a:gd name="T118" fmla="*/ 8142 w 10582"/>
                <a:gd name="T119" fmla="*/ 0 h 9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582" h="9301">
                  <a:moveTo>
                    <a:pt x="8076" y="0"/>
                  </a:moveTo>
                  <a:lnTo>
                    <a:pt x="7976" y="0"/>
                  </a:lnTo>
                  <a:lnTo>
                    <a:pt x="7874" y="8"/>
                  </a:lnTo>
                  <a:lnTo>
                    <a:pt x="7778" y="17"/>
                  </a:lnTo>
                  <a:lnTo>
                    <a:pt x="7679" y="32"/>
                  </a:lnTo>
                  <a:lnTo>
                    <a:pt x="7584" y="47"/>
                  </a:lnTo>
                  <a:lnTo>
                    <a:pt x="7487" y="69"/>
                  </a:lnTo>
                  <a:lnTo>
                    <a:pt x="7393" y="95"/>
                  </a:lnTo>
                  <a:lnTo>
                    <a:pt x="7301" y="121"/>
                  </a:lnTo>
                  <a:lnTo>
                    <a:pt x="7385" y="116"/>
                  </a:lnTo>
                  <a:lnTo>
                    <a:pt x="7468" y="116"/>
                  </a:lnTo>
                  <a:lnTo>
                    <a:pt x="7574" y="119"/>
                  </a:lnTo>
                  <a:lnTo>
                    <a:pt x="7679" y="126"/>
                  </a:lnTo>
                  <a:lnTo>
                    <a:pt x="7781" y="137"/>
                  </a:lnTo>
                  <a:lnTo>
                    <a:pt x="7879" y="156"/>
                  </a:lnTo>
                  <a:lnTo>
                    <a:pt x="7979" y="176"/>
                  </a:lnTo>
                  <a:lnTo>
                    <a:pt x="8076" y="202"/>
                  </a:lnTo>
                  <a:lnTo>
                    <a:pt x="8170" y="234"/>
                  </a:lnTo>
                  <a:lnTo>
                    <a:pt x="8262" y="271"/>
                  </a:lnTo>
                  <a:lnTo>
                    <a:pt x="8354" y="310"/>
                  </a:lnTo>
                  <a:lnTo>
                    <a:pt x="8443" y="355"/>
                  </a:lnTo>
                  <a:lnTo>
                    <a:pt x="8526" y="402"/>
                  </a:lnTo>
                  <a:lnTo>
                    <a:pt x="8611" y="452"/>
                  </a:lnTo>
                  <a:lnTo>
                    <a:pt x="8691" y="507"/>
                  </a:lnTo>
                  <a:lnTo>
                    <a:pt x="8770" y="567"/>
                  </a:lnTo>
                  <a:lnTo>
                    <a:pt x="8846" y="629"/>
                  </a:lnTo>
                  <a:lnTo>
                    <a:pt x="8917" y="696"/>
                  </a:lnTo>
                  <a:lnTo>
                    <a:pt x="8987" y="763"/>
                  </a:lnTo>
                  <a:lnTo>
                    <a:pt x="9053" y="834"/>
                  </a:lnTo>
                  <a:lnTo>
                    <a:pt x="9116" y="910"/>
                  </a:lnTo>
                  <a:lnTo>
                    <a:pt x="9174" y="989"/>
                  </a:lnTo>
                  <a:lnTo>
                    <a:pt x="9229" y="1070"/>
                  </a:lnTo>
                  <a:lnTo>
                    <a:pt x="9281" y="1151"/>
                  </a:lnTo>
                  <a:lnTo>
                    <a:pt x="9328" y="1238"/>
                  </a:lnTo>
                  <a:lnTo>
                    <a:pt x="9373" y="1327"/>
                  </a:lnTo>
                  <a:lnTo>
                    <a:pt x="9411" y="1415"/>
                  </a:lnTo>
                  <a:lnTo>
                    <a:pt x="9448" y="1510"/>
                  </a:lnTo>
                  <a:lnTo>
                    <a:pt x="9480" y="1604"/>
                  </a:lnTo>
                  <a:lnTo>
                    <a:pt x="9506" y="1701"/>
                  </a:lnTo>
                  <a:lnTo>
                    <a:pt x="9530" y="1798"/>
                  </a:lnTo>
                  <a:lnTo>
                    <a:pt x="9548" y="1900"/>
                  </a:lnTo>
                  <a:lnTo>
                    <a:pt x="9561" y="2000"/>
                  </a:lnTo>
                  <a:lnTo>
                    <a:pt x="9569" y="2106"/>
                  </a:lnTo>
                  <a:lnTo>
                    <a:pt x="9472" y="2129"/>
                  </a:lnTo>
                  <a:lnTo>
                    <a:pt x="9375" y="2158"/>
                  </a:lnTo>
                  <a:lnTo>
                    <a:pt x="9283" y="2189"/>
                  </a:lnTo>
                  <a:lnTo>
                    <a:pt x="9192" y="2226"/>
                  </a:lnTo>
                  <a:lnTo>
                    <a:pt x="9100" y="2265"/>
                  </a:lnTo>
                  <a:lnTo>
                    <a:pt x="9014" y="2307"/>
                  </a:lnTo>
                  <a:lnTo>
                    <a:pt x="8927" y="2355"/>
                  </a:lnTo>
                  <a:lnTo>
                    <a:pt x="8843" y="2404"/>
                  </a:lnTo>
                  <a:lnTo>
                    <a:pt x="8762" y="2457"/>
                  </a:lnTo>
                  <a:lnTo>
                    <a:pt x="8681" y="2514"/>
                  </a:lnTo>
                  <a:lnTo>
                    <a:pt x="8606" y="2572"/>
                  </a:lnTo>
                  <a:lnTo>
                    <a:pt x="8532" y="2634"/>
                  </a:lnTo>
                  <a:lnTo>
                    <a:pt x="8459" y="2701"/>
                  </a:lnTo>
                  <a:lnTo>
                    <a:pt x="8390" y="2768"/>
                  </a:lnTo>
                  <a:lnTo>
                    <a:pt x="8325" y="2840"/>
                  </a:lnTo>
                  <a:lnTo>
                    <a:pt x="8262" y="2913"/>
                  </a:lnTo>
                  <a:lnTo>
                    <a:pt x="8200" y="2986"/>
                  </a:lnTo>
                  <a:lnTo>
                    <a:pt x="8145" y="3064"/>
                  </a:lnTo>
                  <a:lnTo>
                    <a:pt x="8090" y="3146"/>
                  </a:lnTo>
                  <a:lnTo>
                    <a:pt x="8037" y="3230"/>
                  </a:lnTo>
                  <a:lnTo>
                    <a:pt x="7990" y="3313"/>
                  </a:lnTo>
                  <a:lnTo>
                    <a:pt x="7945" y="3400"/>
                  </a:lnTo>
                  <a:lnTo>
                    <a:pt x="7906" y="3489"/>
                  </a:lnTo>
                  <a:lnTo>
                    <a:pt x="7866" y="3581"/>
                  </a:lnTo>
                  <a:lnTo>
                    <a:pt x="7836" y="3673"/>
                  </a:lnTo>
                  <a:lnTo>
                    <a:pt x="7804" y="3767"/>
                  </a:lnTo>
                  <a:lnTo>
                    <a:pt x="7778" y="3865"/>
                  </a:lnTo>
                  <a:lnTo>
                    <a:pt x="7757" y="3961"/>
                  </a:lnTo>
                  <a:lnTo>
                    <a:pt x="7739" y="4061"/>
                  </a:lnTo>
                  <a:lnTo>
                    <a:pt x="7725" y="4163"/>
                  </a:lnTo>
                  <a:lnTo>
                    <a:pt x="7715" y="4263"/>
                  </a:lnTo>
                  <a:lnTo>
                    <a:pt x="7709" y="4367"/>
                  </a:lnTo>
                  <a:lnTo>
                    <a:pt x="7642" y="4409"/>
                  </a:lnTo>
                  <a:lnTo>
                    <a:pt x="7574" y="4452"/>
                  </a:lnTo>
                  <a:lnTo>
                    <a:pt x="7508" y="4499"/>
                  </a:lnTo>
                  <a:lnTo>
                    <a:pt x="7443" y="4546"/>
                  </a:lnTo>
                  <a:lnTo>
                    <a:pt x="7380" y="4596"/>
                  </a:lnTo>
                  <a:lnTo>
                    <a:pt x="7320" y="4646"/>
                  </a:lnTo>
                  <a:lnTo>
                    <a:pt x="7261" y="4701"/>
                  </a:lnTo>
                  <a:lnTo>
                    <a:pt x="7204" y="4755"/>
                  </a:lnTo>
                  <a:lnTo>
                    <a:pt x="7149" y="4813"/>
                  </a:lnTo>
                  <a:lnTo>
                    <a:pt x="7094" y="4870"/>
                  </a:lnTo>
                  <a:lnTo>
                    <a:pt x="7044" y="4931"/>
                  </a:lnTo>
                  <a:lnTo>
                    <a:pt x="6995" y="4994"/>
                  </a:lnTo>
                  <a:lnTo>
                    <a:pt x="6947" y="5057"/>
                  </a:lnTo>
                  <a:lnTo>
                    <a:pt x="6900" y="5123"/>
                  </a:lnTo>
                  <a:lnTo>
                    <a:pt x="6859" y="5188"/>
                  </a:lnTo>
                  <a:lnTo>
                    <a:pt x="6817" y="5256"/>
                  </a:lnTo>
                  <a:lnTo>
                    <a:pt x="6777" y="5325"/>
                  </a:lnTo>
                  <a:lnTo>
                    <a:pt x="6740" y="5395"/>
                  </a:lnTo>
                  <a:lnTo>
                    <a:pt x="6707" y="5466"/>
                  </a:lnTo>
                  <a:lnTo>
                    <a:pt x="6675" y="5539"/>
                  </a:lnTo>
                  <a:lnTo>
                    <a:pt x="6646" y="5613"/>
                  </a:lnTo>
                  <a:lnTo>
                    <a:pt x="6618" y="5688"/>
                  </a:lnTo>
                  <a:lnTo>
                    <a:pt x="6594" y="5765"/>
                  </a:lnTo>
                  <a:lnTo>
                    <a:pt x="6571" y="5840"/>
                  </a:lnTo>
                  <a:lnTo>
                    <a:pt x="6553" y="5919"/>
                  </a:lnTo>
                  <a:lnTo>
                    <a:pt x="6534" y="5998"/>
                  </a:lnTo>
                  <a:lnTo>
                    <a:pt x="6518" y="6076"/>
                  </a:lnTo>
                  <a:lnTo>
                    <a:pt x="6508" y="6155"/>
                  </a:lnTo>
                  <a:lnTo>
                    <a:pt x="6497" y="6237"/>
                  </a:lnTo>
                  <a:lnTo>
                    <a:pt x="6489" y="6318"/>
                  </a:lnTo>
                  <a:lnTo>
                    <a:pt x="6486" y="6399"/>
                  </a:lnTo>
                  <a:lnTo>
                    <a:pt x="6484" y="6483"/>
                  </a:lnTo>
                  <a:lnTo>
                    <a:pt x="6486" y="6559"/>
                  </a:lnTo>
                  <a:lnTo>
                    <a:pt x="6489" y="6635"/>
                  </a:lnTo>
                  <a:lnTo>
                    <a:pt x="6497" y="6711"/>
                  </a:lnTo>
                  <a:lnTo>
                    <a:pt x="6505" y="6785"/>
                  </a:lnTo>
                  <a:lnTo>
                    <a:pt x="6406" y="6822"/>
                  </a:lnTo>
                  <a:lnTo>
                    <a:pt x="6301" y="6852"/>
                  </a:lnTo>
                  <a:lnTo>
                    <a:pt x="6197" y="6882"/>
                  </a:lnTo>
                  <a:lnTo>
                    <a:pt x="6092" y="6905"/>
                  </a:lnTo>
                  <a:lnTo>
                    <a:pt x="5981" y="6924"/>
                  </a:lnTo>
                  <a:lnTo>
                    <a:pt x="5871" y="6936"/>
                  </a:lnTo>
                  <a:lnTo>
                    <a:pt x="5761" y="6944"/>
                  </a:lnTo>
                  <a:lnTo>
                    <a:pt x="5649" y="6947"/>
                  </a:lnTo>
                  <a:lnTo>
                    <a:pt x="5567" y="6944"/>
                  </a:lnTo>
                  <a:lnTo>
                    <a:pt x="5487" y="6942"/>
                  </a:lnTo>
                  <a:lnTo>
                    <a:pt x="5408" y="6934"/>
                  </a:lnTo>
                  <a:lnTo>
                    <a:pt x="5330" y="6926"/>
                  </a:lnTo>
                  <a:lnTo>
                    <a:pt x="5251" y="6912"/>
                  </a:lnTo>
                  <a:lnTo>
                    <a:pt x="5175" y="6900"/>
                  </a:lnTo>
                  <a:lnTo>
                    <a:pt x="5099" y="6882"/>
                  </a:lnTo>
                  <a:lnTo>
                    <a:pt x="5023" y="6863"/>
                  </a:lnTo>
                  <a:lnTo>
                    <a:pt x="4949" y="6842"/>
                  </a:lnTo>
                  <a:lnTo>
                    <a:pt x="4877" y="6819"/>
                  </a:lnTo>
                  <a:lnTo>
                    <a:pt x="4803" y="6792"/>
                  </a:lnTo>
                  <a:lnTo>
                    <a:pt x="4732" y="6763"/>
                  </a:lnTo>
                  <a:lnTo>
                    <a:pt x="4662" y="6732"/>
                  </a:lnTo>
                  <a:lnTo>
                    <a:pt x="4593" y="6700"/>
                  </a:lnTo>
                  <a:lnTo>
                    <a:pt x="4526" y="6666"/>
                  </a:lnTo>
                  <a:lnTo>
                    <a:pt x="4460" y="6630"/>
                  </a:lnTo>
                  <a:lnTo>
                    <a:pt x="4394" y="6591"/>
                  </a:lnTo>
                  <a:lnTo>
                    <a:pt x="4332" y="6549"/>
                  </a:lnTo>
                  <a:lnTo>
                    <a:pt x="4269" y="6506"/>
                  </a:lnTo>
                  <a:lnTo>
                    <a:pt x="4209" y="6462"/>
                  </a:lnTo>
                  <a:lnTo>
                    <a:pt x="4149" y="6415"/>
                  </a:lnTo>
                  <a:lnTo>
                    <a:pt x="4090" y="6367"/>
                  </a:lnTo>
                  <a:lnTo>
                    <a:pt x="4035" y="6318"/>
                  </a:lnTo>
                  <a:lnTo>
                    <a:pt x="3980" y="6265"/>
                  </a:lnTo>
                  <a:lnTo>
                    <a:pt x="3928" y="6210"/>
                  </a:lnTo>
                  <a:lnTo>
                    <a:pt x="3876" y="6155"/>
                  </a:lnTo>
                  <a:lnTo>
                    <a:pt x="3826" y="6100"/>
                  </a:lnTo>
                  <a:lnTo>
                    <a:pt x="3779" y="6040"/>
                  </a:lnTo>
                  <a:lnTo>
                    <a:pt x="3732" y="5982"/>
                  </a:lnTo>
                  <a:lnTo>
                    <a:pt x="3688" y="5919"/>
                  </a:lnTo>
                  <a:lnTo>
                    <a:pt x="3646" y="5857"/>
                  </a:lnTo>
                  <a:lnTo>
                    <a:pt x="3606" y="5793"/>
                  </a:lnTo>
                  <a:lnTo>
                    <a:pt x="3530" y="5880"/>
                  </a:lnTo>
                  <a:lnTo>
                    <a:pt x="3452" y="5961"/>
                  </a:lnTo>
                  <a:lnTo>
                    <a:pt x="3368" y="6040"/>
                  </a:lnTo>
                  <a:lnTo>
                    <a:pt x="3282" y="6111"/>
                  </a:lnTo>
                  <a:lnTo>
                    <a:pt x="3190" y="6178"/>
                  </a:lnTo>
                  <a:lnTo>
                    <a:pt x="3093" y="6245"/>
                  </a:lnTo>
                  <a:lnTo>
                    <a:pt x="2996" y="6302"/>
                  </a:lnTo>
                  <a:lnTo>
                    <a:pt x="2944" y="6328"/>
                  </a:lnTo>
                  <a:lnTo>
                    <a:pt x="2894" y="6355"/>
                  </a:lnTo>
                  <a:lnTo>
                    <a:pt x="2842" y="6378"/>
                  </a:lnTo>
                  <a:lnTo>
                    <a:pt x="2787" y="6402"/>
                  </a:lnTo>
                  <a:lnTo>
                    <a:pt x="2734" y="6422"/>
                  </a:lnTo>
                  <a:lnTo>
                    <a:pt x="2680" y="6444"/>
                  </a:lnTo>
                  <a:lnTo>
                    <a:pt x="2625" y="6462"/>
                  </a:lnTo>
                  <a:lnTo>
                    <a:pt x="2570" y="6478"/>
                  </a:lnTo>
                  <a:lnTo>
                    <a:pt x="2512" y="6494"/>
                  </a:lnTo>
                  <a:lnTo>
                    <a:pt x="2454" y="6509"/>
                  </a:lnTo>
                  <a:lnTo>
                    <a:pt x="2396" y="6519"/>
                  </a:lnTo>
                  <a:lnTo>
                    <a:pt x="2339" y="6533"/>
                  </a:lnTo>
                  <a:lnTo>
                    <a:pt x="2281" y="6541"/>
                  </a:lnTo>
                  <a:lnTo>
                    <a:pt x="2221" y="6549"/>
                  </a:lnTo>
                  <a:lnTo>
                    <a:pt x="2161" y="6554"/>
                  </a:lnTo>
                  <a:lnTo>
                    <a:pt x="2101" y="6559"/>
                  </a:lnTo>
                  <a:lnTo>
                    <a:pt x="2040" y="6561"/>
                  </a:lnTo>
                  <a:lnTo>
                    <a:pt x="1980" y="6561"/>
                  </a:lnTo>
                  <a:lnTo>
                    <a:pt x="1893" y="6561"/>
                  </a:lnTo>
                  <a:lnTo>
                    <a:pt x="1810" y="6556"/>
                  </a:lnTo>
                  <a:lnTo>
                    <a:pt x="1726" y="6549"/>
                  </a:lnTo>
                  <a:lnTo>
                    <a:pt x="1645" y="6536"/>
                  </a:lnTo>
                  <a:lnTo>
                    <a:pt x="1564" y="6522"/>
                  </a:lnTo>
                  <a:lnTo>
                    <a:pt x="1485" y="6504"/>
                  </a:lnTo>
                  <a:lnTo>
                    <a:pt x="1407" y="6483"/>
                  </a:lnTo>
                  <a:lnTo>
                    <a:pt x="1328" y="6459"/>
                  </a:lnTo>
                  <a:lnTo>
                    <a:pt x="1252" y="6434"/>
                  </a:lnTo>
                  <a:lnTo>
                    <a:pt x="1176" y="6404"/>
                  </a:lnTo>
                  <a:lnTo>
                    <a:pt x="1103" y="6373"/>
                  </a:lnTo>
                  <a:lnTo>
                    <a:pt x="1033" y="6337"/>
                  </a:lnTo>
                  <a:lnTo>
                    <a:pt x="961" y="6300"/>
                  </a:lnTo>
                  <a:lnTo>
                    <a:pt x="894" y="6260"/>
                  </a:lnTo>
                  <a:lnTo>
                    <a:pt x="826" y="6218"/>
                  </a:lnTo>
                  <a:lnTo>
                    <a:pt x="760" y="6173"/>
                  </a:lnTo>
                  <a:lnTo>
                    <a:pt x="697" y="6126"/>
                  </a:lnTo>
                  <a:lnTo>
                    <a:pt x="637" y="6076"/>
                  </a:lnTo>
                  <a:lnTo>
                    <a:pt x="577" y="6024"/>
                  </a:lnTo>
                  <a:lnTo>
                    <a:pt x="519" y="5972"/>
                  </a:lnTo>
                  <a:lnTo>
                    <a:pt x="461" y="5914"/>
                  </a:lnTo>
                  <a:lnTo>
                    <a:pt x="409" y="5857"/>
                  </a:lnTo>
                  <a:lnTo>
                    <a:pt x="356" y="5797"/>
                  </a:lnTo>
                  <a:lnTo>
                    <a:pt x="310" y="5736"/>
                  </a:lnTo>
                  <a:lnTo>
                    <a:pt x="263" y="5670"/>
                  </a:lnTo>
                  <a:lnTo>
                    <a:pt x="218" y="5605"/>
                  </a:lnTo>
                  <a:lnTo>
                    <a:pt x="176" y="5539"/>
                  </a:lnTo>
                  <a:lnTo>
                    <a:pt x="134" y="5469"/>
                  </a:lnTo>
                  <a:lnTo>
                    <a:pt x="97" y="5397"/>
                  </a:lnTo>
                  <a:lnTo>
                    <a:pt x="64" y="5327"/>
                  </a:lnTo>
                  <a:lnTo>
                    <a:pt x="32" y="5253"/>
                  </a:lnTo>
                  <a:lnTo>
                    <a:pt x="4" y="5178"/>
                  </a:lnTo>
                  <a:lnTo>
                    <a:pt x="0" y="5280"/>
                  </a:lnTo>
                  <a:lnTo>
                    <a:pt x="4" y="5345"/>
                  </a:lnTo>
                  <a:lnTo>
                    <a:pt x="4" y="5414"/>
                  </a:lnTo>
                  <a:lnTo>
                    <a:pt x="9" y="5476"/>
                  </a:lnTo>
                  <a:lnTo>
                    <a:pt x="14" y="5542"/>
                  </a:lnTo>
                  <a:lnTo>
                    <a:pt x="22" y="5608"/>
                  </a:lnTo>
                  <a:lnTo>
                    <a:pt x="29" y="5670"/>
                  </a:lnTo>
                  <a:lnTo>
                    <a:pt x="40" y="5733"/>
                  </a:lnTo>
                  <a:lnTo>
                    <a:pt x="52" y="5797"/>
                  </a:lnTo>
                  <a:lnTo>
                    <a:pt x="66" y="5859"/>
                  </a:lnTo>
                  <a:lnTo>
                    <a:pt x="82" y="5922"/>
                  </a:lnTo>
                  <a:lnTo>
                    <a:pt x="97" y="5982"/>
                  </a:lnTo>
                  <a:lnTo>
                    <a:pt x="116" y="6043"/>
                  </a:lnTo>
                  <a:lnTo>
                    <a:pt x="158" y="6163"/>
                  </a:lnTo>
                  <a:lnTo>
                    <a:pt x="202" y="6278"/>
                  </a:lnTo>
                  <a:lnTo>
                    <a:pt x="254" y="6394"/>
                  </a:lnTo>
                  <a:lnTo>
                    <a:pt x="310" y="6504"/>
                  </a:lnTo>
                  <a:lnTo>
                    <a:pt x="373" y="6611"/>
                  </a:lnTo>
                  <a:lnTo>
                    <a:pt x="438" y="6716"/>
                  </a:lnTo>
                  <a:lnTo>
                    <a:pt x="511" y="6815"/>
                  </a:lnTo>
                  <a:lnTo>
                    <a:pt x="587" y="6912"/>
                  </a:lnTo>
                  <a:lnTo>
                    <a:pt x="669" y="7007"/>
                  </a:lnTo>
                  <a:lnTo>
                    <a:pt x="752" y="7096"/>
                  </a:lnTo>
                  <a:lnTo>
                    <a:pt x="841" y="7180"/>
                  </a:lnTo>
                  <a:lnTo>
                    <a:pt x="936" y="7262"/>
                  </a:lnTo>
                  <a:lnTo>
                    <a:pt x="1033" y="7337"/>
                  </a:lnTo>
                  <a:lnTo>
                    <a:pt x="1132" y="7409"/>
                  </a:lnTo>
                  <a:lnTo>
                    <a:pt x="1237" y="7476"/>
                  </a:lnTo>
                  <a:lnTo>
                    <a:pt x="1344" y="7536"/>
                  </a:lnTo>
                  <a:lnTo>
                    <a:pt x="1454" y="7595"/>
                  </a:lnTo>
                  <a:lnTo>
                    <a:pt x="1569" y="7645"/>
                  </a:lnTo>
                  <a:lnTo>
                    <a:pt x="1684" y="7692"/>
                  </a:lnTo>
                  <a:lnTo>
                    <a:pt x="1805" y="7730"/>
                  </a:lnTo>
                  <a:lnTo>
                    <a:pt x="1865" y="7749"/>
                  </a:lnTo>
                  <a:lnTo>
                    <a:pt x="1925" y="7767"/>
                  </a:lnTo>
                  <a:lnTo>
                    <a:pt x="1988" y="7780"/>
                  </a:lnTo>
                  <a:lnTo>
                    <a:pt x="2048" y="7797"/>
                  </a:lnTo>
                  <a:lnTo>
                    <a:pt x="2111" y="7807"/>
                  </a:lnTo>
                  <a:lnTo>
                    <a:pt x="2177" y="7817"/>
                  </a:lnTo>
                  <a:lnTo>
                    <a:pt x="2239" y="7827"/>
                  </a:lnTo>
                  <a:lnTo>
                    <a:pt x="2305" y="7833"/>
                  </a:lnTo>
                  <a:lnTo>
                    <a:pt x="2371" y="7841"/>
                  </a:lnTo>
                  <a:lnTo>
                    <a:pt x="2436" y="7844"/>
                  </a:lnTo>
                  <a:lnTo>
                    <a:pt x="2501" y="7846"/>
                  </a:lnTo>
                  <a:lnTo>
                    <a:pt x="2567" y="7846"/>
                  </a:lnTo>
                  <a:lnTo>
                    <a:pt x="2632" y="7846"/>
                  </a:lnTo>
                  <a:lnTo>
                    <a:pt x="2698" y="7844"/>
                  </a:lnTo>
                  <a:lnTo>
                    <a:pt x="2760" y="7841"/>
                  </a:lnTo>
                  <a:lnTo>
                    <a:pt x="2826" y="7835"/>
                  </a:lnTo>
                  <a:lnTo>
                    <a:pt x="2889" y="7827"/>
                  </a:lnTo>
                  <a:lnTo>
                    <a:pt x="2952" y="7817"/>
                  </a:lnTo>
                  <a:lnTo>
                    <a:pt x="3075" y="7797"/>
                  </a:lnTo>
                  <a:lnTo>
                    <a:pt x="3198" y="7767"/>
                  </a:lnTo>
                  <a:lnTo>
                    <a:pt x="3318" y="7736"/>
                  </a:lnTo>
                  <a:lnTo>
                    <a:pt x="3436" y="7697"/>
                  </a:lnTo>
                  <a:lnTo>
                    <a:pt x="3551" y="7652"/>
                  </a:lnTo>
                  <a:lnTo>
                    <a:pt x="3554" y="7650"/>
                  </a:lnTo>
                  <a:lnTo>
                    <a:pt x="3557" y="7652"/>
                  </a:lnTo>
                  <a:lnTo>
                    <a:pt x="3559" y="7655"/>
                  </a:lnTo>
                  <a:lnTo>
                    <a:pt x="3606" y="7747"/>
                  </a:lnTo>
                  <a:lnTo>
                    <a:pt x="3654" y="7833"/>
                  </a:lnTo>
                  <a:lnTo>
                    <a:pt x="3706" y="7919"/>
                  </a:lnTo>
                  <a:lnTo>
                    <a:pt x="3761" y="8006"/>
                  </a:lnTo>
                  <a:lnTo>
                    <a:pt x="3816" y="8088"/>
                  </a:lnTo>
                  <a:lnTo>
                    <a:pt x="3876" y="8168"/>
                  </a:lnTo>
                  <a:lnTo>
                    <a:pt x="3938" y="8247"/>
                  </a:lnTo>
                  <a:lnTo>
                    <a:pt x="4005" y="8324"/>
                  </a:lnTo>
                  <a:lnTo>
                    <a:pt x="4072" y="8396"/>
                  </a:lnTo>
                  <a:lnTo>
                    <a:pt x="4140" y="8467"/>
                  </a:lnTo>
                  <a:lnTo>
                    <a:pt x="4214" y="8538"/>
                  </a:lnTo>
                  <a:lnTo>
                    <a:pt x="4289" y="8603"/>
                  </a:lnTo>
                  <a:lnTo>
                    <a:pt x="4366" y="8670"/>
                  </a:lnTo>
                  <a:lnTo>
                    <a:pt x="4444" y="8730"/>
                  </a:lnTo>
                  <a:lnTo>
                    <a:pt x="4526" y="8787"/>
                  </a:lnTo>
                  <a:lnTo>
                    <a:pt x="4610" y="8845"/>
                  </a:lnTo>
                  <a:lnTo>
                    <a:pt x="4695" y="8897"/>
                  </a:lnTo>
                  <a:lnTo>
                    <a:pt x="4782" y="8947"/>
                  </a:lnTo>
                  <a:lnTo>
                    <a:pt x="4871" y="8994"/>
                  </a:lnTo>
                  <a:lnTo>
                    <a:pt x="4962" y="9038"/>
                  </a:lnTo>
                  <a:lnTo>
                    <a:pt x="5054" y="9078"/>
                  </a:lnTo>
                  <a:lnTo>
                    <a:pt x="5151" y="9118"/>
                  </a:lnTo>
                  <a:lnTo>
                    <a:pt x="5246" y="9152"/>
                  </a:lnTo>
                  <a:lnTo>
                    <a:pt x="5343" y="9183"/>
                  </a:lnTo>
                  <a:lnTo>
                    <a:pt x="5442" y="9209"/>
                  </a:lnTo>
                  <a:lnTo>
                    <a:pt x="5544" y="9233"/>
                  </a:lnTo>
                  <a:lnTo>
                    <a:pt x="5646" y="9254"/>
                  </a:lnTo>
                  <a:lnTo>
                    <a:pt x="5748" y="9272"/>
                  </a:lnTo>
                  <a:lnTo>
                    <a:pt x="5853" y="9285"/>
                  </a:lnTo>
                  <a:lnTo>
                    <a:pt x="5958" y="9293"/>
                  </a:lnTo>
                  <a:lnTo>
                    <a:pt x="6065" y="9301"/>
                  </a:lnTo>
                  <a:lnTo>
                    <a:pt x="6172" y="9301"/>
                  </a:lnTo>
                  <a:lnTo>
                    <a:pt x="6254" y="9301"/>
                  </a:lnTo>
                  <a:lnTo>
                    <a:pt x="6335" y="9299"/>
                  </a:lnTo>
                  <a:lnTo>
                    <a:pt x="6416" y="9293"/>
                  </a:lnTo>
                  <a:lnTo>
                    <a:pt x="6494" y="9285"/>
                  </a:lnTo>
                  <a:lnTo>
                    <a:pt x="6573" y="9275"/>
                  </a:lnTo>
                  <a:lnTo>
                    <a:pt x="6651" y="9262"/>
                  </a:lnTo>
                  <a:lnTo>
                    <a:pt x="6730" y="9249"/>
                  </a:lnTo>
                  <a:lnTo>
                    <a:pt x="6807" y="9233"/>
                  </a:lnTo>
                  <a:lnTo>
                    <a:pt x="6882" y="9215"/>
                  </a:lnTo>
                  <a:lnTo>
                    <a:pt x="6958" y="9193"/>
                  </a:lnTo>
                  <a:lnTo>
                    <a:pt x="7034" y="9172"/>
                  </a:lnTo>
                  <a:lnTo>
                    <a:pt x="7107" y="9146"/>
                  </a:lnTo>
                  <a:lnTo>
                    <a:pt x="7181" y="9120"/>
                  </a:lnTo>
                  <a:lnTo>
                    <a:pt x="7251" y="9093"/>
                  </a:lnTo>
                  <a:lnTo>
                    <a:pt x="7322" y="9063"/>
                  </a:lnTo>
                  <a:lnTo>
                    <a:pt x="7393" y="9031"/>
                  </a:lnTo>
                  <a:lnTo>
                    <a:pt x="7463" y="8999"/>
                  </a:lnTo>
                  <a:lnTo>
                    <a:pt x="7532" y="8963"/>
                  </a:lnTo>
                  <a:lnTo>
                    <a:pt x="7597" y="8926"/>
                  </a:lnTo>
                  <a:lnTo>
                    <a:pt x="7662" y="8887"/>
                  </a:lnTo>
                  <a:lnTo>
                    <a:pt x="7728" y="8847"/>
                  </a:lnTo>
                  <a:lnTo>
                    <a:pt x="7791" y="8805"/>
                  </a:lnTo>
                  <a:lnTo>
                    <a:pt x="7854" y="8760"/>
                  </a:lnTo>
                  <a:lnTo>
                    <a:pt x="7916" y="8717"/>
                  </a:lnTo>
                  <a:lnTo>
                    <a:pt x="7974" y="8670"/>
                  </a:lnTo>
                  <a:lnTo>
                    <a:pt x="8035" y="8622"/>
                  </a:lnTo>
                  <a:lnTo>
                    <a:pt x="8092" y="8573"/>
                  </a:lnTo>
                  <a:lnTo>
                    <a:pt x="8147" y="8520"/>
                  </a:lnTo>
                  <a:lnTo>
                    <a:pt x="8202" y="8467"/>
                  </a:lnTo>
                  <a:lnTo>
                    <a:pt x="8254" y="8415"/>
                  </a:lnTo>
                  <a:lnTo>
                    <a:pt x="8307" y="8360"/>
                  </a:lnTo>
                  <a:lnTo>
                    <a:pt x="8359" y="8302"/>
                  </a:lnTo>
                  <a:lnTo>
                    <a:pt x="8285" y="8279"/>
                  </a:lnTo>
                  <a:lnTo>
                    <a:pt x="8215" y="8250"/>
                  </a:lnTo>
                  <a:lnTo>
                    <a:pt x="8147" y="8221"/>
                  </a:lnTo>
                  <a:lnTo>
                    <a:pt x="8078" y="8190"/>
                  </a:lnTo>
                  <a:lnTo>
                    <a:pt x="8011" y="8155"/>
                  </a:lnTo>
                  <a:lnTo>
                    <a:pt x="7945" y="8118"/>
                  </a:lnTo>
                  <a:lnTo>
                    <a:pt x="7883" y="8079"/>
                  </a:lnTo>
                  <a:lnTo>
                    <a:pt x="7822" y="8035"/>
                  </a:lnTo>
                  <a:lnTo>
                    <a:pt x="7762" y="7993"/>
                  </a:lnTo>
                  <a:lnTo>
                    <a:pt x="7704" y="7946"/>
                  </a:lnTo>
                  <a:lnTo>
                    <a:pt x="7647" y="7896"/>
                  </a:lnTo>
                  <a:lnTo>
                    <a:pt x="7594" y="7846"/>
                  </a:lnTo>
                  <a:lnTo>
                    <a:pt x="7542" y="7794"/>
                  </a:lnTo>
                  <a:lnTo>
                    <a:pt x="7492" y="7738"/>
                  </a:lnTo>
                  <a:lnTo>
                    <a:pt x="7443" y="7681"/>
                  </a:lnTo>
                  <a:lnTo>
                    <a:pt x="7398" y="7623"/>
                  </a:lnTo>
                  <a:lnTo>
                    <a:pt x="7353" y="7563"/>
                  </a:lnTo>
                  <a:lnTo>
                    <a:pt x="7314" y="7500"/>
                  </a:lnTo>
                  <a:lnTo>
                    <a:pt x="7275" y="7434"/>
                  </a:lnTo>
                  <a:lnTo>
                    <a:pt x="7238" y="7369"/>
                  </a:lnTo>
                  <a:lnTo>
                    <a:pt x="7204" y="7304"/>
                  </a:lnTo>
                  <a:lnTo>
                    <a:pt x="7173" y="7235"/>
                  </a:lnTo>
                  <a:lnTo>
                    <a:pt x="7144" y="7165"/>
                  </a:lnTo>
                  <a:lnTo>
                    <a:pt x="7121" y="7094"/>
                  </a:lnTo>
                  <a:lnTo>
                    <a:pt x="7097" y="7021"/>
                  </a:lnTo>
                  <a:lnTo>
                    <a:pt x="7076" y="6947"/>
                  </a:lnTo>
                  <a:lnTo>
                    <a:pt x="7060" y="6871"/>
                  </a:lnTo>
                  <a:lnTo>
                    <a:pt x="7044" y="6795"/>
                  </a:lnTo>
                  <a:lnTo>
                    <a:pt x="7034" y="6718"/>
                  </a:lnTo>
                  <a:lnTo>
                    <a:pt x="7026" y="6640"/>
                  </a:lnTo>
                  <a:lnTo>
                    <a:pt x="7021" y="6561"/>
                  </a:lnTo>
                  <a:lnTo>
                    <a:pt x="7019" y="6483"/>
                  </a:lnTo>
                  <a:lnTo>
                    <a:pt x="7021" y="6404"/>
                  </a:lnTo>
                  <a:lnTo>
                    <a:pt x="7026" y="6331"/>
                  </a:lnTo>
                  <a:lnTo>
                    <a:pt x="7034" y="6255"/>
                  </a:lnTo>
                  <a:lnTo>
                    <a:pt x="7042" y="6181"/>
                  </a:lnTo>
                  <a:lnTo>
                    <a:pt x="7055" y="6108"/>
                  </a:lnTo>
                  <a:lnTo>
                    <a:pt x="7074" y="6034"/>
                  </a:lnTo>
                  <a:lnTo>
                    <a:pt x="7092" y="5964"/>
                  </a:lnTo>
                  <a:lnTo>
                    <a:pt x="7113" y="5896"/>
                  </a:lnTo>
                  <a:lnTo>
                    <a:pt x="7136" y="5825"/>
                  </a:lnTo>
                  <a:lnTo>
                    <a:pt x="7162" y="5760"/>
                  </a:lnTo>
                  <a:lnTo>
                    <a:pt x="7191" y="5691"/>
                  </a:lnTo>
                  <a:lnTo>
                    <a:pt x="7223" y="5628"/>
                  </a:lnTo>
                  <a:lnTo>
                    <a:pt x="7254" y="5563"/>
                  </a:lnTo>
                  <a:lnTo>
                    <a:pt x="7291" y="5502"/>
                  </a:lnTo>
                  <a:lnTo>
                    <a:pt x="7330" y="5442"/>
                  </a:lnTo>
                  <a:lnTo>
                    <a:pt x="7370" y="5382"/>
                  </a:lnTo>
                  <a:lnTo>
                    <a:pt x="7411" y="5325"/>
                  </a:lnTo>
                  <a:lnTo>
                    <a:pt x="7455" y="5270"/>
                  </a:lnTo>
                  <a:lnTo>
                    <a:pt x="7503" y="5215"/>
                  </a:lnTo>
                  <a:lnTo>
                    <a:pt x="7550" y="5165"/>
                  </a:lnTo>
                  <a:lnTo>
                    <a:pt x="7602" y="5112"/>
                  </a:lnTo>
                  <a:lnTo>
                    <a:pt x="7654" y="5064"/>
                  </a:lnTo>
                  <a:lnTo>
                    <a:pt x="7707" y="5018"/>
                  </a:lnTo>
                  <a:lnTo>
                    <a:pt x="7762" y="4974"/>
                  </a:lnTo>
                  <a:lnTo>
                    <a:pt x="7819" y="4931"/>
                  </a:lnTo>
                  <a:lnTo>
                    <a:pt x="7879" y="4892"/>
                  </a:lnTo>
                  <a:lnTo>
                    <a:pt x="7940" y="4852"/>
                  </a:lnTo>
                  <a:lnTo>
                    <a:pt x="8003" y="4815"/>
                  </a:lnTo>
                  <a:lnTo>
                    <a:pt x="8066" y="4785"/>
                  </a:lnTo>
                  <a:lnTo>
                    <a:pt x="8131" y="4753"/>
                  </a:lnTo>
                  <a:lnTo>
                    <a:pt x="8197" y="4724"/>
                  </a:lnTo>
                  <a:lnTo>
                    <a:pt x="8265" y="4695"/>
                  </a:lnTo>
                  <a:lnTo>
                    <a:pt x="8257" y="4633"/>
                  </a:lnTo>
                  <a:lnTo>
                    <a:pt x="8249" y="4569"/>
                  </a:lnTo>
                  <a:lnTo>
                    <a:pt x="8247" y="4504"/>
                  </a:lnTo>
                  <a:lnTo>
                    <a:pt x="8244" y="4439"/>
                  </a:lnTo>
                  <a:lnTo>
                    <a:pt x="8247" y="4344"/>
                  </a:lnTo>
                  <a:lnTo>
                    <a:pt x="8254" y="4250"/>
                  </a:lnTo>
                  <a:lnTo>
                    <a:pt x="8265" y="4156"/>
                  </a:lnTo>
                  <a:lnTo>
                    <a:pt x="8280" y="4064"/>
                  </a:lnTo>
                  <a:lnTo>
                    <a:pt x="8302" y="3974"/>
                  </a:lnTo>
                  <a:lnTo>
                    <a:pt x="8327" y="3885"/>
                  </a:lnTo>
                  <a:lnTo>
                    <a:pt x="8357" y="3798"/>
                  </a:lnTo>
                  <a:lnTo>
                    <a:pt x="8390" y="3715"/>
                  </a:lnTo>
                  <a:lnTo>
                    <a:pt x="8427" y="3634"/>
                  </a:lnTo>
                  <a:lnTo>
                    <a:pt x="8469" y="3552"/>
                  </a:lnTo>
                  <a:lnTo>
                    <a:pt x="8514" y="3474"/>
                  </a:lnTo>
                  <a:lnTo>
                    <a:pt x="8561" y="3397"/>
                  </a:lnTo>
                  <a:lnTo>
                    <a:pt x="8613" y="3327"/>
                  </a:lnTo>
                  <a:lnTo>
                    <a:pt x="8668" y="3256"/>
                  </a:lnTo>
                  <a:lnTo>
                    <a:pt x="8728" y="3188"/>
                  </a:lnTo>
                  <a:lnTo>
                    <a:pt x="8788" y="3123"/>
                  </a:lnTo>
                  <a:lnTo>
                    <a:pt x="8854" y="3062"/>
                  </a:lnTo>
                  <a:lnTo>
                    <a:pt x="8919" y="3002"/>
                  </a:lnTo>
                  <a:lnTo>
                    <a:pt x="8990" y="2947"/>
                  </a:lnTo>
                  <a:lnTo>
                    <a:pt x="9064" y="2897"/>
                  </a:lnTo>
                  <a:lnTo>
                    <a:pt x="9139" y="2847"/>
                  </a:lnTo>
                  <a:lnTo>
                    <a:pt x="9218" y="2803"/>
                  </a:lnTo>
                  <a:lnTo>
                    <a:pt x="9296" y="2761"/>
                  </a:lnTo>
                  <a:lnTo>
                    <a:pt x="9380" y="2724"/>
                  </a:lnTo>
                  <a:lnTo>
                    <a:pt x="9464" y="2690"/>
                  </a:lnTo>
                  <a:lnTo>
                    <a:pt x="9550" y="2661"/>
                  </a:lnTo>
                  <a:lnTo>
                    <a:pt x="9640" y="2638"/>
                  </a:lnTo>
                  <a:lnTo>
                    <a:pt x="9729" y="2616"/>
                  </a:lnTo>
                  <a:lnTo>
                    <a:pt x="9820" y="2598"/>
                  </a:lnTo>
                  <a:lnTo>
                    <a:pt x="9912" y="2588"/>
                  </a:lnTo>
                  <a:lnTo>
                    <a:pt x="10009" y="2579"/>
                  </a:lnTo>
                  <a:lnTo>
                    <a:pt x="10103" y="2577"/>
                  </a:lnTo>
                  <a:lnTo>
                    <a:pt x="10163" y="2579"/>
                  </a:lnTo>
                  <a:lnTo>
                    <a:pt x="10226" y="2582"/>
                  </a:lnTo>
                  <a:lnTo>
                    <a:pt x="10287" y="2588"/>
                  </a:lnTo>
                  <a:lnTo>
                    <a:pt x="10347" y="2593"/>
                  </a:lnTo>
                  <a:lnTo>
                    <a:pt x="10404" y="2604"/>
                  </a:lnTo>
                  <a:lnTo>
                    <a:pt x="10462" y="2614"/>
                  </a:lnTo>
                  <a:lnTo>
                    <a:pt x="10522" y="2624"/>
                  </a:lnTo>
                  <a:lnTo>
                    <a:pt x="10577" y="2641"/>
                  </a:lnTo>
                  <a:lnTo>
                    <a:pt x="10582" y="2574"/>
                  </a:lnTo>
                  <a:lnTo>
                    <a:pt x="10582" y="2509"/>
                  </a:lnTo>
                  <a:lnTo>
                    <a:pt x="10582" y="2444"/>
                  </a:lnTo>
                  <a:lnTo>
                    <a:pt x="10579" y="2378"/>
                  </a:lnTo>
                  <a:lnTo>
                    <a:pt x="10574" y="2315"/>
                  </a:lnTo>
                  <a:lnTo>
                    <a:pt x="10569" y="2253"/>
                  </a:lnTo>
                  <a:lnTo>
                    <a:pt x="10561" y="2189"/>
                  </a:lnTo>
                  <a:lnTo>
                    <a:pt x="10554" y="2126"/>
                  </a:lnTo>
                  <a:lnTo>
                    <a:pt x="10543" y="2064"/>
                  </a:lnTo>
                  <a:lnTo>
                    <a:pt x="10532" y="2004"/>
                  </a:lnTo>
                  <a:lnTo>
                    <a:pt x="10504" y="1880"/>
                  </a:lnTo>
                  <a:lnTo>
                    <a:pt x="10469" y="1762"/>
                  </a:lnTo>
                  <a:lnTo>
                    <a:pt x="10430" y="1646"/>
                  </a:lnTo>
                  <a:lnTo>
                    <a:pt x="10385" y="1531"/>
                  </a:lnTo>
                  <a:lnTo>
                    <a:pt x="10337" y="1422"/>
                  </a:lnTo>
                  <a:lnTo>
                    <a:pt x="10281" y="1311"/>
                  </a:lnTo>
                  <a:lnTo>
                    <a:pt x="10218" y="1206"/>
                  </a:lnTo>
                  <a:lnTo>
                    <a:pt x="10155" y="1104"/>
                  </a:lnTo>
                  <a:lnTo>
                    <a:pt x="10085" y="1007"/>
                  </a:lnTo>
                  <a:lnTo>
                    <a:pt x="10011" y="913"/>
                  </a:lnTo>
                  <a:lnTo>
                    <a:pt x="9931" y="821"/>
                  </a:lnTo>
                  <a:lnTo>
                    <a:pt x="9849" y="734"/>
                  </a:lnTo>
                  <a:lnTo>
                    <a:pt x="9762" y="651"/>
                  </a:lnTo>
                  <a:lnTo>
                    <a:pt x="9671" y="572"/>
                  </a:lnTo>
                  <a:lnTo>
                    <a:pt x="9577" y="499"/>
                  </a:lnTo>
                  <a:lnTo>
                    <a:pt x="9477" y="428"/>
                  </a:lnTo>
                  <a:lnTo>
                    <a:pt x="9375" y="362"/>
                  </a:lnTo>
                  <a:lnTo>
                    <a:pt x="9271" y="302"/>
                  </a:lnTo>
                  <a:lnTo>
                    <a:pt x="9163" y="246"/>
                  </a:lnTo>
                  <a:lnTo>
                    <a:pt x="9053" y="197"/>
                  </a:lnTo>
                  <a:lnTo>
                    <a:pt x="8938" y="152"/>
                  </a:lnTo>
                  <a:lnTo>
                    <a:pt x="8823" y="114"/>
                  </a:lnTo>
                  <a:lnTo>
                    <a:pt x="8702" y="79"/>
                  </a:lnTo>
                  <a:lnTo>
                    <a:pt x="8581" y="50"/>
                  </a:lnTo>
                  <a:lnTo>
                    <a:pt x="8521" y="40"/>
                  </a:lnTo>
                  <a:lnTo>
                    <a:pt x="8459" y="29"/>
                  </a:lnTo>
                  <a:lnTo>
                    <a:pt x="8396" y="19"/>
                  </a:lnTo>
                  <a:lnTo>
                    <a:pt x="8332" y="14"/>
                  </a:lnTo>
                  <a:lnTo>
                    <a:pt x="8270" y="5"/>
                  </a:lnTo>
                  <a:lnTo>
                    <a:pt x="8205" y="3"/>
                  </a:lnTo>
                  <a:lnTo>
                    <a:pt x="8142" y="0"/>
                  </a:lnTo>
                  <a:lnTo>
                    <a:pt x="8076" y="0"/>
                  </a:lnTo>
                  <a:close/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7" name="Freeform 88"/>
            <p:cNvSpPr>
              <a:spLocks noEditPoints="1"/>
            </p:cNvSpPr>
            <p:nvPr userDrawn="1"/>
          </p:nvSpPr>
          <p:spPr bwMode="auto">
            <a:xfrm>
              <a:off x="7078663" y="2957513"/>
              <a:ext cx="1050925" cy="923925"/>
            </a:xfrm>
            <a:custGeom>
              <a:avLst/>
              <a:gdLst>
                <a:gd name="T0" fmla="*/ 8 w 10599"/>
                <a:gd name="T1" fmla="*/ 5487 h 9317"/>
                <a:gd name="T2" fmla="*/ 67 w 10599"/>
                <a:gd name="T3" fmla="*/ 5870 h 9317"/>
                <a:gd name="T4" fmla="*/ 254 w 10599"/>
                <a:gd name="T5" fmla="*/ 6405 h 9317"/>
                <a:gd name="T6" fmla="*/ 668 w 10599"/>
                <a:gd name="T7" fmla="*/ 7021 h 9317"/>
                <a:gd name="T8" fmla="*/ 1240 w 10599"/>
                <a:gd name="T9" fmla="*/ 7490 h 9317"/>
                <a:gd name="T10" fmla="*/ 1871 w 10599"/>
                <a:gd name="T11" fmla="*/ 7765 h 9317"/>
                <a:gd name="T12" fmla="*/ 2247 w 10599"/>
                <a:gd name="T13" fmla="*/ 7843 h 9317"/>
                <a:gd name="T14" fmla="*/ 2640 w 10599"/>
                <a:gd name="T15" fmla="*/ 7862 h 9317"/>
                <a:gd name="T16" fmla="*/ 3022 w 10599"/>
                <a:gd name="T17" fmla="*/ 7825 h 9317"/>
                <a:gd name="T18" fmla="*/ 3607 w 10599"/>
                <a:gd name="T19" fmla="*/ 7757 h 9317"/>
                <a:gd name="T20" fmla="*/ 3941 w 10599"/>
                <a:gd name="T21" fmla="*/ 8260 h 9317"/>
                <a:gd name="T22" fmla="*/ 4369 w 10599"/>
                <a:gd name="T23" fmla="*/ 8683 h 9317"/>
                <a:gd name="T24" fmla="*/ 4877 w 10599"/>
                <a:gd name="T25" fmla="*/ 9007 h 9317"/>
                <a:gd name="T26" fmla="*/ 5450 w 10599"/>
                <a:gd name="T27" fmla="*/ 9225 h 9317"/>
                <a:gd name="T28" fmla="*/ 6071 w 10599"/>
                <a:gd name="T29" fmla="*/ 9317 h 9317"/>
                <a:gd name="T30" fmla="*/ 6783 w 10599"/>
                <a:gd name="T31" fmla="*/ 9253 h 9317"/>
                <a:gd name="T32" fmla="*/ 7451 w 10599"/>
                <a:gd name="T33" fmla="*/ 9023 h 9317"/>
                <a:gd name="T34" fmla="*/ 7943 w 10599"/>
                <a:gd name="T35" fmla="*/ 8716 h 9317"/>
                <a:gd name="T36" fmla="*/ 8273 w 10599"/>
                <a:gd name="T37" fmla="*/ 8420 h 9317"/>
                <a:gd name="T38" fmla="*/ 8210 w 10599"/>
                <a:gd name="T39" fmla="*/ 8475 h 9317"/>
                <a:gd name="T40" fmla="*/ 7862 w 10599"/>
                <a:gd name="T41" fmla="*/ 8768 h 9317"/>
                <a:gd name="T42" fmla="*/ 7471 w 10599"/>
                <a:gd name="T43" fmla="*/ 9007 h 9317"/>
                <a:gd name="T44" fmla="*/ 7042 w 10599"/>
                <a:gd name="T45" fmla="*/ 9180 h 9317"/>
                <a:gd name="T46" fmla="*/ 6581 w 10599"/>
                <a:gd name="T47" fmla="*/ 9283 h 9317"/>
                <a:gd name="T48" fmla="*/ 6073 w 10599"/>
                <a:gd name="T49" fmla="*/ 9309 h 9317"/>
                <a:gd name="T50" fmla="*/ 5450 w 10599"/>
                <a:gd name="T51" fmla="*/ 9217 h 9317"/>
                <a:gd name="T52" fmla="*/ 4879 w 10599"/>
                <a:gd name="T53" fmla="*/ 9002 h 9317"/>
                <a:gd name="T54" fmla="*/ 4374 w 10599"/>
                <a:gd name="T55" fmla="*/ 8678 h 9317"/>
                <a:gd name="T56" fmla="*/ 3946 w 10599"/>
                <a:gd name="T57" fmla="*/ 8255 h 9317"/>
                <a:gd name="T58" fmla="*/ 3614 w 10599"/>
                <a:gd name="T59" fmla="*/ 7755 h 9317"/>
                <a:gd name="T60" fmla="*/ 3326 w 10599"/>
                <a:gd name="T61" fmla="*/ 7744 h 9317"/>
                <a:gd name="T62" fmla="*/ 2768 w 10599"/>
                <a:gd name="T63" fmla="*/ 7849 h 9317"/>
                <a:gd name="T64" fmla="*/ 2379 w 10599"/>
                <a:gd name="T65" fmla="*/ 7849 h 9317"/>
                <a:gd name="T66" fmla="*/ 1996 w 10599"/>
                <a:gd name="T67" fmla="*/ 7788 h 9317"/>
                <a:gd name="T68" fmla="*/ 1462 w 10599"/>
                <a:gd name="T69" fmla="*/ 7603 h 9317"/>
                <a:gd name="T70" fmla="*/ 849 w 10599"/>
                <a:gd name="T71" fmla="*/ 7188 h 9317"/>
                <a:gd name="T72" fmla="*/ 381 w 10599"/>
                <a:gd name="T73" fmla="*/ 6619 h 9317"/>
                <a:gd name="T74" fmla="*/ 105 w 10599"/>
                <a:gd name="T75" fmla="*/ 5990 h 9317"/>
                <a:gd name="T76" fmla="*/ 30 w 10599"/>
                <a:gd name="T77" fmla="*/ 5616 h 9317"/>
                <a:gd name="T78" fmla="*/ 12 w 10599"/>
                <a:gd name="T79" fmla="*/ 5186 h 9317"/>
                <a:gd name="T80" fmla="*/ 7673 w 10599"/>
                <a:gd name="T81" fmla="*/ 35 h 9317"/>
                <a:gd name="T82" fmla="*/ 7401 w 10599"/>
                <a:gd name="T83" fmla="*/ 103 h 9317"/>
                <a:gd name="T84" fmla="*/ 7984 w 10599"/>
                <a:gd name="T85" fmla="*/ 8 h 9317"/>
                <a:gd name="T86" fmla="*/ 8404 w 10599"/>
                <a:gd name="T87" fmla="*/ 27 h 9317"/>
                <a:gd name="T88" fmla="*/ 8946 w 10599"/>
                <a:gd name="T89" fmla="*/ 160 h 9317"/>
                <a:gd name="T90" fmla="*/ 9585 w 10599"/>
                <a:gd name="T91" fmla="*/ 507 h 9317"/>
                <a:gd name="T92" fmla="*/ 10093 w 10599"/>
                <a:gd name="T93" fmla="*/ 1015 h 9317"/>
                <a:gd name="T94" fmla="*/ 10438 w 10599"/>
                <a:gd name="T95" fmla="*/ 1654 h 9317"/>
                <a:gd name="T96" fmla="*/ 10569 w 10599"/>
                <a:gd name="T97" fmla="*/ 2197 h 9317"/>
                <a:gd name="T98" fmla="*/ 10590 w 10599"/>
                <a:gd name="T99" fmla="*/ 2582 h 9317"/>
                <a:gd name="T100" fmla="*/ 10587 w 10599"/>
                <a:gd name="T101" fmla="*/ 2296 h 9317"/>
                <a:gd name="T102" fmla="*/ 10483 w 10599"/>
                <a:gd name="T103" fmla="*/ 1767 h 9317"/>
                <a:gd name="T104" fmla="*/ 10208 w 10599"/>
                <a:gd name="T105" fmla="*/ 1172 h 9317"/>
                <a:gd name="T106" fmla="*/ 9794 w 10599"/>
                <a:gd name="T107" fmla="*/ 674 h 9317"/>
                <a:gd name="T108" fmla="*/ 9267 w 10599"/>
                <a:gd name="T109" fmla="*/ 297 h 9317"/>
                <a:gd name="T110" fmla="*/ 8649 w 10599"/>
                <a:gd name="T111" fmla="*/ 63 h 9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599" h="9317">
                  <a:moveTo>
                    <a:pt x="6" y="5173"/>
                  </a:moveTo>
                  <a:lnTo>
                    <a:pt x="3" y="5230"/>
                  </a:lnTo>
                  <a:lnTo>
                    <a:pt x="0" y="5288"/>
                  </a:lnTo>
                  <a:lnTo>
                    <a:pt x="3" y="5353"/>
                  </a:lnTo>
                  <a:lnTo>
                    <a:pt x="6" y="5422"/>
                  </a:lnTo>
                  <a:lnTo>
                    <a:pt x="8" y="5487"/>
                  </a:lnTo>
                  <a:lnTo>
                    <a:pt x="14" y="5552"/>
                  </a:lnTo>
                  <a:lnTo>
                    <a:pt x="22" y="5616"/>
                  </a:lnTo>
                  <a:lnTo>
                    <a:pt x="32" y="5681"/>
                  </a:lnTo>
                  <a:lnTo>
                    <a:pt x="42" y="5744"/>
                  </a:lnTo>
                  <a:lnTo>
                    <a:pt x="53" y="5807"/>
                  </a:lnTo>
                  <a:lnTo>
                    <a:pt x="67" y="5870"/>
                  </a:lnTo>
                  <a:lnTo>
                    <a:pt x="82" y="5932"/>
                  </a:lnTo>
                  <a:lnTo>
                    <a:pt x="100" y="5993"/>
                  </a:lnTo>
                  <a:lnTo>
                    <a:pt x="116" y="6054"/>
                  </a:lnTo>
                  <a:lnTo>
                    <a:pt x="157" y="6174"/>
                  </a:lnTo>
                  <a:lnTo>
                    <a:pt x="202" y="6290"/>
                  </a:lnTo>
                  <a:lnTo>
                    <a:pt x="254" y="6405"/>
                  </a:lnTo>
                  <a:lnTo>
                    <a:pt x="312" y="6514"/>
                  </a:lnTo>
                  <a:lnTo>
                    <a:pt x="376" y="6622"/>
                  </a:lnTo>
                  <a:lnTo>
                    <a:pt x="441" y="6726"/>
                  </a:lnTo>
                  <a:lnTo>
                    <a:pt x="511" y="6830"/>
                  </a:lnTo>
                  <a:lnTo>
                    <a:pt x="590" y="6927"/>
                  </a:lnTo>
                  <a:lnTo>
                    <a:pt x="668" y="7021"/>
                  </a:lnTo>
                  <a:lnTo>
                    <a:pt x="755" y="7109"/>
                  </a:lnTo>
                  <a:lnTo>
                    <a:pt x="844" y="7193"/>
                  </a:lnTo>
                  <a:lnTo>
                    <a:pt x="939" y="7275"/>
                  </a:lnTo>
                  <a:lnTo>
                    <a:pt x="1035" y="7350"/>
                  </a:lnTo>
                  <a:lnTo>
                    <a:pt x="1134" y="7424"/>
                  </a:lnTo>
                  <a:lnTo>
                    <a:pt x="1240" y="7490"/>
                  </a:lnTo>
                  <a:lnTo>
                    <a:pt x="1347" y="7552"/>
                  </a:lnTo>
                  <a:lnTo>
                    <a:pt x="1459" y="7611"/>
                  </a:lnTo>
                  <a:lnTo>
                    <a:pt x="1572" y="7660"/>
                  </a:lnTo>
                  <a:lnTo>
                    <a:pt x="1689" y="7708"/>
                  </a:lnTo>
                  <a:lnTo>
                    <a:pt x="1810" y="7746"/>
                  </a:lnTo>
                  <a:lnTo>
                    <a:pt x="1871" y="7765"/>
                  </a:lnTo>
                  <a:lnTo>
                    <a:pt x="1931" y="7783"/>
                  </a:lnTo>
                  <a:lnTo>
                    <a:pt x="1993" y="7796"/>
                  </a:lnTo>
                  <a:lnTo>
                    <a:pt x="2056" y="7812"/>
                  </a:lnTo>
                  <a:lnTo>
                    <a:pt x="2119" y="7823"/>
                  </a:lnTo>
                  <a:lnTo>
                    <a:pt x="2182" y="7833"/>
                  </a:lnTo>
                  <a:lnTo>
                    <a:pt x="2247" y="7843"/>
                  </a:lnTo>
                  <a:lnTo>
                    <a:pt x="2310" y="7849"/>
                  </a:lnTo>
                  <a:lnTo>
                    <a:pt x="2376" y="7857"/>
                  </a:lnTo>
                  <a:lnTo>
                    <a:pt x="2441" y="7860"/>
                  </a:lnTo>
                  <a:lnTo>
                    <a:pt x="2509" y="7862"/>
                  </a:lnTo>
                  <a:lnTo>
                    <a:pt x="2575" y="7862"/>
                  </a:lnTo>
                  <a:lnTo>
                    <a:pt x="2640" y="7862"/>
                  </a:lnTo>
                  <a:lnTo>
                    <a:pt x="2706" y="7860"/>
                  </a:lnTo>
                  <a:lnTo>
                    <a:pt x="2768" y="7857"/>
                  </a:lnTo>
                  <a:lnTo>
                    <a:pt x="2834" y="7852"/>
                  </a:lnTo>
                  <a:lnTo>
                    <a:pt x="2897" y="7843"/>
                  </a:lnTo>
                  <a:lnTo>
                    <a:pt x="2960" y="7833"/>
                  </a:lnTo>
                  <a:lnTo>
                    <a:pt x="3022" y="7825"/>
                  </a:lnTo>
                  <a:lnTo>
                    <a:pt x="3086" y="7812"/>
                  </a:lnTo>
                  <a:lnTo>
                    <a:pt x="3208" y="7783"/>
                  </a:lnTo>
                  <a:lnTo>
                    <a:pt x="3329" y="7752"/>
                  </a:lnTo>
                  <a:lnTo>
                    <a:pt x="3447" y="7713"/>
                  </a:lnTo>
                  <a:lnTo>
                    <a:pt x="3562" y="7666"/>
                  </a:lnTo>
                  <a:lnTo>
                    <a:pt x="3607" y="7757"/>
                  </a:lnTo>
                  <a:lnTo>
                    <a:pt x="3656" y="7847"/>
                  </a:lnTo>
                  <a:lnTo>
                    <a:pt x="3706" y="7932"/>
                  </a:lnTo>
                  <a:lnTo>
                    <a:pt x="3761" y="8017"/>
                  </a:lnTo>
                  <a:lnTo>
                    <a:pt x="3819" y="8101"/>
                  </a:lnTo>
                  <a:lnTo>
                    <a:pt x="3879" y="8181"/>
                  </a:lnTo>
                  <a:lnTo>
                    <a:pt x="3941" y="8260"/>
                  </a:lnTo>
                  <a:lnTo>
                    <a:pt x="4007" y="8337"/>
                  </a:lnTo>
                  <a:lnTo>
                    <a:pt x="4073" y="8410"/>
                  </a:lnTo>
                  <a:lnTo>
                    <a:pt x="4143" y="8484"/>
                  </a:lnTo>
                  <a:lnTo>
                    <a:pt x="4217" y="8551"/>
                  </a:lnTo>
                  <a:lnTo>
                    <a:pt x="4292" y="8616"/>
                  </a:lnTo>
                  <a:lnTo>
                    <a:pt x="4369" y="8683"/>
                  </a:lnTo>
                  <a:lnTo>
                    <a:pt x="4447" y="8743"/>
                  </a:lnTo>
                  <a:lnTo>
                    <a:pt x="4531" y="8803"/>
                  </a:lnTo>
                  <a:lnTo>
                    <a:pt x="4615" y="8858"/>
                  </a:lnTo>
                  <a:lnTo>
                    <a:pt x="4698" y="8910"/>
                  </a:lnTo>
                  <a:lnTo>
                    <a:pt x="4788" y="8960"/>
                  </a:lnTo>
                  <a:lnTo>
                    <a:pt x="4877" y="9007"/>
                  </a:lnTo>
                  <a:lnTo>
                    <a:pt x="4968" y="9052"/>
                  </a:lnTo>
                  <a:lnTo>
                    <a:pt x="5060" y="9094"/>
                  </a:lnTo>
                  <a:lnTo>
                    <a:pt x="5154" y="9131"/>
                  </a:lnTo>
                  <a:lnTo>
                    <a:pt x="5251" y="9168"/>
                  </a:lnTo>
                  <a:lnTo>
                    <a:pt x="5351" y="9196"/>
                  </a:lnTo>
                  <a:lnTo>
                    <a:pt x="5450" y="9225"/>
                  </a:lnTo>
                  <a:lnTo>
                    <a:pt x="5550" y="9248"/>
                  </a:lnTo>
                  <a:lnTo>
                    <a:pt x="5652" y="9270"/>
                  </a:lnTo>
                  <a:lnTo>
                    <a:pt x="5754" y="9288"/>
                  </a:lnTo>
                  <a:lnTo>
                    <a:pt x="5859" y="9301"/>
                  </a:lnTo>
                  <a:lnTo>
                    <a:pt x="5966" y="9312"/>
                  </a:lnTo>
                  <a:lnTo>
                    <a:pt x="6071" y="9317"/>
                  </a:lnTo>
                  <a:lnTo>
                    <a:pt x="6180" y="9317"/>
                  </a:lnTo>
                  <a:lnTo>
                    <a:pt x="6304" y="9314"/>
                  </a:lnTo>
                  <a:lnTo>
                    <a:pt x="6427" y="9309"/>
                  </a:lnTo>
                  <a:lnTo>
                    <a:pt x="6547" y="9295"/>
                  </a:lnTo>
                  <a:lnTo>
                    <a:pt x="6665" y="9277"/>
                  </a:lnTo>
                  <a:lnTo>
                    <a:pt x="6783" y="9253"/>
                  </a:lnTo>
                  <a:lnTo>
                    <a:pt x="6900" y="9228"/>
                  </a:lnTo>
                  <a:lnTo>
                    <a:pt x="7013" y="9196"/>
                  </a:lnTo>
                  <a:lnTo>
                    <a:pt x="7126" y="9160"/>
                  </a:lnTo>
                  <a:lnTo>
                    <a:pt x="7236" y="9118"/>
                  </a:lnTo>
                  <a:lnTo>
                    <a:pt x="7343" y="9073"/>
                  </a:lnTo>
                  <a:lnTo>
                    <a:pt x="7451" y="9023"/>
                  </a:lnTo>
                  <a:lnTo>
                    <a:pt x="7553" y="8971"/>
                  </a:lnTo>
                  <a:lnTo>
                    <a:pt x="7655" y="8913"/>
                  </a:lnTo>
                  <a:lnTo>
                    <a:pt x="7752" y="8853"/>
                  </a:lnTo>
                  <a:lnTo>
                    <a:pt x="7849" y="8787"/>
                  </a:lnTo>
                  <a:lnTo>
                    <a:pt x="7943" y="8719"/>
                  </a:lnTo>
                  <a:lnTo>
                    <a:pt x="7943" y="8716"/>
                  </a:lnTo>
                  <a:lnTo>
                    <a:pt x="8001" y="8671"/>
                  </a:lnTo>
                  <a:lnTo>
                    <a:pt x="8058" y="8625"/>
                  </a:lnTo>
                  <a:lnTo>
                    <a:pt x="8113" y="8574"/>
                  </a:lnTo>
                  <a:lnTo>
                    <a:pt x="8168" y="8525"/>
                  </a:lnTo>
                  <a:lnTo>
                    <a:pt x="8220" y="8475"/>
                  </a:lnTo>
                  <a:lnTo>
                    <a:pt x="8273" y="8420"/>
                  </a:lnTo>
                  <a:lnTo>
                    <a:pt x="8322" y="8368"/>
                  </a:lnTo>
                  <a:lnTo>
                    <a:pt x="8372" y="8313"/>
                  </a:lnTo>
                  <a:lnTo>
                    <a:pt x="8367" y="8310"/>
                  </a:lnTo>
                  <a:lnTo>
                    <a:pt x="8315" y="8368"/>
                  </a:lnTo>
                  <a:lnTo>
                    <a:pt x="8262" y="8423"/>
                  </a:lnTo>
                  <a:lnTo>
                    <a:pt x="8210" y="8475"/>
                  </a:lnTo>
                  <a:lnTo>
                    <a:pt x="8155" y="8528"/>
                  </a:lnTo>
                  <a:lnTo>
                    <a:pt x="8100" y="8581"/>
                  </a:lnTo>
                  <a:lnTo>
                    <a:pt x="8043" y="8630"/>
                  </a:lnTo>
                  <a:lnTo>
                    <a:pt x="7982" y="8678"/>
                  </a:lnTo>
                  <a:lnTo>
                    <a:pt x="7924" y="8725"/>
                  </a:lnTo>
                  <a:lnTo>
                    <a:pt x="7862" y="8768"/>
                  </a:lnTo>
                  <a:lnTo>
                    <a:pt x="7799" y="8813"/>
                  </a:lnTo>
                  <a:lnTo>
                    <a:pt x="7736" y="8855"/>
                  </a:lnTo>
                  <a:lnTo>
                    <a:pt x="7670" y="8895"/>
                  </a:lnTo>
                  <a:lnTo>
                    <a:pt x="7605" y="8934"/>
                  </a:lnTo>
                  <a:lnTo>
                    <a:pt x="7540" y="8971"/>
                  </a:lnTo>
                  <a:lnTo>
                    <a:pt x="7471" y="9007"/>
                  </a:lnTo>
                  <a:lnTo>
                    <a:pt x="7401" y="9039"/>
                  </a:lnTo>
                  <a:lnTo>
                    <a:pt x="7330" y="9071"/>
                  </a:lnTo>
                  <a:lnTo>
                    <a:pt x="7259" y="9101"/>
                  </a:lnTo>
                  <a:lnTo>
                    <a:pt x="7189" y="9128"/>
                  </a:lnTo>
                  <a:lnTo>
                    <a:pt x="7115" y="9154"/>
                  </a:lnTo>
                  <a:lnTo>
                    <a:pt x="7042" y="9180"/>
                  </a:lnTo>
                  <a:lnTo>
                    <a:pt x="6966" y="9201"/>
                  </a:lnTo>
                  <a:lnTo>
                    <a:pt x="6890" y="9223"/>
                  </a:lnTo>
                  <a:lnTo>
                    <a:pt x="6815" y="9241"/>
                  </a:lnTo>
                  <a:lnTo>
                    <a:pt x="6738" y="9257"/>
                  </a:lnTo>
                  <a:lnTo>
                    <a:pt x="6659" y="9270"/>
                  </a:lnTo>
                  <a:lnTo>
                    <a:pt x="6581" y="9283"/>
                  </a:lnTo>
                  <a:lnTo>
                    <a:pt x="6502" y="9293"/>
                  </a:lnTo>
                  <a:lnTo>
                    <a:pt x="6424" y="9301"/>
                  </a:lnTo>
                  <a:lnTo>
                    <a:pt x="6343" y="9307"/>
                  </a:lnTo>
                  <a:lnTo>
                    <a:pt x="6262" y="9309"/>
                  </a:lnTo>
                  <a:lnTo>
                    <a:pt x="6180" y="9309"/>
                  </a:lnTo>
                  <a:lnTo>
                    <a:pt x="6073" y="9309"/>
                  </a:lnTo>
                  <a:lnTo>
                    <a:pt x="5966" y="9301"/>
                  </a:lnTo>
                  <a:lnTo>
                    <a:pt x="5861" y="9293"/>
                  </a:lnTo>
                  <a:lnTo>
                    <a:pt x="5756" y="9280"/>
                  </a:lnTo>
                  <a:lnTo>
                    <a:pt x="5654" y="9262"/>
                  </a:lnTo>
                  <a:lnTo>
                    <a:pt x="5552" y="9241"/>
                  </a:lnTo>
                  <a:lnTo>
                    <a:pt x="5450" y="9217"/>
                  </a:lnTo>
                  <a:lnTo>
                    <a:pt x="5351" y="9191"/>
                  </a:lnTo>
                  <a:lnTo>
                    <a:pt x="5254" y="9160"/>
                  </a:lnTo>
                  <a:lnTo>
                    <a:pt x="5159" y="9126"/>
                  </a:lnTo>
                  <a:lnTo>
                    <a:pt x="5062" y="9086"/>
                  </a:lnTo>
                  <a:lnTo>
                    <a:pt x="4970" y="9046"/>
                  </a:lnTo>
                  <a:lnTo>
                    <a:pt x="4879" y="9002"/>
                  </a:lnTo>
                  <a:lnTo>
                    <a:pt x="4790" y="8955"/>
                  </a:lnTo>
                  <a:lnTo>
                    <a:pt x="4703" y="8905"/>
                  </a:lnTo>
                  <a:lnTo>
                    <a:pt x="4618" y="8853"/>
                  </a:lnTo>
                  <a:lnTo>
                    <a:pt x="4534" y="8795"/>
                  </a:lnTo>
                  <a:lnTo>
                    <a:pt x="4452" y="8738"/>
                  </a:lnTo>
                  <a:lnTo>
                    <a:pt x="4374" y="8678"/>
                  </a:lnTo>
                  <a:lnTo>
                    <a:pt x="4297" y="8611"/>
                  </a:lnTo>
                  <a:lnTo>
                    <a:pt x="4222" y="8546"/>
                  </a:lnTo>
                  <a:lnTo>
                    <a:pt x="4148" y="8475"/>
                  </a:lnTo>
                  <a:lnTo>
                    <a:pt x="4080" y="8404"/>
                  </a:lnTo>
                  <a:lnTo>
                    <a:pt x="4013" y="8332"/>
                  </a:lnTo>
                  <a:lnTo>
                    <a:pt x="3946" y="8255"/>
                  </a:lnTo>
                  <a:lnTo>
                    <a:pt x="3884" y="8176"/>
                  </a:lnTo>
                  <a:lnTo>
                    <a:pt x="3824" y="8096"/>
                  </a:lnTo>
                  <a:lnTo>
                    <a:pt x="3769" y="8014"/>
                  </a:lnTo>
                  <a:lnTo>
                    <a:pt x="3714" y="7927"/>
                  </a:lnTo>
                  <a:lnTo>
                    <a:pt x="3662" y="7841"/>
                  </a:lnTo>
                  <a:lnTo>
                    <a:pt x="3614" y="7755"/>
                  </a:lnTo>
                  <a:lnTo>
                    <a:pt x="3567" y="7663"/>
                  </a:lnTo>
                  <a:lnTo>
                    <a:pt x="3565" y="7660"/>
                  </a:lnTo>
                  <a:lnTo>
                    <a:pt x="3562" y="7658"/>
                  </a:lnTo>
                  <a:lnTo>
                    <a:pt x="3559" y="7660"/>
                  </a:lnTo>
                  <a:lnTo>
                    <a:pt x="3444" y="7705"/>
                  </a:lnTo>
                  <a:lnTo>
                    <a:pt x="3326" y="7744"/>
                  </a:lnTo>
                  <a:lnTo>
                    <a:pt x="3206" y="7775"/>
                  </a:lnTo>
                  <a:lnTo>
                    <a:pt x="3083" y="7805"/>
                  </a:lnTo>
                  <a:lnTo>
                    <a:pt x="2960" y="7825"/>
                  </a:lnTo>
                  <a:lnTo>
                    <a:pt x="2897" y="7835"/>
                  </a:lnTo>
                  <a:lnTo>
                    <a:pt x="2834" y="7843"/>
                  </a:lnTo>
                  <a:lnTo>
                    <a:pt x="2768" y="7849"/>
                  </a:lnTo>
                  <a:lnTo>
                    <a:pt x="2706" y="7852"/>
                  </a:lnTo>
                  <a:lnTo>
                    <a:pt x="2640" y="7854"/>
                  </a:lnTo>
                  <a:lnTo>
                    <a:pt x="2575" y="7854"/>
                  </a:lnTo>
                  <a:lnTo>
                    <a:pt x="2509" y="7854"/>
                  </a:lnTo>
                  <a:lnTo>
                    <a:pt x="2444" y="7852"/>
                  </a:lnTo>
                  <a:lnTo>
                    <a:pt x="2379" y="7849"/>
                  </a:lnTo>
                  <a:lnTo>
                    <a:pt x="2313" y="7841"/>
                  </a:lnTo>
                  <a:lnTo>
                    <a:pt x="2247" y="7835"/>
                  </a:lnTo>
                  <a:lnTo>
                    <a:pt x="2185" y="7825"/>
                  </a:lnTo>
                  <a:lnTo>
                    <a:pt x="2119" y="7815"/>
                  </a:lnTo>
                  <a:lnTo>
                    <a:pt x="2056" y="7805"/>
                  </a:lnTo>
                  <a:lnTo>
                    <a:pt x="1996" y="7788"/>
                  </a:lnTo>
                  <a:lnTo>
                    <a:pt x="1933" y="7775"/>
                  </a:lnTo>
                  <a:lnTo>
                    <a:pt x="1873" y="7757"/>
                  </a:lnTo>
                  <a:lnTo>
                    <a:pt x="1813" y="7738"/>
                  </a:lnTo>
                  <a:lnTo>
                    <a:pt x="1692" y="7700"/>
                  </a:lnTo>
                  <a:lnTo>
                    <a:pt x="1577" y="7653"/>
                  </a:lnTo>
                  <a:lnTo>
                    <a:pt x="1462" y="7603"/>
                  </a:lnTo>
                  <a:lnTo>
                    <a:pt x="1352" y="7544"/>
                  </a:lnTo>
                  <a:lnTo>
                    <a:pt x="1245" y="7484"/>
                  </a:lnTo>
                  <a:lnTo>
                    <a:pt x="1140" y="7417"/>
                  </a:lnTo>
                  <a:lnTo>
                    <a:pt x="1041" y="7345"/>
                  </a:lnTo>
                  <a:lnTo>
                    <a:pt x="944" y="7270"/>
                  </a:lnTo>
                  <a:lnTo>
                    <a:pt x="849" y="7188"/>
                  </a:lnTo>
                  <a:lnTo>
                    <a:pt x="760" y="7104"/>
                  </a:lnTo>
                  <a:lnTo>
                    <a:pt x="677" y="7015"/>
                  </a:lnTo>
                  <a:lnTo>
                    <a:pt x="595" y="6920"/>
                  </a:lnTo>
                  <a:lnTo>
                    <a:pt x="519" y="6823"/>
                  </a:lnTo>
                  <a:lnTo>
                    <a:pt x="446" y="6724"/>
                  </a:lnTo>
                  <a:lnTo>
                    <a:pt x="381" y="6619"/>
                  </a:lnTo>
                  <a:lnTo>
                    <a:pt x="318" y="6512"/>
                  </a:lnTo>
                  <a:lnTo>
                    <a:pt x="262" y="6402"/>
                  </a:lnTo>
                  <a:lnTo>
                    <a:pt x="210" y="6286"/>
                  </a:lnTo>
                  <a:lnTo>
                    <a:pt x="166" y="6171"/>
                  </a:lnTo>
                  <a:lnTo>
                    <a:pt x="124" y="6051"/>
                  </a:lnTo>
                  <a:lnTo>
                    <a:pt x="105" y="5990"/>
                  </a:lnTo>
                  <a:lnTo>
                    <a:pt x="90" y="5930"/>
                  </a:lnTo>
                  <a:lnTo>
                    <a:pt x="74" y="5867"/>
                  </a:lnTo>
                  <a:lnTo>
                    <a:pt x="60" y="5805"/>
                  </a:lnTo>
                  <a:lnTo>
                    <a:pt x="48" y="5741"/>
                  </a:lnTo>
                  <a:lnTo>
                    <a:pt x="37" y="5678"/>
                  </a:lnTo>
                  <a:lnTo>
                    <a:pt x="30" y="5616"/>
                  </a:lnTo>
                  <a:lnTo>
                    <a:pt x="22" y="5550"/>
                  </a:lnTo>
                  <a:lnTo>
                    <a:pt x="17" y="5484"/>
                  </a:lnTo>
                  <a:lnTo>
                    <a:pt x="12" y="5422"/>
                  </a:lnTo>
                  <a:lnTo>
                    <a:pt x="12" y="5353"/>
                  </a:lnTo>
                  <a:lnTo>
                    <a:pt x="8" y="5288"/>
                  </a:lnTo>
                  <a:lnTo>
                    <a:pt x="12" y="5186"/>
                  </a:lnTo>
                  <a:lnTo>
                    <a:pt x="6" y="5173"/>
                  </a:lnTo>
                  <a:close/>
                  <a:moveTo>
                    <a:pt x="8084" y="0"/>
                  </a:moveTo>
                  <a:lnTo>
                    <a:pt x="7979" y="3"/>
                  </a:lnTo>
                  <a:lnTo>
                    <a:pt x="7877" y="8"/>
                  </a:lnTo>
                  <a:lnTo>
                    <a:pt x="7775" y="19"/>
                  </a:lnTo>
                  <a:lnTo>
                    <a:pt x="7673" y="35"/>
                  </a:lnTo>
                  <a:lnTo>
                    <a:pt x="7573" y="53"/>
                  </a:lnTo>
                  <a:lnTo>
                    <a:pt x="7476" y="77"/>
                  </a:lnTo>
                  <a:lnTo>
                    <a:pt x="7380" y="103"/>
                  </a:lnTo>
                  <a:lnTo>
                    <a:pt x="7283" y="132"/>
                  </a:lnTo>
                  <a:lnTo>
                    <a:pt x="7309" y="129"/>
                  </a:lnTo>
                  <a:lnTo>
                    <a:pt x="7401" y="103"/>
                  </a:lnTo>
                  <a:lnTo>
                    <a:pt x="7495" y="77"/>
                  </a:lnTo>
                  <a:lnTo>
                    <a:pt x="7592" y="55"/>
                  </a:lnTo>
                  <a:lnTo>
                    <a:pt x="7687" y="40"/>
                  </a:lnTo>
                  <a:lnTo>
                    <a:pt x="7786" y="25"/>
                  </a:lnTo>
                  <a:lnTo>
                    <a:pt x="7882" y="16"/>
                  </a:lnTo>
                  <a:lnTo>
                    <a:pt x="7984" y="8"/>
                  </a:lnTo>
                  <a:lnTo>
                    <a:pt x="8084" y="8"/>
                  </a:lnTo>
                  <a:lnTo>
                    <a:pt x="8150" y="8"/>
                  </a:lnTo>
                  <a:lnTo>
                    <a:pt x="8213" y="11"/>
                  </a:lnTo>
                  <a:lnTo>
                    <a:pt x="8278" y="13"/>
                  </a:lnTo>
                  <a:lnTo>
                    <a:pt x="8340" y="22"/>
                  </a:lnTo>
                  <a:lnTo>
                    <a:pt x="8404" y="27"/>
                  </a:lnTo>
                  <a:lnTo>
                    <a:pt x="8467" y="37"/>
                  </a:lnTo>
                  <a:lnTo>
                    <a:pt x="8529" y="48"/>
                  </a:lnTo>
                  <a:lnTo>
                    <a:pt x="8589" y="58"/>
                  </a:lnTo>
                  <a:lnTo>
                    <a:pt x="8710" y="87"/>
                  </a:lnTo>
                  <a:lnTo>
                    <a:pt x="8831" y="122"/>
                  </a:lnTo>
                  <a:lnTo>
                    <a:pt x="8946" y="160"/>
                  </a:lnTo>
                  <a:lnTo>
                    <a:pt x="9061" y="205"/>
                  </a:lnTo>
                  <a:lnTo>
                    <a:pt x="9171" y="254"/>
                  </a:lnTo>
                  <a:lnTo>
                    <a:pt x="9279" y="310"/>
                  </a:lnTo>
                  <a:lnTo>
                    <a:pt x="9383" y="370"/>
                  </a:lnTo>
                  <a:lnTo>
                    <a:pt x="9485" y="436"/>
                  </a:lnTo>
                  <a:lnTo>
                    <a:pt x="9585" y="507"/>
                  </a:lnTo>
                  <a:lnTo>
                    <a:pt x="9679" y="580"/>
                  </a:lnTo>
                  <a:lnTo>
                    <a:pt x="9770" y="659"/>
                  </a:lnTo>
                  <a:lnTo>
                    <a:pt x="9857" y="742"/>
                  </a:lnTo>
                  <a:lnTo>
                    <a:pt x="9939" y="829"/>
                  </a:lnTo>
                  <a:lnTo>
                    <a:pt x="10019" y="921"/>
                  </a:lnTo>
                  <a:lnTo>
                    <a:pt x="10093" y="1015"/>
                  </a:lnTo>
                  <a:lnTo>
                    <a:pt x="10163" y="1112"/>
                  </a:lnTo>
                  <a:lnTo>
                    <a:pt x="10226" y="1214"/>
                  </a:lnTo>
                  <a:lnTo>
                    <a:pt x="10289" y="1319"/>
                  </a:lnTo>
                  <a:lnTo>
                    <a:pt x="10345" y="1430"/>
                  </a:lnTo>
                  <a:lnTo>
                    <a:pt x="10393" y="1539"/>
                  </a:lnTo>
                  <a:lnTo>
                    <a:pt x="10438" y="1654"/>
                  </a:lnTo>
                  <a:lnTo>
                    <a:pt x="10477" y="1770"/>
                  </a:lnTo>
                  <a:lnTo>
                    <a:pt x="10512" y="1888"/>
                  </a:lnTo>
                  <a:lnTo>
                    <a:pt x="10540" y="2012"/>
                  </a:lnTo>
                  <a:lnTo>
                    <a:pt x="10551" y="2072"/>
                  </a:lnTo>
                  <a:lnTo>
                    <a:pt x="10562" y="2134"/>
                  </a:lnTo>
                  <a:lnTo>
                    <a:pt x="10569" y="2197"/>
                  </a:lnTo>
                  <a:lnTo>
                    <a:pt x="10577" y="2261"/>
                  </a:lnTo>
                  <a:lnTo>
                    <a:pt x="10582" y="2323"/>
                  </a:lnTo>
                  <a:lnTo>
                    <a:pt x="10587" y="2386"/>
                  </a:lnTo>
                  <a:lnTo>
                    <a:pt x="10590" y="2452"/>
                  </a:lnTo>
                  <a:lnTo>
                    <a:pt x="10590" y="2517"/>
                  </a:lnTo>
                  <a:lnTo>
                    <a:pt x="10590" y="2582"/>
                  </a:lnTo>
                  <a:lnTo>
                    <a:pt x="10585" y="2649"/>
                  </a:lnTo>
                  <a:lnTo>
                    <a:pt x="10592" y="2649"/>
                  </a:lnTo>
                  <a:lnTo>
                    <a:pt x="10599" y="2582"/>
                  </a:lnTo>
                  <a:lnTo>
                    <a:pt x="10599" y="2517"/>
                  </a:lnTo>
                  <a:lnTo>
                    <a:pt x="10595" y="2405"/>
                  </a:lnTo>
                  <a:lnTo>
                    <a:pt x="10587" y="2296"/>
                  </a:lnTo>
                  <a:lnTo>
                    <a:pt x="10574" y="2197"/>
                  </a:lnTo>
                  <a:lnTo>
                    <a:pt x="10562" y="2097"/>
                  </a:lnTo>
                  <a:lnTo>
                    <a:pt x="10562" y="2095"/>
                  </a:lnTo>
                  <a:lnTo>
                    <a:pt x="10537" y="1985"/>
                  </a:lnTo>
                  <a:lnTo>
                    <a:pt x="10514" y="1875"/>
                  </a:lnTo>
                  <a:lnTo>
                    <a:pt x="10483" y="1767"/>
                  </a:lnTo>
                  <a:lnTo>
                    <a:pt x="10447" y="1662"/>
                  </a:lnTo>
                  <a:lnTo>
                    <a:pt x="10407" y="1560"/>
                  </a:lnTo>
                  <a:lnTo>
                    <a:pt x="10365" y="1460"/>
                  </a:lnTo>
                  <a:lnTo>
                    <a:pt x="10315" y="1361"/>
                  </a:lnTo>
                  <a:lnTo>
                    <a:pt x="10263" y="1266"/>
                  </a:lnTo>
                  <a:lnTo>
                    <a:pt x="10208" y="1172"/>
                  </a:lnTo>
                  <a:lnTo>
                    <a:pt x="10148" y="1080"/>
                  </a:lnTo>
                  <a:lnTo>
                    <a:pt x="10084" y="994"/>
                  </a:lnTo>
                  <a:lnTo>
                    <a:pt x="10017" y="910"/>
                  </a:lnTo>
                  <a:lnTo>
                    <a:pt x="9946" y="826"/>
                  </a:lnTo>
                  <a:lnTo>
                    <a:pt x="9872" y="748"/>
                  </a:lnTo>
                  <a:lnTo>
                    <a:pt x="9794" y="674"/>
                  </a:lnTo>
                  <a:lnTo>
                    <a:pt x="9713" y="600"/>
                  </a:lnTo>
                  <a:lnTo>
                    <a:pt x="9630" y="533"/>
                  </a:lnTo>
                  <a:lnTo>
                    <a:pt x="9543" y="467"/>
                  </a:lnTo>
                  <a:lnTo>
                    <a:pt x="9454" y="406"/>
                  </a:lnTo>
                  <a:lnTo>
                    <a:pt x="9362" y="349"/>
                  </a:lnTo>
                  <a:lnTo>
                    <a:pt x="9267" y="297"/>
                  </a:lnTo>
                  <a:lnTo>
                    <a:pt x="9171" y="247"/>
                  </a:lnTo>
                  <a:lnTo>
                    <a:pt x="9069" y="200"/>
                  </a:lnTo>
                  <a:lnTo>
                    <a:pt x="8970" y="160"/>
                  </a:lnTo>
                  <a:lnTo>
                    <a:pt x="8865" y="124"/>
                  </a:lnTo>
                  <a:lnTo>
                    <a:pt x="8758" y="92"/>
                  </a:lnTo>
                  <a:lnTo>
                    <a:pt x="8649" y="63"/>
                  </a:lnTo>
                  <a:lnTo>
                    <a:pt x="8540" y="40"/>
                  </a:lnTo>
                  <a:lnTo>
                    <a:pt x="8427" y="25"/>
                  </a:lnTo>
                  <a:lnTo>
                    <a:pt x="8315" y="11"/>
                  </a:lnTo>
                  <a:lnTo>
                    <a:pt x="8202" y="3"/>
                  </a:lnTo>
                  <a:lnTo>
                    <a:pt x="8084" y="0"/>
                  </a:lnTo>
                  <a:close/>
                </a:path>
              </a:pathLst>
            </a:custGeom>
            <a:solidFill>
              <a:srgbClr val="6F3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8" name="Freeform 89"/>
            <p:cNvSpPr>
              <a:spLocks noEditPoints="1"/>
            </p:cNvSpPr>
            <p:nvPr userDrawn="1"/>
          </p:nvSpPr>
          <p:spPr bwMode="auto">
            <a:xfrm>
              <a:off x="7451725" y="3049588"/>
              <a:ext cx="271463" cy="260350"/>
            </a:xfrm>
            <a:custGeom>
              <a:avLst/>
              <a:gdLst>
                <a:gd name="T0" fmla="*/ 1081 w 2725"/>
                <a:gd name="T1" fmla="*/ 1505 h 2622"/>
                <a:gd name="T2" fmla="*/ 1235 w 2725"/>
                <a:gd name="T3" fmla="*/ 1477 h 2622"/>
                <a:gd name="T4" fmla="*/ 1332 w 2725"/>
                <a:gd name="T5" fmla="*/ 1325 h 2622"/>
                <a:gd name="T6" fmla="*/ 1317 w 2725"/>
                <a:gd name="T7" fmla="*/ 1139 h 2622"/>
                <a:gd name="T8" fmla="*/ 1210 w 2725"/>
                <a:gd name="T9" fmla="*/ 1012 h 2622"/>
                <a:gd name="T10" fmla="*/ 1034 w 2725"/>
                <a:gd name="T11" fmla="*/ 950 h 2622"/>
                <a:gd name="T12" fmla="*/ 854 w 2725"/>
                <a:gd name="T13" fmla="*/ 973 h 2622"/>
                <a:gd name="T14" fmla="*/ 722 w 2725"/>
                <a:gd name="T15" fmla="*/ 1079 h 2622"/>
                <a:gd name="T16" fmla="*/ 641 w 2725"/>
                <a:gd name="T17" fmla="*/ 1243 h 2622"/>
                <a:gd name="T18" fmla="*/ 647 w 2725"/>
                <a:gd name="T19" fmla="*/ 1437 h 2622"/>
                <a:gd name="T20" fmla="*/ 735 w 2725"/>
                <a:gd name="T21" fmla="*/ 1624 h 2622"/>
                <a:gd name="T22" fmla="*/ 835 w 2725"/>
                <a:gd name="T23" fmla="*/ 1731 h 2622"/>
                <a:gd name="T24" fmla="*/ 1002 w 2725"/>
                <a:gd name="T25" fmla="*/ 1818 h 2622"/>
                <a:gd name="T26" fmla="*/ 1183 w 2725"/>
                <a:gd name="T27" fmla="*/ 1838 h 2622"/>
                <a:gd name="T28" fmla="*/ 1348 w 2725"/>
                <a:gd name="T29" fmla="*/ 1804 h 2622"/>
                <a:gd name="T30" fmla="*/ 1497 w 2725"/>
                <a:gd name="T31" fmla="*/ 1699 h 2622"/>
                <a:gd name="T32" fmla="*/ 1623 w 2725"/>
                <a:gd name="T33" fmla="*/ 1555 h 2622"/>
                <a:gd name="T34" fmla="*/ 1709 w 2725"/>
                <a:gd name="T35" fmla="*/ 1363 h 2622"/>
                <a:gd name="T36" fmla="*/ 1733 w 2725"/>
                <a:gd name="T37" fmla="*/ 1228 h 2622"/>
                <a:gd name="T38" fmla="*/ 1731 w 2725"/>
                <a:gd name="T39" fmla="*/ 1034 h 2622"/>
                <a:gd name="T40" fmla="*/ 1671 w 2725"/>
                <a:gd name="T41" fmla="*/ 861 h 2622"/>
                <a:gd name="T42" fmla="*/ 1574 w 2725"/>
                <a:gd name="T43" fmla="*/ 724 h 2622"/>
                <a:gd name="T44" fmla="*/ 1435 w 2725"/>
                <a:gd name="T45" fmla="*/ 601 h 2622"/>
                <a:gd name="T46" fmla="*/ 1272 w 2725"/>
                <a:gd name="T47" fmla="*/ 512 h 2622"/>
                <a:gd name="T48" fmla="*/ 1089 w 2725"/>
                <a:gd name="T49" fmla="*/ 462 h 2622"/>
                <a:gd name="T50" fmla="*/ 921 w 2725"/>
                <a:gd name="T51" fmla="*/ 449 h 2622"/>
                <a:gd name="T52" fmla="*/ 730 w 2725"/>
                <a:gd name="T53" fmla="*/ 473 h 2622"/>
                <a:gd name="T54" fmla="*/ 550 w 2725"/>
                <a:gd name="T55" fmla="*/ 535 h 2622"/>
                <a:gd name="T56" fmla="*/ 406 w 2725"/>
                <a:gd name="T57" fmla="*/ 617 h 2622"/>
                <a:gd name="T58" fmla="*/ 279 w 2725"/>
                <a:gd name="T59" fmla="*/ 740 h 2622"/>
                <a:gd name="T60" fmla="*/ 170 w 2725"/>
                <a:gd name="T61" fmla="*/ 890 h 2622"/>
                <a:gd name="T62" fmla="*/ 89 w 2725"/>
                <a:gd name="T63" fmla="*/ 1062 h 2622"/>
                <a:gd name="T64" fmla="*/ 37 w 2725"/>
                <a:gd name="T65" fmla="*/ 1249 h 2622"/>
                <a:gd name="T66" fmla="*/ 15 w 2725"/>
                <a:gd name="T67" fmla="*/ 1458 h 2622"/>
                <a:gd name="T68" fmla="*/ 18 w 2725"/>
                <a:gd name="T69" fmla="*/ 1605 h 2622"/>
                <a:gd name="T70" fmla="*/ 55 w 2725"/>
                <a:gd name="T71" fmla="*/ 1788 h 2622"/>
                <a:gd name="T72" fmla="*/ 125 w 2725"/>
                <a:gd name="T73" fmla="*/ 1959 h 2622"/>
                <a:gd name="T74" fmla="*/ 214 w 2725"/>
                <a:gd name="T75" fmla="*/ 2092 h 2622"/>
                <a:gd name="T76" fmla="*/ 348 w 2725"/>
                <a:gd name="T77" fmla="*/ 2229 h 2622"/>
                <a:gd name="T78" fmla="*/ 495 w 2725"/>
                <a:gd name="T79" fmla="*/ 2352 h 2622"/>
                <a:gd name="T80" fmla="*/ 675 w 2725"/>
                <a:gd name="T81" fmla="*/ 2462 h 2622"/>
                <a:gd name="T82" fmla="*/ 804 w 2725"/>
                <a:gd name="T83" fmla="*/ 2520 h 2622"/>
                <a:gd name="T84" fmla="*/ 987 w 2725"/>
                <a:gd name="T85" fmla="*/ 2577 h 2622"/>
                <a:gd name="T86" fmla="*/ 1173 w 2725"/>
                <a:gd name="T87" fmla="*/ 2609 h 2622"/>
                <a:gd name="T88" fmla="*/ 1362 w 2725"/>
                <a:gd name="T89" fmla="*/ 2617 h 2622"/>
                <a:gd name="T90" fmla="*/ 1542 w 2725"/>
                <a:gd name="T91" fmla="*/ 2594 h 2622"/>
                <a:gd name="T92" fmla="*/ 1702 w 2725"/>
                <a:gd name="T93" fmla="*/ 2549 h 2622"/>
                <a:gd name="T94" fmla="*/ 1871 w 2725"/>
                <a:gd name="T95" fmla="*/ 2475 h 2622"/>
                <a:gd name="T96" fmla="*/ 2029 w 2725"/>
                <a:gd name="T97" fmla="*/ 2376 h 2622"/>
                <a:gd name="T98" fmla="*/ 2175 w 2725"/>
                <a:gd name="T99" fmla="*/ 2248 h 2622"/>
                <a:gd name="T100" fmla="*/ 2322 w 2725"/>
                <a:gd name="T101" fmla="*/ 2095 h 2622"/>
                <a:gd name="T102" fmla="*/ 2409 w 2725"/>
                <a:gd name="T103" fmla="*/ 1982 h 2622"/>
                <a:gd name="T104" fmla="*/ 2513 w 2725"/>
                <a:gd name="T105" fmla="*/ 1820 h 2622"/>
                <a:gd name="T106" fmla="*/ 2600 w 2725"/>
                <a:gd name="T107" fmla="*/ 1652 h 2622"/>
                <a:gd name="T108" fmla="*/ 2663 w 2725"/>
                <a:gd name="T109" fmla="*/ 1477 h 2622"/>
                <a:gd name="T110" fmla="*/ 2705 w 2725"/>
                <a:gd name="T111" fmla="*/ 1298 h 2622"/>
                <a:gd name="T112" fmla="*/ 2723 w 2725"/>
                <a:gd name="T113" fmla="*/ 1134 h 2622"/>
                <a:gd name="T114" fmla="*/ 2712 w 2725"/>
                <a:gd name="T115" fmla="*/ 950 h 2622"/>
                <a:gd name="T116" fmla="*/ 2688 w 2725"/>
                <a:gd name="T117" fmla="*/ 758 h 2622"/>
                <a:gd name="T118" fmla="*/ 2639 w 2725"/>
                <a:gd name="T119" fmla="*/ 552 h 2622"/>
                <a:gd name="T120" fmla="*/ 2592 w 2725"/>
                <a:gd name="T121" fmla="*/ 418 h 2622"/>
                <a:gd name="T122" fmla="*/ 2513 w 2725"/>
                <a:gd name="T123" fmla="*/ 242 h 2622"/>
                <a:gd name="T124" fmla="*/ 2416 w 2725"/>
                <a:gd name="T125" fmla="*/ 77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25" h="2622">
                  <a:moveTo>
                    <a:pt x="953" y="1445"/>
                  </a:moveTo>
                  <a:lnTo>
                    <a:pt x="937" y="1430"/>
                  </a:lnTo>
                  <a:lnTo>
                    <a:pt x="932" y="1427"/>
                  </a:lnTo>
                  <a:lnTo>
                    <a:pt x="927" y="1430"/>
                  </a:lnTo>
                  <a:lnTo>
                    <a:pt x="924" y="1435"/>
                  </a:lnTo>
                  <a:lnTo>
                    <a:pt x="927" y="1440"/>
                  </a:lnTo>
                  <a:lnTo>
                    <a:pt x="942" y="1458"/>
                  </a:lnTo>
                  <a:lnTo>
                    <a:pt x="947" y="1458"/>
                  </a:lnTo>
                  <a:lnTo>
                    <a:pt x="953" y="1455"/>
                  </a:lnTo>
                  <a:lnTo>
                    <a:pt x="956" y="1450"/>
                  </a:lnTo>
                  <a:lnTo>
                    <a:pt x="953" y="1445"/>
                  </a:lnTo>
                  <a:close/>
                  <a:moveTo>
                    <a:pt x="989" y="1474"/>
                  </a:moveTo>
                  <a:lnTo>
                    <a:pt x="971" y="1461"/>
                  </a:lnTo>
                  <a:lnTo>
                    <a:pt x="966" y="1458"/>
                  </a:lnTo>
                  <a:lnTo>
                    <a:pt x="961" y="1461"/>
                  </a:lnTo>
                  <a:lnTo>
                    <a:pt x="958" y="1469"/>
                  </a:lnTo>
                  <a:lnTo>
                    <a:pt x="961" y="1474"/>
                  </a:lnTo>
                  <a:lnTo>
                    <a:pt x="981" y="1487"/>
                  </a:lnTo>
                  <a:lnTo>
                    <a:pt x="987" y="1487"/>
                  </a:lnTo>
                  <a:lnTo>
                    <a:pt x="992" y="1485"/>
                  </a:lnTo>
                  <a:lnTo>
                    <a:pt x="992" y="1477"/>
                  </a:lnTo>
                  <a:lnTo>
                    <a:pt x="989" y="1474"/>
                  </a:lnTo>
                  <a:close/>
                  <a:moveTo>
                    <a:pt x="1031" y="1492"/>
                  </a:moveTo>
                  <a:lnTo>
                    <a:pt x="1011" y="1485"/>
                  </a:lnTo>
                  <a:lnTo>
                    <a:pt x="1002" y="1485"/>
                  </a:lnTo>
                  <a:lnTo>
                    <a:pt x="999" y="1487"/>
                  </a:lnTo>
                  <a:lnTo>
                    <a:pt x="999" y="1492"/>
                  </a:lnTo>
                  <a:lnTo>
                    <a:pt x="1002" y="1497"/>
                  </a:lnTo>
                  <a:lnTo>
                    <a:pt x="1026" y="1508"/>
                  </a:lnTo>
                  <a:lnTo>
                    <a:pt x="1031" y="1505"/>
                  </a:lnTo>
                  <a:lnTo>
                    <a:pt x="1036" y="1503"/>
                  </a:lnTo>
                  <a:lnTo>
                    <a:pt x="1036" y="1495"/>
                  </a:lnTo>
                  <a:lnTo>
                    <a:pt x="1031" y="1492"/>
                  </a:lnTo>
                  <a:close/>
                  <a:moveTo>
                    <a:pt x="1076" y="1503"/>
                  </a:moveTo>
                  <a:lnTo>
                    <a:pt x="1052" y="1497"/>
                  </a:lnTo>
                  <a:lnTo>
                    <a:pt x="1047" y="1500"/>
                  </a:lnTo>
                  <a:lnTo>
                    <a:pt x="1044" y="1505"/>
                  </a:lnTo>
                  <a:lnTo>
                    <a:pt x="1044" y="1510"/>
                  </a:lnTo>
                  <a:lnTo>
                    <a:pt x="1049" y="1513"/>
                  </a:lnTo>
                  <a:lnTo>
                    <a:pt x="1073" y="1519"/>
                  </a:lnTo>
                  <a:lnTo>
                    <a:pt x="1078" y="1515"/>
                  </a:lnTo>
                  <a:lnTo>
                    <a:pt x="1081" y="1510"/>
                  </a:lnTo>
                  <a:lnTo>
                    <a:pt x="1081" y="1505"/>
                  </a:lnTo>
                  <a:lnTo>
                    <a:pt x="1076" y="1503"/>
                  </a:lnTo>
                  <a:close/>
                  <a:moveTo>
                    <a:pt x="1121" y="1503"/>
                  </a:moveTo>
                  <a:lnTo>
                    <a:pt x="1099" y="1503"/>
                  </a:lnTo>
                  <a:lnTo>
                    <a:pt x="1096" y="1503"/>
                  </a:lnTo>
                  <a:lnTo>
                    <a:pt x="1091" y="1505"/>
                  </a:lnTo>
                  <a:lnTo>
                    <a:pt x="1089" y="1510"/>
                  </a:lnTo>
                  <a:lnTo>
                    <a:pt x="1091" y="1515"/>
                  </a:lnTo>
                  <a:lnTo>
                    <a:pt x="1096" y="1519"/>
                  </a:lnTo>
                  <a:lnTo>
                    <a:pt x="1099" y="1519"/>
                  </a:lnTo>
                  <a:lnTo>
                    <a:pt x="1123" y="1519"/>
                  </a:lnTo>
                  <a:lnTo>
                    <a:pt x="1128" y="1515"/>
                  </a:lnTo>
                  <a:lnTo>
                    <a:pt x="1128" y="1510"/>
                  </a:lnTo>
                  <a:lnTo>
                    <a:pt x="1126" y="1505"/>
                  </a:lnTo>
                  <a:lnTo>
                    <a:pt x="1121" y="1503"/>
                  </a:lnTo>
                  <a:close/>
                  <a:moveTo>
                    <a:pt x="1165" y="1495"/>
                  </a:moveTo>
                  <a:lnTo>
                    <a:pt x="1144" y="1500"/>
                  </a:lnTo>
                  <a:lnTo>
                    <a:pt x="1139" y="1503"/>
                  </a:lnTo>
                  <a:lnTo>
                    <a:pt x="1136" y="1508"/>
                  </a:lnTo>
                  <a:lnTo>
                    <a:pt x="1141" y="1513"/>
                  </a:lnTo>
                  <a:lnTo>
                    <a:pt x="1146" y="1515"/>
                  </a:lnTo>
                  <a:lnTo>
                    <a:pt x="1170" y="1508"/>
                  </a:lnTo>
                  <a:lnTo>
                    <a:pt x="1175" y="1505"/>
                  </a:lnTo>
                  <a:lnTo>
                    <a:pt x="1175" y="1500"/>
                  </a:lnTo>
                  <a:lnTo>
                    <a:pt x="1170" y="1495"/>
                  </a:lnTo>
                  <a:lnTo>
                    <a:pt x="1165" y="1495"/>
                  </a:lnTo>
                  <a:close/>
                  <a:moveTo>
                    <a:pt x="1206" y="1477"/>
                  </a:moveTo>
                  <a:lnTo>
                    <a:pt x="1186" y="1487"/>
                  </a:lnTo>
                  <a:lnTo>
                    <a:pt x="1183" y="1490"/>
                  </a:lnTo>
                  <a:lnTo>
                    <a:pt x="1183" y="1497"/>
                  </a:lnTo>
                  <a:lnTo>
                    <a:pt x="1186" y="1500"/>
                  </a:lnTo>
                  <a:lnTo>
                    <a:pt x="1193" y="1500"/>
                  </a:lnTo>
                  <a:lnTo>
                    <a:pt x="1215" y="1490"/>
                  </a:lnTo>
                  <a:lnTo>
                    <a:pt x="1217" y="1485"/>
                  </a:lnTo>
                  <a:lnTo>
                    <a:pt x="1217" y="1479"/>
                  </a:lnTo>
                  <a:lnTo>
                    <a:pt x="1212" y="1474"/>
                  </a:lnTo>
                  <a:lnTo>
                    <a:pt x="1206" y="1477"/>
                  </a:lnTo>
                  <a:close/>
                  <a:moveTo>
                    <a:pt x="1243" y="1450"/>
                  </a:moveTo>
                  <a:lnTo>
                    <a:pt x="1233" y="1458"/>
                  </a:lnTo>
                  <a:lnTo>
                    <a:pt x="1225" y="1463"/>
                  </a:lnTo>
                  <a:lnTo>
                    <a:pt x="1223" y="1469"/>
                  </a:lnTo>
                  <a:lnTo>
                    <a:pt x="1225" y="1474"/>
                  </a:lnTo>
                  <a:lnTo>
                    <a:pt x="1228" y="1477"/>
                  </a:lnTo>
                  <a:lnTo>
                    <a:pt x="1235" y="1477"/>
                  </a:lnTo>
                  <a:lnTo>
                    <a:pt x="1243" y="1472"/>
                  </a:lnTo>
                  <a:lnTo>
                    <a:pt x="1253" y="1461"/>
                  </a:lnTo>
                  <a:lnTo>
                    <a:pt x="1256" y="1455"/>
                  </a:lnTo>
                  <a:lnTo>
                    <a:pt x="1253" y="1450"/>
                  </a:lnTo>
                  <a:lnTo>
                    <a:pt x="1248" y="1448"/>
                  </a:lnTo>
                  <a:lnTo>
                    <a:pt x="1243" y="1450"/>
                  </a:lnTo>
                  <a:close/>
                  <a:moveTo>
                    <a:pt x="1275" y="1416"/>
                  </a:moveTo>
                  <a:lnTo>
                    <a:pt x="1260" y="1435"/>
                  </a:lnTo>
                  <a:lnTo>
                    <a:pt x="1256" y="1440"/>
                  </a:lnTo>
                  <a:lnTo>
                    <a:pt x="1260" y="1445"/>
                  </a:lnTo>
                  <a:lnTo>
                    <a:pt x="1267" y="1448"/>
                  </a:lnTo>
                  <a:lnTo>
                    <a:pt x="1272" y="1445"/>
                  </a:lnTo>
                  <a:lnTo>
                    <a:pt x="1288" y="1427"/>
                  </a:lnTo>
                  <a:lnTo>
                    <a:pt x="1288" y="1422"/>
                  </a:lnTo>
                  <a:lnTo>
                    <a:pt x="1285" y="1416"/>
                  </a:lnTo>
                  <a:lnTo>
                    <a:pt x="1280" y="1413"/>
                  </a:lnTo>
                  <a:lnTo>
                    <a:pt x="1275" y="1416"/>
                  </a:lnTo>
                  <a:close/>
                  <a:moveTo>
                    <a:pt x="1301" y="1380"/>
                  </a:moveTo>
                  <a:lnTo>
                    <a:pt x="1288" y="1398"/>
                  </a:lnTo>
                  <a:lnTo>
                    <a:pt x="1288" y="1403"/>
                  </a:lnTo>
                  <a:lnTo>
                    <a:pt x="1290" y="1408"/>
                  </a:lnTo>
                  <a:lnTo>
                    <a:pt x="1296" y="1411"/>
                  </a:lnTo>
                  <a:lnTo>
                    <a:pt x="1301" y="1406"/>
                  </a:lnTo>
                  <a:lnTo>
                    <a:pt x="1315" y="1385"/>
                  </a:lnTo>
                  <a:lnTo>
                    <a:pt x="1315" y="1380"/>
                  </a:lnTo>
                  <a:lnTo>
                    <a:pt x="1312" y="1375"/>
                  </a:lnTo>
                  <a:lnTo>
                    <a:pt x="1306" y="1375"/>
                  </a:lnTo>
                  <a:lnTo>
                    <a:pt x="1301" y="1380"/>
                  </a:lnTo>
                  <a:close/>
                  <a:moveTo>
                    <a:pt x="1320" y="1338"/>
                  </a:moveTo>
                  <a:lnTo>
                    <a:pt x="1312" y="1358"/>
                  </a:lnTo>
                  <a:lnTo>
                    <a:pt x="1312" y="1363"/>
                  </a:lnTo>
                  <a:lnTo>
                    <a:pt x="1315" y="1369"/>
                  </a:lnTo>
                  <a:lnTo>
                    <a:pt x="1322" y="1369"/>
                  </a:lnTo>
                  <a:lnTo>
                    <a:pt x="1325" y="1363"/>
                  </a:lnTo>
                  <a:lnTo>
                    <a:pt x="1335" y="1343"/>
                  </a:lnTo>
                  <a:lnTo>
                    <a:pt x="1335" y="1335"/>
                  </a:lnTo>
                  <a:lnTo>
                    <a:pt x="1330" y="1333"/>
                  </a:lnTo>
                  <a:lnTo>
                    <a:pt x="1325" y="1333"/>
                  </a:lnTo>
                  <a:lnTo>
                    <a:pt x="1320" y="1338"/>
                  </a:lnTo>
                  <a:close/>
                  <a:moveTo>
                    <a:pt x="1332" y="1293"/>
                  </a:moveTo>
                  <a:lnTo>
                    <a:pt x="1327" y="1314"/>
                  </a:lnTo>
                  <a:lnTo>
                    <a:pt x="1327" y="1322"/>
                  </a:lnTo>
                  <a:lnTo>
                    <a:pt x="1332" y="1325"/>
                  </a:lnTo>
                  <a:lnTo>
                    <a:pt x="1338" y="1325"/>
                  </a:lnTo>
                  <a:lnTo>
                    <a:pt x="1343" y="1319"/>
                  </a:lnTo>
                  <a:lnTo>
                    <a:pt x="1345" y="1296"/>
                  </a:lnTo>
                  <a:lnTo>
                    <a:pt x="1345" y="1291"/>
                  </a:lnTo>
                  <a:lnTo>
                    <a:pt x="1340" y="1285"/>
                  </a:lnTo>
                  <a:lnTo>
                    <a:pt x="1335" y="1288"/>
                  </a:lnTo>
                  <a:lnTo>
                    <a:pt x="1332" y="1293"/>
                  </a:lnTo>
                  <a:close/>
                  <a:moveTo>
                    <a:pt x="1335" y="1246"/>
                  </a:moveTo>
                  <a:lnTo>
                    <a:pt x="1335" y="1269"/>
                  </a:lnTo>
                  <a:lnTo>
                    <a:pt x="1335" y="1275"/>
                  </a:lnTo>
                  <a:lnTo>
                    <a:pt x="1340" y="1278"/>
                  </a:lnTo>
                  <a:lnTo>
                    <a:pt x="1348" y="1278"/>
                  </a:lnTo>
                  <a:lnTo>
                    <a:pt x="1350" y="1273"/>
                  </a:lnTo>
                  <a:lnTo>
                    <a:pt x="1350" y="1246"/>
                  </a:lnTo>
                  <a:lnTo>
                    <a:pt x="1348" y="1241"/>
                  </a:lnTo>
                  <a:lnTo>
                    <a:pt x="1343" y="1238"/>
                  </a:lnTo>
                  <a:lnTo>
                    <a:pt x="1338" y="1241"/>
                  </a:lnTo>
                  <a:lnTo>
                    <a:pt x="1335" y="1246"/>
                  </a:lnTo>
                  <a:close/>
                  <a:moveTo>
                    <a:pt x="1332" y="1201"/>
                  </a:moveTo>
                  <a:lnTo>
                    <a:pt x="1335" y="1225"/>
                  </a:lnTo>
                  <a:lnTo>
                    <a:pt x="1338" y="1231"/>
                  </a:lnTo>
                  <a:lnTo>
                    <a:pt x="1343" y="1231"/>
                  </a:lnTo>
                  <a:lnTo>
                    <a:pt x="1348" y="1228"/>
                  </a:lnTo>
                  <a:lnTo>
                    <a:pt x="1350" y="1222"/>
                  </a:lnTo>
                  <a:lnTo>
                    <a:pt x="1348" y="1199"/>
                  </a:lnTo>
                  <a:lnTo>
                    <a:pt x="1343" y="1194"/>
                  </a:lnTo>
                  <a:lnTo>
                    <a:pt x="1338" y="1191"/>
                  </a:lnTo>
                  <a:lnTo>
                    <a:pt x="1332" y="1196"/>
                  </a:lnTo>
                  <a:lnTo>
                    <a:pt x="1332" y="1201"/>
                  </a:lnTo>
                  <a:close/>
                  <a:moveTo>
                    <a:pt x="1320" y="1157"/>
                  </a:moveTo>
                  <a:lnTo>
                    <a:pt x="1327" y="1178"/>
                  </a:lnTo>
                  <a:lnTo>
                    <a:pt x="1330" y="1183"/>
                  </a:lnTo>
                  <a:lnTo>
                    <a:pt x="1338" y="1186"/>
                  </a:lnTo>
                  <a:lnTo>
                    <a:pt x="1340" y="1181"/>
                  </a:lnTo>
                  <a:lnTo>
                    <a:pt x="1343" y="1176"/>
                  </a:lnTo>
                  <a:lnTo>
                    <a:pt x="1335" y="1152"/>
                  </a:lnTo>
                  <a:lnTo>
                    <a:pt x="1330" y="1146"/>
                  </a:lnTo>
                  <a:lnTo>
                    <a:pt x="1325" y="1146"/>
                  </a:lnTo>
                  <a:lnTo>
                    <a:pt x="1320" y="1152"/>
                  </a:lnTo>
                  <a:lnTo>
                    <a:pt x="1320" y="1157"/>
                  </a:lnTo>
                  <a:close/>
                  <a:moveTo>
                    <a:pt x="1301" y="1115"/>
                  </a:moveTo>
                  <a:lnTo>
                    <a:pt x="1312" y="1136"/>
                  </a:lnTo>
                  <a:lnTo>
                    <a:pt x="1317" y="1139"/>
                  </a:lnTo>
                  <a:lnTo>
                    <a:pt x="1322" y="1139"/>
                  </a:lnTo>
                  <a:lnTo>
                    <a:pt x="1327" y="1136"/>
                  </a:lnTo>
                  <a:lnTo>
                    <a:pt x="1327" y="1128"/>
                  </a:lnTo>
                  <a:lnTo>
                    <a:pt x="1315" y="1107"/>
                  </a:lnTo>
                  <a:lnTo>
                    <a:pt x="1312" y="1104"/>
                  </a:lnTo>
                  <a:lnTo>
                    <a:pt x="1303" y="1104"/>
                  </a:lnTo>
                  <a:lnTo>
                    <a:pt x="1301" y="1109"/>
                  </a:lnTo>
                  <a:lnTo>
                    <a:pt x="1301" y="1115"/>
                  </a:lnTo>
                  <a:close/>
                  <a:moveTo>
                    <a:pt x="1275" y="1079"/>
                  </a:moveTo>
                  <a:lnTo>
                    <a:pt x="1278" y="1079"/>
                  </a:lnTo>
                  <a:lnTo>
                    <a:pt x="1290" y="1097"/>
                  </a:lnTo>
                  <a:lnTo>
                    <a:pt x="1293" y="1099"/>
                  </a:lnTo>
                  <a:lnTo>
                    <a:pt x="1301" y="1097"/>
                  </a:lnTo>
                  <a:lnTo>
                    <a:pt x="1303" y="1094"/>
                  </a:lnTo>
                  <a:lnTo>
                    <a:pt x="1303" y="1086"/>
                  </a:lnTo>
                  <a:lnTo>
                    <a:pt x="1290" y="1070"/>
                  </a:lnTo>
                  <a:lnTo>
                    <a:pt x="1288" y="1067"/>
                  </a:lnTo>
                  <a:lnTo>
                    <a:pt x="1283" y="1065"/>
                  </a:lnTo>
                  <a:lnTo>
                    <a:pt x="1278" y="1065"/>
                  </a:lnTo>
                  <a:lnTo>
                    <a:pt x="1275" y="1070"/>
                  </a:lnTo>
                  <a:lnTo>
                    <a:pt x="1275" y="1079"/>
                  </a:lnTo>
                  <a:close/>
                  <a:moveTo>
                    <a:pt x="1243" y="1044"/>
                  </a:moveTo>
                  <a:lnTo>
                    <a:pt x="1262" y="1060"/>
                  </a:lnTo>
                  <a:lnTo>
                    <a:pt x="1267" y="1062"/>
                  </a:lnTo>
                  <a:lnTo>
                    <a:pt x="1272" y="1060"/>
                  </a:lnTo>
                  <a:lnTo>
                    <a:pt x="1275" y="1055"/>
                  </a:lnTo>
                  <a:lnTo>
                    <a:pt x="1272" y="1049"/>
                  </a:lnTo>
                  <a:lnTo>
                    <a:pt x="1256" y="1031"/>
                  </a:lnTo>
                  <a:lnTo>
                    <a:pt x="1248" y="1028"/>
                  </a:lnTo>
                  <a:lnTo>
                    <a:pt x="1243" y="1031"/>
                  </a:lnTo>
                  <a:lnTo>
                    <a:pt x="1243" y="1039"/>
                  </a:lnTo>
                  <a:lnTo>
                    <a:pt x="1243" y="1044"/>
                  </a:lnTo>
                  <a:close/>
                  <a:moveTo>
                    <a:pt x="1210" y="1012"/>
                  </a:moveTo>
                  <a:lnTo>
                    <a:pt x="1228" y="1028"/>
                  </a:lnTo>
                  <a:lnTo>
                    <a:pt x="1233" y="1031"/>
                  </a:lnTo>
                  <a:lnTo>
                    <a:pt x="1238" y="1025"/>
                  </a:lnTo>
                  <a:lnTo>
                    <a:pt x="1241" y="1020"/>
                  </a:lnTo>
                  <a:lnTo>
                    <a:pt x="1238" y="1015"/>
                  </a:lnTo>
                  <a:lnTo>
                    <a:pt x="1217" y="1002"/>
                  </a:lnTo>
                  <a:lnTo>
                    <a:pt x="1212" y="1000"/>
                  </a:lnTo>
                  <a:lnTo>
                    <a:pt x="1206" y="1002"/>
                  </a:lnTo>
                  <a:lnTo>
                    <a:pt x="1206" y="1010"/>
                  </a:lnTo>
                  <a:lnTo>
                    <a:pt x="1210" y="1012"/>
                  </a:lnTo>
                  <a:close/>
                  <a:moveTo>
                    <a:pt x="1170" y="989"/>
                  </a:moveTo>
                  <a:lnTo>
                    <a:pt x="1191" y="1002"/>
                  </a:lnTo>
                  <a:lnTo>
                    <a:pt x="1196" y="1002"/>
                  </a:lnTo>
                  <a:lnTo>
                    <a:pt x="1201" y="1000"/>
                  </a:lnTo>
                  <a:lnTo>
                    <a:pt x="1201" y="992"/>
                  </a:lnTo>
                  <a:lnTo>
                    <a:pt x="1199" y="987"/>
                  </a:lnTo>
                  <a:lnTo>
                    <a:pt x="1178" y="975"/>
                  </a:lnTo>
                  <a:lnTo>
                    <a:pt x="1170" y="975"/>
                  </a:lnTo>
                  <a:lnTo>
                    <a:pt x="1168" y="978"/>
                  </a:lnTo>
                  <a:lnTo>
                    <a:pt x="1168" y="984"/>
                  </a:lnTo>
                  <a:lnTo>
                    <a:pt x="1170" y="989"/>
                  </a:lnTo>
                  <a:close/>
                  <a:moveTo>
                    <a:pt x="1128" y="970"/>
                  </a:moveTo>
                  <a:lnTo>
                    <a:pt x="1149" y="978"/>
                  </a:lnTo>
                  <a:lnTo>
                    <a:pt x="1154" y="978"/>
                  </a:lnTo>
                  <a:lnTo>
                    <a:pt x="1160" y="975"/>
                  </a:lnTo>
                  <a:lnTo>
                    <a:pt x="1160" y="970"/>
                  </a:lnTo>
                  <a:lnTo>
                    <a:pt x="1154" y="965"/>
                  </a:lnTo>
                  <a:lnTo>
                    <a:pt x="1133" y="955"/>
                  </a:lnTo>
                  <a:lnTo>
                    <a:pt x="1128" y="958"/>
                  </a:lnTo>
                  <a:lnTo>
                    <a:pt x="1123" y="960"/>
                  </a:lnTo>
                  <a:lnTo>
                    <a:pt x="1123" y="968"/>
                  </a:lnTo>
                  <a:lnTo>
                    <a:pt x="1128" y="970"/>
                  </a:lnTo>
                  <a:close/>
                  <a:moveTo>
                    <a:pt x="1084" y="958"/>
                  </a:moveTo>
                  <a:lnTo>
                    <a:pt x="1108" y="963"/>
                  </a:lnTo>
                  <a:lnTo>
                    <a:pt x="1113" y="963"/>
                  </a:lnTo>
                  <a:lnTo>
                    <a:pt x="1115" y="958"/>
                  </a:lnTo>
                  <a:lnTo>
                    <a:pt x="1115" y="952"/>
                  </a:lnTo>
                  <a:lnTo>
                    <a:pt x="1110" y="950"/>
                  </a:lnTo>
                  <a:lnTo>
                    <a:pt x="1086" y="942"/>
                  </a:lnTo>
                  <a:lnTo>
                    <a:pt x="1081" y="945"/>
                  </a:lnTo>
                  <a:lnTo>
                    <a:pt x="1078" y="950"/>
                  </a:lnTo>
                  <a:lnTo>
                    <a:pt x="1078" y="955"/>
                  </a:lnTo>
                  <a:lnTo>
                    <a:pt x="1084" y="958"/>
                  </a:lnTo>
                  <a:close/>
                  <a:moveTo>
                    <a:pt x="1039" y="952"/>
                  </a:moveTo>
                  <a:lnTo>
                    <a:pt x="1060" y="955"/>
                  </a:lnTo>
                  <a:lnTo>
                    <a:pt x="1068" y="952"/>
                  </a:lnTo>
                  <a:lnTo>
                    <a:pt x="1071" y="947"/>
                  </a:lnTo>
                  <a:lnTo>
                    <a:pt x="1068" y="942"/>
                  </a:lnTo>
                  <a:lnTo>
                    <a:pt x="1063" y="940"/>
                  </a:lnTo>
                  <a:lnTo>
                    <a:pt x="1039" y="937"/>
                  </a:lnTo>
                  <a:lnTo>
                    <a:pt x="1034" y="937"/>
                  </a:lnTo>
                  <a:lnTo>
                    <a:pt x="1031" y="942"/>
                  </a:lnTo>
                  <a:lnTo>
                    <a:pt x="1034" y="950"/>
                  </a:lnTo>
                  <a:lnTo>
                    <a:pt x="1039" y="952"/>
                  </a:lnTo>
                  <a:close/>
                  <a:moveTo>
                    <a:pt x="992" y="950"/>
                  </a:moveTo>
                  <a:lnTo>
                    <a:pt x="1011" y="950"/>
                  </a:lnTo>
                  <a:lnTo>
                    <a:pt x="1016" y="950"/>
                  </a:lnTo>
                  <a:lnTo>
                    <a:pt x="1021" y="947"/>
                  </a:lnTo>
                  <a:lnTo>
                    <a:pt x="1024" y="942"/>
                  </a:lnTo>
                  <a:lnTo>
                    <a:pt x="1021" y="937"/>
                  </a:lnTo>
                  <a:lnTo>
                    <a:pt x="1016" y="934"/>
                  </a:lnTo>
                  <a:lnTo>
                    <a:pt x="1011" y="934"/>
                  </a:lnTo>
                  <a:lnTo>
                    <a:pt x="992" y="934"/>
                  </a:lnTo>
                  <a:lnTo>
                    <a:pt x="987" y="937"/>
                  </a:lnTo>
                  <a:lnTo>
                    <a:pt x="984" y="945"/>
                  </a:lnTo>
                  <a:lnTo>
                    <a:pt x="987" y="950"/>
                  </a:lnTo>
                  <a:lnTo>
                    <a:pt x="992" y="950"/>
                  </a:lnTo>
                  <a:close/>
                  <a:moveTo>
                    <a:pt x="947" y="958"/>
                  </a:moveTo>
                  <a:lnTo>
                    <a:pt x="969" y="952"/>
                  </a:lnTo>
                  <a:lnTo>
                    <a:pt x="974" y="950"/>
                  </a:lnTo>
                  <a:lnTo>
                    <a:pt x="976" y="945"/>
                  </a:lnTo>
                  <a:lnTo>
                    <a:pt x="974" y="940"/>
                  </a:lnTo>
                  <a:lnTo>
                    <a:pt x="969" y="937"/>
                  </a:lnTo>
                  <a:lnTo>
                    <a:pt x="942" y="942"/>
                  </a:lnTo>
                  <a:lnTo>
                    <a:pt x="939" y="945"/>
                  </a:lnTo>
                  <a:lnTo>
                    <a:pt x="937" y="950"/>
                  </a:lnTo>
                  <a:lnTo>
                    <a:pt x="939" y="955"/>
                  </a:lnTo>
                  <a:lnTo>
                    <a:pt x="947" y="958"/>
                  </a:lnTo>
                  <a:close/>
                  <a:moveTo>
                    <a:pt x="903" y="968"/>
                  </a:moveTo>
                  <a:lnTo>
                    <a:pt x="924" y="963"/>
                  </a:lnTo>
                  <a:lnTo>
                    <a:pt x="929" y="958"/>
                  </a:lnTo>
                  <a:lnTo>
                    <a:pt x="929" y="952"/>
                  </a:lnTo>
                  <a:lnTo>
                    <a:pt x="927" y="947"/>
                  </a:lnTo>
                  <a:lnTo>
                    <a:pt x="919" y="947"/>
                  </a:lnTo>
                  <a:lnTo>
                    <a:pt x="897" y="955"/>
                  </a:lnTo>
                  <a:lnTo>
                    <a:pt x="892" y="958"/>
                  </a:lnTo>
                  <a:lnTo>
                    <a:pt x="892" y="963"/>
                  </a:lnTo>
                  <a:lnTo>
                    <a:pt x="895" y="968"/>
                  </a:lnTo>
                  <a:lnTo>
                    <a:pt x="903" y="968"/>
                  </a:lnTo>
                  <a:close/>
                  <a:moveTo>
                    <a:pt x="859" y="987"/>
                  </a:moveTo>
                  <a:lnTo>
                    <a:pt x="879" y="975"/>
                  </a:lnTo>
                  <a:lnTo>
                    <a:pt x="885" y="973"/>
                  </a:lnTo>
                  <a:lnTo>
                    <a:pt x="885" y="965"/>
                  </a:lnTo>
                  <a:lnTo>
                    <a:pt x="879" y="963"/>
                  </a:lnTo>
                  <a:lnTo>
                    <a:pt x="874" y="963"/>
                  </a:lnTo>
                  <a:lnTo>
                    <a:pt x="854" y="973"/>
                  </a:lnTo>
                  <a:lnTo>
                    <a:pt x="848" y="975"/>
                  </a:lnTo>
                  <a:lnTo>
                    <a:pt x="848" y="984"/>
                  </a:lnTo>
                  <a:lnTo>
                    <a:pt x="854" y="987"/>
                  </a:lnTo>
                  <a:lnTo>
                    <a:pt x="859" y="987"/>
                  </a:lnTo>
                  <a:close/>
                  <a:moveTo>
                    <a:pt x="819" y="1010"/>
                  </a:moveTo>
                  <a:lnTo>
                    <a:pt x="840" y="997"/>
                  </a:lnTo>
                  <a:lnTo>
                    <a:pt x="842" y="992"/>
                  </a:lnTo>
                  <a:lnTo>
                    <a:pt x="842" y="987"/>
                  </a:lnTo>
                  <a:lnTo>
                    <a:pt x="837" y="984"/>
                  </a:lnTo>
                  <a:lnTo>
                    <a:pt x="832" y="984"/>
                  </a:lnTo>
                  <a:lnTo>
                    <a:pt x="812" y="997"/>
                  </a:lnTo>
                  <a:lnTo>
                    <a:pt x="809" y="1002"/>
                  </a:lnTo>
                  <a:lnTo>
                    <a:pt x="809" y="1007"/>
                  </a:lnTo>
                  <a:lnTo>
                    <a:pt x="814" y="1010"/>
                  </a:lnTo>
                  <a:lnTo>
                    <a:pt x="819" y="1010"/>
                  </a:lnTo>
                  <a:close/>
                  <a:moveTo>
                    <a:pt x="782" y="1039"/>
                  </a:moveTo>
                  <a:lnTo>
                    <a:pt x="801" y="1023"/>
                  </a:lnTo>
                  <a:lnTo>
                    <a:pt x="804" y="1018"/>
                  </a:lnTo>
                  <a:lnTo>
                    <a:pt x="804" y="1012"/>
                  </a:lnTo>
                  <a:lnTo>
                    <a:pt x="798" y="1010"/>
                  </a:lnTo>
                  <a:lnTo>
                    <a:pt x="793" y="1012"/>
                  </a:lnTo>
                  <a:lnTo>
                    <a:pt x="772" y="1025"/>
                  </a:lnTo>
                  <a:lnTo>
                    <a:pt x="770" y="1031"/>
                  </a:lnTo>
                  <a:lnTo>
                    <a:pt x="772" y="1039"/>
                  </a:lnTo>
                  <a:lnTo>
                    <a:pt x="777" y="1042"/>
                  </a:lnTo>
                  <a:lnTo>
                    <a:pt x="782" y="1039"/>
                  </a:lnTo>
                  <a:close/>
                  <a:moveTo>
                    <a:pt x="752" y="1070"/>
                  </a:moveTo>
                  <a:lnTo>
                    <a:pt x="767" y="1055"/>
                  </a:lnTo>
                  <a:lnTo>
                    <a:pt x="770" y="1049"/>
                  </a:lnTo>
                  <a:lnTo>
                    <a:pt x="767" y="1044"/>
                  </a:lnTo>
                  <a:lnTo>
                    <a:pt x="762" y="1042"/>
                  </a:lnTo>
                  <a:lnTo>
                    <a:pt x="757" y="1044"/>
                  </a:lnTo>
                  <a:lnTo>
                    <a:pt x="738" y="1060"/>
                  </a:lnTo>
                  <a:lnTo>
                    <a:pt x="738" y="1065"/>
                  </a:lnTo>
                  <a:lnTo>
                    <a:pt x="740" y="1070"/>
                  </a:lnTo>
                  <a:lnTo>
                    <a:pt x="745" y="1073"/>
                  </a:lnTo>
                  <a:lnTo>
                    <a:pt x="752" y="1070"/>
                  </a:lnTo>
                  <a:close/>
                  <a:moveTo>
                    <a:pt x="722" y="1107"/>
                  </a:moveTo>
                  <a:lnTo>
                    <a:pt x="735" y="1089"/>
                  </a:lnTo>
                  <a:lnTo>
                    <a:pt x="738" y="1084"/>
                  </a:lnTo>
                  <a:lnTo>
                    <a:pt x="735" y="1079"/>
                  </a:lnTo>
                  <a:lnTo>
                    <a:pt x="727" y="1075"/>
                  </a:lnTo>
                  <a:lnTo>
                    <a:pt x="722" y="1079"/>
                  </a:lnTo>
                  <a:lnTo>
                    <a:pt x="710" y="1097"/>
                  </a:lnTo>
                  <a:lnTo>
                    <a:pt x="707" y="1104"/>
                  </a:lnTo>
                  <a:lnTo>
                    <a:pt x="710" y="1109"/>
                  </a:lnTo>
                  <a:lnTo>
                    <a:pt x="717" y="1109"/>
                  </a:lnTo>
                  <a:lnTo>
                    <a:pt x="722" y="1107"/>
                  </a:lnTo>
                  <a:close/>
                  <a:moveTo>
                    <a:pt x="696" y="1146"/>
                  </a:moveTo>
                  <a:lnTo>
                    <a:pt x="710" y="1125"/>
                  </a:lnTo>
                  <a:lnTo>
                    <a:pt x="710" y="1120"/>
                  </a:lnTo>
                  <a:lnTo>
                    <a:pt x="707" y="1115"/>
                  </a:lnTo>
                  <a:lnTo>
                    <a:pt x="702" y="1115"/>
                  </a:lnTo>
                  <a:lnTo>
                    <a:pt x="696" y="1117"/>
                  </a:lnTo>
                  <a:lnTo>
                    <a:pt x="683" y="1139"/>
                  </a:lnTo>
                  <a:lnTo>
                    <a:pt x="683" y="1144"/>
                  </a:lnTo>
                  <a:lnTo>
                    <a:pt x="685" y="1149"/>
                  </a:lnTo>
                  <a:lnTo>
                    <a:pt x="691" y="1149"/>
                  </a:lnTo>
                  <a:lnTo>
                    <a:pt x="696" y="1146"/>
                  </a:lnTo>
                  <a:close/>
                  <a:moveTo>
                    <a:pt x="675" y="1188"/>
                  </a:moveTo>
                  <a:lnTo>
                    <a:pt x="685" y="1167"/>
                  </a:lnTo>
                  <a:lnTo>
                    <a:pt x="685" y="1159"/>
                  </a:lnTo>
                  <a:lnTo>
                    <a:pt x="683" y="1154"/>
                  </a:lnTo>
                  <a:lnTo>
                    <a:pt x="675" y="1154"/>
                  </a:lnTo>
                  <a:lnTo>
                    <a:pt x="673" y="1159"/>
                  </a:lnTo>
                  <a:lnTo>
                    <a:pt x="662" y="1181"/>
                  </a:lnTo>
                  <a:lnTo>
                    <a:pt x="662" y="1186"/>
                  </a:lnTo>
                  <a:lnTo>
                    <a:pt x="665" y="1191"/>
                  </a:lnTo>
                  <a:lnTo>
                    <a:pt x="670" y="1191"/>
                  </a:lnTo>
                  <a:lnTo>
                    <a:pt x="675" y="1188"/>
                  </a:lnTo>
                  <a:close/>
                  <a:moveTo>
                    <a:pt x="660" y="1231"/>
                  </a:moveTo>
                  <a:lnTo>
                    <a:pt x="667" y="1209"/>
                  </a:lnTo>
                  <a:lnTo>
                    <a:pt x="667" y="1201"/>
                  </a:lnTo>
                  <a:lnTo>
                    <a:pt x="662" y="1199"/>
                  </a:lnTo>
                  <a:lnTo>
                    <a:pt x="657" y="1199"/>
                  </a:lnTo>
                  <a:lnTo>
                    <a:pt x="652" y="1204"/>
                  </a:lnTo>
                  <a:lnTo>
                    <a:pt x="643" y="1225"/>
                  </a:lnTo>
                  <a:lnTo>
                    <a:pt x="643" y="1233"/>
                  </a:lnTo>
                  <a:lnTo>
                    <a:pt x="649" y="1236"/>
                  </a:lnTo>
                  <a:lnTo>
                    <a:pt x="655" y="1236"/>
                  </a:lnTo>
                  <a:lnTo>
                    <a:pt x="660" y="1231"/>
                  </a:lnTo>
                  <a:close/>
                  <a:moveTo>
                    <a:pt x="649" y="1275"/>
                  </a:moveTo>
                  <a:lnTo>
                    <a:pt x="655" y="1254"/>
                  </a:lnTo>
                  <a:lnTo>
                    <a:pt x="652" y="1246"/>
                  </a:lnTo>
                  <a:lnTo>
                    <a:pt x="647" y="1243"/>
                  </a:lnTo>
                  <a:lnTo>
                    <a:pt x="641" y="1243"/>
                  </a:lnTo>
                  <a:lnTo>
                    <a:pt x="638" y="1249"/>
                  </a:lnTo>
                  <a:lnTo>
                    <a:pt x="633" y="1273"/>
                  </a:lnTo>
                  <a:lnTo>
                    <a:pt x="633" y="1278"/>
                  </a:lnTo>
                  <a:lnTo>
                    <a:pt x="638" y="1283"/>
                  </a:lnTo>
                  <a:lnTo>
                    <a:pt x="643" y="1280"/>
                  </a:lnTo>
                  <a:lnTo>
                    <a:pt x="649" y="1275"/>
                  </a:lnTo>
                  <a:close/>
                  <a:moveTo>
                    <a:pt x="641" y="1322"/>
                  </a:moveTo>
                  <a:lnTo>
                    <a:pt x="643" y="1298"/>
                  </a:lnTo>
                  <a:lnTo>
                    <a:pt x="643" y="1293"/>
                  </a:lnTo>
                  <a:lnTo>
                    <a:pt x="638" y="1291"/>
                  </a:lnTo>
                  <a:lnTo>
                    <a:pt x="630" y="1291"/>
                  </a:lnTo>
                  <a:lnTo>
                    <a:pt x="628" y="1296"/>
                  </a:lnTo>
                  <a:lnTo>
                    <a:pt x="625" y="1319"/>
                  </a:lnTo>
                  <a:lnTo>
                    <a:pt x="628" y="1325"/>
                  </a:lnTo>
                  <a:lnTo>
                    <a:pt x="633" y="1328"/>
                  </a:lnTo>
                  <a:lnTo>
                    <a:pt x="638" y="1328"/>
                  </a:lnTo>
                  <a:lnTo>
                    <a:pt x="641" y="1322"/>
                  </a:lnTo>
                  <a:close/>
                  <a:moveTo>
                    <a:pt x="641" y="1366"/>
                  </a:moveTo>
                  <a:lnTo>
                    <a:pt x="641" y="1356"/>
                  </a:lnTo>
                  <a:lnTo>
                    <a:pt x="641" y="1346"/>
                  </a:lnTo>
                  <a:lnTo>
                    <a:pt x="638" y="1338"/>
                  </a:lnTo>
                  <a:lnTo>
                    <a:pt x="633" y="1335"/>
                  </a:lnTo>
                  <a:lnTo>
                    <a:pt x="628" y="1338"/>
                  </a:lnTo>
                  <a:lnTo>
                    <a:pt x="625" y="1343"/>
                  </a:lnTo>
                  <a:lnTo>
                    <a:pt x="625" y="1356"/>
                  </a:lnTo>
                  <a:lnTo>
                    <a:pt x="625" y="1366"/>
                  </a:lnTo>
                  <a:lnTo>
                    <a:pt x="628" y="1375"/>
                  </a:lnTo>
                  <a:lnTo>
                    <a:pt x="633" y="1375"/>
                  </a:lnTo>
                  <a:lnTo>
                    <a:pt x="638" y="1372"/>
                  </a:lnTo>
                  <a:lnTo>
                    <a:pt x="641" y="1366"/>
                  </a:lnTo>
                  <a:close/>
                  <a:moveTo>
                    <a:pt x="643" y="1413"/>
                  </a:moveTo>
                  <a:lnTo>
                    <a:pt x="641" y="1390"/>
                  </a:lnTo>
                  <a:lnTo>
                    <a:pt x="638" y="1385"/>
                  </a:lnTo>
                  <a:lnTo>
                    <a:pt x="633" y="1382"/>
                  </a:lnTo>
                  <a:lnTo>
                    <a:pt x="628" y="1385"/>
                  </a:lnTo>
                  <a:lnTo>
                    <a:pt x="625" y="1393"/>
                  </a:lnTo>
                  <a:lnTo>
                    <a:pt x="628" y="1416"/>
                  </a:lnTo>
                  <a:lnTo>
                    <a:pt x="630" y="1422"/>
                  </a:lnTo>
                  <a:lnTo>
                    <a:pt x="636" y="1422"/>
                  </a:lnTo>
                  <a:lnTo>
                    <a:pt x="641" y="1419"/>
                  </a:lnTo>
                  <a:lnTo>
                    <a:pt x="643" y="1413"/>
                  </a:lnTo>
                  <a:close/>
                  <a:moveTo>
                    <a:pt x="652" y="1458"/>
                  </a:moveTo>
                  <a:lnTo>
                    <a:pt x="647" y="1437"/>
                  </a:lnTo>
                  <a:lnTo>
                    <a:pt x="643" y="1432"/>
                  </a:lnTo>
                  <a:lnTo>
                    <a:pt x="638" y="1430"/>
                  </a:lnTo>
                  <a:lnTo>
                    <a:pt x="633" y="1435"/>
                  </a:lnTo>
                  <a:lnTo>
                    <a:pt x="633" y="1440"/>
                  </a:lnTo>
                  <a:lnTo>
                    <a:pt x="636" y="1463"/>
                  </a:lnTo>
                  <a:lnTo>
                    <a:pt x="641" y="1469"/>
                  </a:lnTo>
                  <a:lnTo>
                    <a:pt x="647" y="1469"/>
                  </a:lnTo>
                  <a:lnTo>
                    <a:pt x="652" y="1466"/>
                  </a:lnTo>
                  <a:lnTo>
                    <a:pt x="652" y="1458"/>
                  </a:lnTo>
                  <a:close/>
                  <a:moveTo>
                    <a:pt x="665" y="1503"/>
                  </a:moveTo>
                  <a:lnTo>
                    <a:pt x="660" y="1482"/>
                  </a:lnTo>
                  <a:lnTo>
                    <a:pt x="655" y="1477"/>
                  </a:lnTo>
                  <a:lnTo>
                    <a:pt x="649" y="1477"/>
                  </a:lnTo>
                  <a:lnTo>
                    <a:pt x="643" y="1479"/>
                  </a:lnTo>
                  <a:lnTo>
                    <a:pt x="643" y="1487"/>
                  </a:lnTo>
                  <a:lnTo>
                    <a:pt x="652" y="1508"/>
                  </a:lnTo>
                  <a:lnTo>
                    <a:pt x="655" y="1513"/>
                  </a:lnTo>
                  <a:lnTo>
                    <a:pt x="662" y="1513"/>
                  </a:lnTo>
                  <a:lnTo>
                    <a:pt x="665" y="1510"/>
                  </a:lnTo>
                  <a:lnTo>
                    <a:pt x="665" y="1503"/>
                  </a:lnTo>
                  <a:close/>
                  <a:moveTo>
                    <a:pt x="683" y="1545"/>
                  </a:moveTo>
                  <a:lnTo>
                    <a:pt x="675" y="1524"/>
                  </a:lnTo>
                  <a:lnTo>
                    <a:pt x="670" y="1522"/>
                  </a:lnTo>
                  <a:lnTo>
                    <a:pt x="665" y="1522"/>
                  </a:lnTo>
                  <a:lnTo>
                    <a:pt x="660" y="1524"/>
                  </a:lnTo>
                  <a:lnTo>
                    <a:pt x="660" y="1532"/>
                  </a:lnTo>
                  <a:lnTo>
                    <a:pt x="670" y="1552"/>
                  </a:lnTo>
                  <a:lnTo>
                    <a:pt x="675" y="1557"/>
                  </a:lnTo>
                  <a:lnTo>
                    <a:pt x="680" y="1555"/>
                  </a:lnTo>
                  <a:lnTo>
                    <a:pt x="685" y="1552"/>
                  </a:lnTo>
                  <a:lnTo>
                    <a:pt x="683" y="1545"/>
                  </a:lnTo>
                  <a:close/>
                  <a:moveTo>
                    <a:pt x="707" y="1587"/>
                  </a:moveTo>
                  <a:lnTo>
                    <a:pt x="696" y="1566"/>
                  </a:lnTo>
                  <a:lnTo>
                    <a:pt x="691" y="1563"/>
                  </a:lnTo>
                  <a:lnTo>
                    <a:pt x="685" y="1563"/>
                  </a:lnTo>
                  <a:lnTo>
                    <a:pt x="680" y="1569"/>
                  </a:lnTo>
                  <a:lnTo>
                    <a:pt x="680" y="1574"/>
                  </a:lnTo>
                  <a:lnTo>
                    <a:pt x="693" y="1594"/>
                  </a:lnTo>
                  <a:lnTo>
                    <a:pt x="699" y="1597"/>
                  </a:lnTo>
                  <a:lnTo>
                    <a:pt x="704" y="1597"/>
                  </a:lnTo>
                  <a:lnTo>
                    <a:pt x="710" y="1592"/>
                  </a:lnTo>
                  <a:lnTo>
                    <a:pt x="707" y="1587"/>
                  </a:lnTo>
                  <a:close/>
                  <a:moveTo>
                    <a:pt x="735" y="1624"/>
                  </a:moveTo>
                  <a:lnTo>
                    <a:pt x="730" y="1621"/>
                  </a:lnTo>
                  <a:lnTo>
                    <a:pt x="720" y="1605"/>
                  </a:lnTo>
                  <a:lnTo>
                    <a:pt x="715" y="1602"/>
                  </a:lnTo>
                  <a:lnTo>
                    <a:pt x="710" y="1602"/>
                  </a:lnTo>
                  <a:lnTo>
                    <a:pt x="707" y="1607"/>
                  </a:lnTo>
                  <a:lnTo>
                    <a:pt x="707" y="1616"/>
                  </a:lnTo>
                  <a:lnTo>
                    <a:pt x="720" y="1631"/>
                  </a:lnTo>
                  <a:lnTo>
                    <a:pt x="722" y="1634"/>
                  </a:lnTo>
                  <a:lnTo>
                    <a:pt x="727" y="1637"/>
                  </a:lnTo>
                  <a:lnTo>
                    <a:pt x="733" y="1634"/>
                  </a:lnTo>
                  <a:lnTo>
                    <a:pt x="735" y="1629"/>
                  </a:lnTo>
                  <a:lnTo>
                    <a:pt x="735" y="1624"/>
                  </a:lnTo>
                  <a:close/>
                  <a:moveTo>
                    <a:pt x="764" y="1660"/>
                  </a:moveTo>
                  <a:lnTo>
                    <a:pt x="749" y="1642"/>
                  </a:lnTo>
                  <a:lnTo>
                    <a:pt x="743" y="1639"/>
                  </a:lnTo>
                  <a:lnTo>
                    <a:pt x="738" y="1642"/>
                  </a:lnTo>
                  <a:lnTo>
                    <a:pt x="735" y="1647"/>
                  </a:lnTo>
                  <a:lnTo>
                    <a:pt x="738" y="1652"/>
                  </a:lnTo>
                  <a:lnTo>
                    <a:pt x="754" y="1671"/>
                  </a:lnTo>
                  <a:lnTo>
                    <a:pt x="759" y="1673"/>
                  </a:lnTo>
                  <a:lnTo>
                    <a:pt x="764" y="1671"/>
                  </a:lnTo>
                  <a:lnTo>
                    <a:pt x="767" y="1666"/>
                  </a:lnTo>
                  <a:lnTo>
                    <a:pt x="764" y="1660"/>
                  </a:lnTo>
                  <a:close/>
                  <a:moveTo>
                    <a:pt x="798" y="1691"/>
                  </a:moveTo>
                  <a:lnTo>
                    <a:pt x="780" y="1676"/>
                  </a:lnTo>
                  <a:lnTo>
                    <a:pt x="775" y="1673"/>
                  </a:lnTo>
                  <a:lnTo>
                    <a:pt x="770" y="1676"/>
                  </a:lnTo>
                  <a:lnTo>
                    <a:pt x="767" y="1681"/>
                  </a:lnTo>
                  <a:lnTo>
                    <a:pt x="770" y="1686"/>
                  </a:lnTo>
                  <a:lnTo>
                    <a:pt x="787" y="1702"/>
                  </a:lnTo>
                  <a:lnTo>
                    <a:pt x="793" y="1704"/>
                  </a:lnTo>
                  <a:lnTo>
                    <a:pt x="798" y="1702"/>
                  </a:lnTo>
                  <a:lnTo>
                    <a:pt x="801" y="1697"/>
                  </a:lnTo>
                  <a:lnTo>
                    <a:pt x="798" y="1691"/>
                  </a:lnTo>
                  <a:close/>
                  <a:moveTo>
                    <a:pt x="835" y="1721"/>
                  </a:moveTo>
                  <a:lnTo>
                    <a:pt x="817" y="1704"/>
                  </a:lnTo>
                  <a:lnTo>
                    <a:pt x="812" y="1704"/>
                  </a:lnTo>
                  <a:lnTo>
                    <a:pt x="806" y="1707"/>
                  </a:lnTo>
                  <a:lnTo>
                    <a:pt x="804" y="1713"/>
                  </a:lnTo>
                  <a:lnTo>
                    <a:pt x="806" y="1718"/>
                  </a:lnTo>
                  <a:lnTo>
                    <a:pt x="824" y="1733"/>
                  </a:lnTo>
                  <a:lnTo>
                    <a:pt x="830" y="1733"/>
                  </a:lnTo>
                  <a:lnTo>
                    <a:pt x="835" y="1731"/>
                  </a:lnTo>
                  <a:lnTo>
                    <a:pt x="837" y="1726"/>
                  </a:lnTo>
                  <a:lnTo>
                    <a:pt x="835" y="1721"/>
                  </a:lnTo>
                  <a:close/>
                  <a:moveTo>
                    <a:pt x="872" y="1746"/>
                  </a:moveTo>
                  <a:lnTo>
                    <a:pt x="854" y="1733"/>
                  </a:lnTo>
                  <a:lnTo>
                    <a:pt x="848" y="1733"/>
                  </a:lnTo>
                  <a:lnTo>
                    <a:pt x="842" y="1736"/>
                  </a:lnTo>
                  <a:lnTo>
                    <a:pt x="840" y="1741"/>
                  </a:lnTo>
                  <a:lnTo>
                    <a:pt x="845" y="1746"/>
                  </a:lnTo>
                  <a:lnTo>
                    <a:pt x="864" y="1760"/>
                  </a:lnTo>
                  <a:lnTo>
                    <a:pt x="872" y="1760"/>
                  </a:lnTo>
                  <a:lnTo>
                    <a:pt x="874" y="1757"/>
                  </a:lnTo>
                  <a:lnTo>
                    <a:pt x="877" y="1751"/>
                  </a:lnTo>
                  <a:lnTo>
                    <a:pt x="872" y="1746"/>
                  </a:lnTo>
                  <a:close/>
                  <a:moveTo>
                    <a:pt x="914" y="1768"/>
                  </a:moveTo>
                  <a:lnTo>
                    <a:pt x="892" y="1757"/>
                  </a:lnTo>
                  <a:lnTo>
                    <a:pt x="887" y="1757"/>
                  </a:lnTo>
                  <a:lnTo>
                    <a:pt x="882" y="1760"/>
                  </a:lnTo>
                  <a:lnTo>
                    <a:pt x="882" y="1768"/>
                  </a:lnTo>
                  <a:lnTo>
                    <a:pt x="885" y="1770"/>
                  </a:lnTo>
                  <a:lnTo>
                    <a:pt x="906" y="1783"/>
                  </a:lnTo>
                  <a:lnTo>
                    <a:pt x="914" y="1783"/>
                  </a:lnTo>
                  <a:lnTo>
                    <a:pt x="916" y="1778"/>
                  </a:lnTo>
                  <a:lnTo>
                    <a:pt x="916" y="1773"/>
                  </a:lnTo>
                  <a:lnTo>
                    <a:pt x="914" y="1768"/>
                  </a:lnTo>
                  <a:close/>
                  <a:moveTo>
                    <a:pt x="956" y="1788"/>
                  </a:moveTo>
                  <a:lnTo>
                    <a:pt x="934" y="1778"/>
                  </a:lnTo>
                  <a:lnTo>
                    <a:pt x="929" y="1778"/>
                  </a:lnTo>
                  <a:lnTo>
                    <a:pt x="924" y="1783"/>
                  </a:lnTo>
                  <a:lnTo>
                    <a:pt x="924" y="1788"/>
                  </a:lnTo>
                  <a:lnTo>
                    <a:pt x="929" y="1794"/>
                  </a:lnTo>
                  <a:lnTo>
                    <a:pt x="950" y="1801"/>
                  </a:lnTo>
                  <a:lnTo>
                    <a:pt x="956" y="1801"/>
                  </a:lnTo>
                  <a:lnTo>
                    <a:pt x="961" y="1796"/>
                  </a:lnTo>
                  <a:lnTo>
                    <a:pt x="961" y="1791"/>
                  </a:lnTo>
                  <a:lnTo>
                    <a:pt x="956" y="1788"/>
                  </a:lnTo>
                  <a:close/>
                  <a:moveTo>
                    <a:pt x="999" y="1801"/>
                  </a:moveTo>
                  <a:lnTo>
                    <a:pt x="979" y="1796"/>
                  </a:lnTo>
                  <a:lnTo>
                    <a:pt x="971" y="1796"/>
                  </a:lnTo>
                  <a:lnTo>
                    <a:pt x="969" y="1799"/>
                  </a:lnTo>
                  <a:lnTo>
                    <a:pt x="969" y="1806"/>
                  </a:lnTo>
                  <a:lnTo>
                    <a:pt x="974" y="1810"/>
                  </a:lnTo>
                  <a:lnTo>
                    <a:pt x="994" y="1818"/>
                  </a:lnTo>
                  <a:lnTo>
                    <a:pt x="1002" y="1818"/>
                  </a:lnTo>
                  <a:lnTo>
                    <a:pt x="1006" y="1812"/>
                  </a:lnTo>
                  <a:lnTo>
                    <a:pt x="1006" y="1806"/>
                  </a:lnTo>
                  <a:lnTo>
                    <a:pt x="999" y="1801"/>
                  </a:lnTo>
                  <a:close/>
                  <a:moveTo>
                    <a:pt x="1044" y="1812"/>
                  </a:moveTo>
                  <a:lnTo>
                    <a:pt x="1024" y="1810"/>
                  </a:lnTo>
                  <a:lnTo>
                    <a:pt x="1016" y="1810"/>
                  </a:lnTo>
                  <a:lnTo>
                    <a:pt x="1013" y="1815"/>
                  </a:lnTo>
                  <a:lnTo>
                    <a:pt x="1013" y="1820"/>
                  </a:lnTo>
                  <a:lnTo>
                    <a:pt x="1018" y="1823"/>
                  </a:lnTo>
                  <a:lnTo>
                    <a:pt x="1041" y="1828"/>
                  </a:lnTo>
                  <a:lnTo>
                    <a:pt x="1047" y="1828"/>
                  </a:lnTo>
                  <a:lnTo>
                    <a:pt x="1052" y="1823"/>
                  </a:lnTo>
                  <a:lnTo>
                    <a:pt x="1049" y="1818"/>
                  </a:lnTo>
                  <a:lnTo>
                    <a:pt x="1044" y="1812"/>
                  </a:lnTo>
                  <a:close/>
                  <a:moveTo>
                    <a:pt x="1091" y="1820"/>
                  </a:moveTo>
                  <a:lnTo>
                    <a:pt x="1068" y="1818"/>
                  </a:lnTo>
                  <a:lnTo>
                    <a:pt x="1063" y="1820"/>
                  </a:lnTo>
                  <a:lnTo>
                    <a:pt x="1058" y="1825"/>
                  </a:lnTo>
                  <a:lnTo>
                    <a:pt x="1060" y="1830"/>
                  </a:lnTo>
                  <a:lnTo>
                    <a:pt x="1066" y="1833"/>
                  </a:lnTo>
                  <a:lnTo>
                    <a:pt x="1089" y="1836"/>
                  </a:lnTo>
                  <a:lnTo>
                    <a:pt x="1094" y="1836"/>
                  </a:lnTo>
                  <a:lnTo>
                    <a:pt x="1096" y="1830"/>
                  </a:lnTo>
                  <a:lnTo>
                    <a:pt x="1096" y="1823"/>
                  </a:lnTo>
                  <a:lnTo>
                    <a:pt x="1091" y="1820"/>
                  </a:lnTo>
                  <a:close/>
                  <a:moveTo>
                    <a:pt x="1136" y="1823"/>
                  </a:moveTo>
                  <a:lnTo>
                    <a:pt x="1115" y="1823"/>
                  </a:lnTo>
                  <a:lnTo>
                    <a:pt x="1108" y="1825"/>
                  </a:lnTo>
                  <a:lnTo>
                    <a:pt x="1104" y="1830"/>
                  </a:lnTo>
                  <a:lnTo>
                    <a:pt x="1108" y="1836"/>
                  </a:lnTo>
                  <a:lnTo>
                    <a:pt x="1113" y="1838"/>
                  </a:lnTo>
                  <a:lnTo>
                    <a:pt x="1136" y="1838"/>
                  </a:lnTo>
                  <a:lnTo>
                    <a:pt x="1141" y="1838"/>
                  </a:lnTo>
                  <a:lnTo>
                    <a:pt x="1144" y="1833"/>
                  </a:lnTo>
                  <a:lnTo>
                    <a:pt x="1141" y="1825"/>
                  </a:lnTo>
                  <a:lnTo>
                    <a:pt x="1136" y="1823"/>
                  </a:lnTo>
                  <a:close/>
                  <a:moveTo>
                    <a:pt x="1183" y="1823"/>
                  </a:moveTo>
                  <a:lnTo>
                    <a:pt x="1160" y="1823"/>
                  </a:lnTo>
                  <a:lnTo>
                    <a:pt x="1154" y="1825"/>
                  </a:lnTo>
                  <a:lnTo>
                    <a:pt x="1151" y="1833"/>
                  </a:lnTo>
                  <a:lnTo>
                    <a:pt x="1154" y="1838"/>
                  </a:lnTo>
                  <a:lnTo>
                    <a:pt x="1160" y="1838"/>
                  </a:lnTo>
                  <a:lnTo>
                    <a:pt x="1183" y="1838"/>
                  </a:lnTo>
                  <a:lnTo>
                    <a:pt x="1191" y="1836"/>
                  </a:lnTo>
                  <a:lnTo>
                    <a:pt x="1191" y="1830"/>
                  </a:lnTo>
                  <a:lnTo>
                    <a:pt x="1188" y="1825"/>
                  </a:lnTo>
                  <a:lnTo>
                    <a:pt x="1183" y="1823"/>
                  </a:lnTo>
                  <a:close/>
                  <a:moveTo>
                    <a:pt x="1230" y="1818"/>
                  </a:moveTo>
                  <a:lnTo>
                    <a:pt x="1206" y="1820"/>
                  </a:lnTo>
                  <a:lnTo>
                    <a:pt x="1201" y="1825"/>
                  </a:lnTo>
                  <a:lnTo>
                    <a:pt x="1199" y="1830"/>
                  </a:lnTo>
                  <a:lnTo>
                    <a:pt x="1201" y="1836"/>
                  </a:lnTo>
                  <a:lnTo>
                    <a:pt x="1210" y="1836"/>
                  </a:lnTo>
                  <a:lnTo>
                    <a:pt x="1233" y="1833"/>
                  </a:lnTo>
                  <a:lnTo>
                    <a:pt x="1238" y="1830"/>
                  </a:lnTo>
                  <a:lnTo>
                    <a:pt x="1238" y="1825"/>
                  </a:lnTo>
                  <a:lnTo>
                    <a:pt x="1235" y="1820"/>
                  </a:lnTo>
                  <a:lnTo>
                    <a:pt x="1230" y="1818"/>
                  </a:lnTo>
                  <a:close/>
                  <a:moveTo>
                    <a:pt x="1275" y="1810"/>
                  </a:moveTo>
                  <a:lnTo>
                    <a:pt x="1251" y="1815"/>
                  </a:lnTo>
                  <a:lnTo>
                    <a:pt x="1248" y="1818"/>
                  </a:lnTo>
                  <a:lnTo>
                    <a:pt x="1246" y="1823"/>
                  </a:lnTo>
                  <a:lnTo>
                    <a:pt x="1248" y="1828"/>
                  </a:lnTo>
                  <a:lnTo>
                    <a:pt x="1256" y="1830"/>
                  </a:lnTo>
                  <a:lnTo>
                    <a:pt x="1280" y="1825"/>
                  </a:lnTo>
                  <a:lnTo>
                    <a:pt x="1283" y="1820"/>
                  </a:lnTo>
                  <a:lnTo>
                    <a:pt x="1285" y="1815"/>
                  </a:lnTo>
                  <a:lnTo>
                    <a:pt x="1280" y="1810"/>
                  </a:lnTo>
                  <a:lnTo>
                    <a:pt x="1275" y="1810"/>
                  </a:lnTo>
                  <a:close/>
                  <a:moveTo>
                    <a:pt x="1320" y="1796"/>
                  </a:moveTo>
                  <a:lnTo>
                    <a:pt x="1298" y="1804"/>
                  </a:lnTo>
                  <a:lnTo>
                    <a:pt x="1293" y="1806"/>
                  </a:lnTo>
                  <a:lnTo>
                    <a:pt x="1293" y="1812"/>
                  </a:lnTo>
                  <a:lnTo>
                    <a:pt x="1296" y="1818"/>
                  </a:lnTo>
                  <a:lnTo>
                    <a:pt x="1301" y="1818"/>
                  </a:lnTo>
                  <a:lnTo>
                    <a:pt x="1325" y="1812"/>
                  </a:lnTo>
                  <a:lnTo>
                    <a:pt x="1330" y="1806"/>
                  </a:lnTo>
                  <a:lnTo>
                    <a:pt x="1330" y="1801"/>
                  </a:lnTo>
                  <a:lnTo>
                    <a:pt x="1325" y="1796"/>
                  </a:lnTo>
                  <a:lnTo>
                    <a:pt x="1320" y="1796"/>
                  </a:lnTo>
                  <a:close/>
                  <a:moveTo>
                    <a:pt x="1364" y="1781"/>
                  </a:moveTo>
                  <a:lnTo>
                    <a:pt x="1343" y="1788"/>
                  </a:lnTo>
                  <a:lnTo>
                    <a:pt x="1338" y="1794"/>
                  </a:lnTo>
                  <a:lnTo>
                    <a:pt x="1338" y="1799"/>
                  </a:lnTo>
                  <a:lnTo>
                    <a:pt x="1340" y="1804"/>
                  </a:lnTo>
                  <a:lnTo>
                    <a:pt x="1348" y="1804"/>
                  </a:lnTo>
                  <a:lnTo>
                    <a:pt x="1369" y="1794"/>
                  </a:lnTo>
                  <a:lnTo>
                    <a:pt x="1375" y="1791"/>
                  </a:lnTo>
                  <a:lnTo>
                    <a:pt x="1375" y="1783"/>
                  </a:lnTo>
                  <a:lnTo>
                    <a:pt x="1369" y="1781"/>
                  </a:lnTo>
                  <a:lnTo>
                    <a:pt x="1364" y="1781"/>
                  </a:lnTo>
                  <a:close/>
                  <a:moveTo>
                    <a:pt x="1405" y="1760"/>
                  </a:moveTo>
                  <a:lnTo>
                    <a:pt x="1385" y="1770"/>
                  </a:lnTo>
                  <a:lnTo>
                    <a:pt x="1380" y="1776"/>
                  </a:lnTo>
                  <a:lnTo>
                    <a:pt x="1380" y="1781"/>
                  </a:lnTo>
                  <a:lnTo>
                    <a:pt x="1385" y="1783"/>
                  </a:lnTo>
                  <a:lnTo>
                    <a:pt x="1390" y="1783"/>
                  </a:lnTo>
                  <a:lnTo>
                    <a:pt x="1414" y="1773"/>
                  </a:lnTo>
                  <a:lnTo>
                    <a:pt x="1417" y="1768"/>
                  </a:lnTo>
                  <a:lnTo>
                    <a:pt x="1417" y="1763"/>
                  </a:lnTo>
                  <a:lnTo>
                    <a:pt x="1411" y="1760"/>
                  </a:lnTo>
                  <a:lnTo>
                    <a:pt x="1405" y="1760"/>
                  </a:lnTo>
                  <a:close/>
                  <a:moveTo>
                    <a:pt x="1445" y="1736"/>
                  </a:moveTo>
                  <a:lnTo>
                    <a:pt x="1424" y="1746"/>
                  </a:lnTo>
                  <a:lnTo>
                    <a:pt x="1422" y="1751"/>
                  </a:lnTo>
                  <a:lnTo>
                    <a:pt x="1422" y="1760"/>
                  </a:lnTo>
                  <a:lnTo>
                    <a:pt x="1427" y="1763"/>
                  </a:lnTo>
                  <a:lnTo>
                    <a:pt x="1432" y="1763"/>
                  </a:lnTo>
                  <a:lnTo>
                    <a:pt x="1453" y="1749"/>
                  </a:lnTo>
                  <a:lnTo>
                    <a:pt x="1455" y="1744"/>
                  </a:lnTo>
                  <a:lnTo>
                    <a:pt x="1455" y="1739"/>
                  </a:lnTo>
                  <a:lnTo>
                    <a:pt x="1450" y="1733"/>
                  </a:lnTo>
                  <a:lnTo>
                    <a:pt x="1445" y="1736"/>
                  </a:lnTo>
                  <a:close/>
                  <a:moveTo>
                    <a:pt x="1482" y="1707"/>
                  </a:moveTo>
                  <a:lnTo>
                    <a:pt x="1482" y="1709"/>
                  </a:lnTo>
                  <a:lnTo>
                    <a:pt x="1463" y="1723"/>
                  </a:lnTo>
                  <a:lnTo>
                    <a:pt x="1460" y="1728"/>
                  </a:lnTo>
                  <a:lnTo>
                    <a:pt x="1460" y="1733"/>
                  </a:lnTo>
                  <a:lnTo>
                    <a:pt x="1466" y="1736"/>
                  </a:lnTo>
                  <a:lnTo>
                    <a:pt x="1474" y="1736"/>
                  </a:lnTo>
                  <a:lnTo>
                    <a:pt x="1490" y="1721"/>
                  </a:lnTo>
                  <a:lnTo>
                    <a:pt x="1492" y="1721"/>
                  </a:lnTo>
                  <a:lnTo>
                    <a:pt x="1495" y="1716"/>
                  </a:lnTo>
                  <a:lnTo>
                    <a:pt x="1492" y="1709"/>
                  </a:lnTo>
                  <a:lnTo>
                    <a:pt x="1487" y="1707"/>
                  </a:lnTo>
                  <a:lnTo>
                    <a:pt x="1482" y="1707"/>
                  </a:lnTo>
                  <a:close/>
                  <a:moveTo>
                    <a:pt x="1519" y="1679"/>
                  </a:moveTo>
                  <a:lnTo>
                    <a:pt x="1500" y="1694"/>
                  </a:lnTo>
                  <a:lnTo>
                    <a:pt x="1497" y="1699"/>
                  </a:lnTo>
                  <a:lnTo>
                    <a:pt x="1500" y="1704"/>
                  </a:lnTo>
                  <a:lnTo>
                    <a:pt x="1505" y="1707"/>
                  </a:lnTo>
                  <a:lnTo>
                    <a:pt x="1510" y="1704"/>
                  </a:lnTo>
                  <a:lnTo>
                    <a:pt x="1529" y="1689"/>
                  </a:lnTo>
                  <a:lnTo>
                    <a:pt x="1532" y="1684"/>
                  </a:lnTo>
                  <a:lnTo>
                    <a:pt x="1529" y="1679"/>
                  </a:lnTo>
                  <a:lnTo>
                    <a:pt x="1524" y="1676"/>
                  </a:lnTo>
                  <a:lnTo>
                    <a:pt x="1519" y="1679"/>
                  </a:lnTo>
                  <a:close/>
                  <a:moveTo>
                    <a:pt x="1550" y="1644"/>
                  </a:moveTo>
                  <a:lnTo>
                    <a:pt x="1534" y="1663"/>
                  </a:lnTo>
                  <a:lnTo>
                    <a:pt x="1532" y="1668"/>
                  </a:lnTo>
                  <a:lnTo>
                    <a:pt x="1534" y="1673"/>
                  </a:lnTo>
                  <a:lnTo>
                    <a:pt x="1539" y="1676"/>
                  </a:lnTo>
                  <a:lnTo>
                    <a:pt x="1544" y="1673"/>
                  </a:lnTo>
                  <a:lnTo>
                    <a:pt x="1562" y="1654"/>
                  </a:lnTo>
                  <a:lnTo>
                    <a:pt x="1565" y="1649"/>
                  </a:lnTo>
                  <a:lnTo>
                    <a:pt x="1562" y="1644"/>
                  </a:lnTo>
                  <a:lnTo>
                    <a:pt x="1557" y="1642"/>
                  </a:lnTo>
                  <a:lnTo>
                    <a:pt x="1550" y="1644"/>
                  </a:lnTo>
                  <a:close/>
                  <a:moveTo>
                    <a:pt x="1581" y="1610"/>
                  </a:moveTo>
                  <a:lnTo>
                    <a:pt x="1565" y="1629"/>
                  </a:lnTo>
                  <a:lnTo>
                    <a:pt x="1565" y="1634"/>
                  </a:lnTo>
                  <a:lnTo>
                    <a:pt x="1569" y="1639"/>
                  </a:lnTo>
                  <a:lnTo>
                    <a:pt x="1574" y="1642"/>
                  </a:lnTo>
                  <a:lnTo>
                    <a:pt x="1579" y="1639"/>
                  </a:lnTo>
                  <a:lnTo>
                    <a:pt x="1594" y="1621"/>
                  </a:lnTo>
                  <a:lnTo>
                    <a:pt x="1597" y="1616"/>
                  </a:lnTo>
                  <a:lnTo>
                    <a:pt x="1592" y="1610"/>
                  </a:lnTo>
                  <a:lnTo>
                    <a:pt x="1587" y="1607"/>
                  </a:lnTo>
                  <a:lnTo>
                    <a:pt x="1581" y="1610"/>
                  </a:lnTo>
                  <a:close/>
                  <a:moveTo>
                    <a:pt x="1610" y="1574"/>
                  </a:moveTo>
                  <a:lnTo>
                    <a:pt x="1597" y="1592"/>
                  </a:lnTo>
                  <a:lnTo>
                    <a:pt x="1594" y="1597"/>
                  </a:lnTo>
                  <a:lnTo>
                    <a:pt x="1597" y="1602"/>
                  </a:lnTo>
                  <a:lnTo>
                    <a:pt x="1605" y="1605"/>
                  </a:lnTo>
                  <a:lnTo>
                    <a:pt x="1610" y="1602"/>
                  </a:lnTo>
                  <a:lnTo>
                    <a:pt x="1623" y="1582"/>
                  </a:lnTo>
                  <a:lnTo>
                    <a:pt x="1623" y="1576"/>
                  </a:lnTo>
                  <a:lnTo>
                    <a:pt x="1621" y="1571"/>
                  </a:lnTo>
                  <a:lnTo>
                    <a:pt x="1615" y="1571"/>
                  </a:lnTo>
                  <a:lnTo>
                    <a:pt x="1610" y="1574"/>
                  </a:lnTo>
                  <a:close/>
                  <a:moveTo>
                    <a:pt x="1636" y="1534"/>
                  </a:moveTo>
                  <a:lnTo>
                    <a:pt x="1623" y="1555"/>
                  </a:lnTo>
                  <a:lnTo>
                    <a:pt x="1623" y="1560"/>
                  </a:lnTo>
                  <a:lnTo>
                    <a:pt x="1626" y="1566"/>
                  </a:lnTo>
                  <a:lnTo>
                    <a:pt x="1631" y="1566"/>
                  </a:lnTo>
                  <a:lnTo>
                    <a:pt x="1636" y="1563"/>
                  </a:lnTo>
                  <a:lnTo>
                    <a:pt x="1649" y="1542"/>
                  </a:lnTo>
                  <a:lnTo>
                    <a:pt x="1649" y="1537"/>
                  </a:lnTo>
                  <a:lnTo>
                    <a:pt x="1647" y="1532"/>
                  </a:lnTo>
                  <a:lnTo>
                    <a:pt x="1641" y="1532"/>
                  </a:lnTo>
                  <a:lnTo>
                    <a:pt x="1636" y="1534"/>
                  </a:lnTo>
                  <a:close/>
                  <a:moveTo>
                    <a:pt x="1659" y="1495"/>
                  </a:moveTo>
                  <a:lnTo>
                    <a:pt x="1647" y="1515"/>
                  </a:lnTo>
                  <a:lnTo>
                    <a:pt x="1647" y="1522"/>
                  </a:lnTo>
                  <a:lnTo>
                    <a:pt x="1652" y="1527"/>
                  </a:lnTo>
                  <a:lnTo>
                    <a:pt x="1657" y="1527"/>
                  </a:lnTo>
                  <a:lnTo>
                    <a:pt x="1662" y="1522"/>
                  </a:lnTo>
                  <a:lnTo>
                    <a:pt x="1673" y="1500"/>
                  </a:lnTo>
                  <a:lnTo>
                    <a:pt x="1673" y="1495"/>
                  </a:lnTo>
                  <a:lnTo>
                    <a:pt x="1671" y="1490"/>
                  </a:lnTo>
                  <a:lnTo>
                    <a:pt x="1662" y="1490"/>
                  </a:lnTo>
                  <a:lnTo>
                    <a:pt x="1659" y="1495"/>
                  </a:lnTo>
                  <a:close/>
                  <a:moveTo>
                    <a:pt x="1678" y="1453"/>
                  </a:moveTo>
                  <a:lnTo>
                    <a:pt x="1671" y="1474"/>
                  </a:lnTo>
                  <a:lnTo>
                    <a:pt x="1671" y="1479"/>
                  </a:lnTo>
                  <a:lnTo>
                    <a:pt x="1673" y="1485"/>
                  </a:lnTo>
                  <a:lnTo>
                    <a:pt x="1678" y="1485"/>
                  </a:lnTo>
                  <a:lnTo>
                    <a:pt x="1684" y="1479"/>
                  </a:lnTo>
                  <a:lnTo>
                    <a:pt x="1694" y="1458"/>
                  </a:lnTo>
                  <a:lnTo>
                    <a:pt x="1694" y="1453"/>
                  </a:lnTo>
                  <a:lnTo>
                    <a:pt x="1689" y="1448"/>
                  </a:lnTo>
                  <a:lnTo>
                    <a:pt x="1684" y="1448"/>
                  </a:lnTo>
                  <a:lnTo>
                    <a:pt x="1678" y="1453"/>
                  </a:lnTo>
                  <a:close/>
                  <a:moveTo>
                    <a:pt x="1696" y="1408"/>
                  </a:moveTo>
                  <a:lnTo>
                    <a:pt x="1689" y="1430"/>
                  </a:lnTo>
                  <a:lnTo>
                    <a:pt x="1689" y="1437"/>
                  </a:lnTo>
                  <a:lnTo>
                    <a:pt x="1691" y="1440"/>
                  </a:lnTo>
                  <a:lnTo>
                    <a:pt x="1699" y="1440"/>
                  </a:lnTo>
                  <a:lnTo>
                    <a:pt x="1702" y="1437"/>
                  </a:lnTo>
                  <a:lnTo>
                    <a:pt x="1712" y="1413"/>
                  </a:lnTo>
                  <a:lnTo>
                    <a:pt x="1709" y="1408"/>
                  </a:lnTo>
                  <a:lnTo>
                    <a:pt x="1707" y="1403"/>
                  </a:lnTo>
                  <a:lnTo>
                    <a:pt x="1699" y="1403"/>
                  </a:lnTo>
                  <a:lnTo>
                    <a:pt x="1696" y="1408"/>
                  </a:lnTo>
                  <a:close/>
                  <a:moveTo>
                    <a:pt x="1709" y="1363"/>
                  </a:moveTo>
                  <a:lnTo>
                    <a:pt x="1704" y="1388"/>
                  </a:lnTo>
                  <a:lnTo>
                    <a:pt x="1704" y="1393"/>
                  </a:lnTo>
                  <a:lnTo>
                    <a:pt x="1709" y="1395"/>
                  </a:lnTo>
                  <a:lnTo>
                    <a:pt x="1714" y="1395"/>
                  </a:lnTo>
                  <a:lnTo>
                    <a:pt x="1717" y="1393"/>
                  </a:lnTo>
                  <a:lnTo>
                    <a:pt x="1726" y="1369"/>
                  </a:lnTo>
                  <a:lnTo>
                    <a:pt x="1726" y="1363"/>
                  </a:lnTo>
                  <a:lnTo>
                    <a:pt x="1719" y="1358"/>
                  </a:lnTo>
                  <a:lnTo>
                    <a:pt x="1714" y="1358"/>
                  </a:lnTo>
                  <a:lnTo>
                    <a:pt x="1709" y="1363"/>
                  </a:lnTo>
                  <a:close/>
                  <a:moveTo>
                    <a:pt x="1719" y="1319"/>
                  </a:moveTo>
                  <a:lnTo>
                    <a:pt x="1714" y="1343"/>
                  </a:lnTo>
                  <a:lnTo>
                    <a:pt x="1717" y="1348"/>
                  </a:lnTo>
                  <a:lnTo>
                    <a:pt x="1723" y="1351"/>
                  </a:lnTo>
                  <a:lnTo>
                    <a:pt x="1728" y="1351"/>
                  </a:lnTo>
                  <a:lnTo>
                    <a:pt x="1731" y="1346"/>
                  </a:lnTo>
                  <a:lnTo>
                    <a:pt x="1736" y="1322"/>
                  </a:lnTo>
                  <a:lnTo>
                    <a:pt x="1736" y="1316"/>
                  </a:lnTo>
                  <a:lnTo>
                    <a:pt x="1731" y="1314"/>
                  </a:lnTo>
                  <a:lnTo>
                    <a:pt x="1726" y="1314"/>
                  </a:lnTo>
                  <a:lnTo>
                    <a:pt x="1719" y="1319"/>
                  </a:lnTo>
                  <a:close/>
                  <a:moveTo>
                    <a:pt x="1728" y="1273"/>
                  </a:moveTo>
                  <a:lnTo>
                    <a:pt x="1726" y="1296"/>
                  </a:lnTo>
                  <a:lnTo>
                    <a:pt x="1728" y="1301"/>
                  </a:lnTo>
                  <a:lnTo>
                    <a:pt x="1733" y="1306"/>
                  </a:lnTo>
                  <a:lnTo>
                    <a:pt x="1738" y="1303"/>
                  </a:lnTo>
                  <a:lnTo>
                    <a:pt x="1741" y="1298"/>
                  </a:lnTo>
                  <a:lnTo>
                    <a:pt x="1744" y="1275"/>
                  </a:lnTo>
                  <a:lnTo>
                    <a:pt x="1744" y="1269"/>
                  </a:lnTo>
                  <a:lnTo>
                    <a:pt x="1738" y="1267"/>
                  </a:lnTo>
                  <a:lnTo>
                    <a:pt x="1733" y="1267"/>
                  </a:lnTo>
                  <a:lnTo>
                    <a:pt x="1728" y="1273"/>
                  </a:lnTo>
                  <a:close/>
                  <a:moveTo>
                    <a:pt x="1733" y="1228"/>
                  </a:moveTo>
                  <a:lnTo>
                    <a:pt x="1731" y="1251"/>
                  </a:lnTo>
                  <a:lnTo>
                    <a:pt x="1733" y="1256"/>
                  </a:lnTo>
                  <a:lnTo>
                    <a:pt x="1738" y="1259"/>
                  </a:lnTo>
                  <a:lnTo>
                    <a:pt x="1744" y="1256"/>
                  </a:lnTo>
                  <a:lnTo>
                    <a:pt x="1746" y="1251"/>
                  </a:lnTo>
                  <a:lnTo>
                    <a:pt x="1749" y="1228"/>
                  </a:lnTo>
                  <a:lnTo>
                    <a:pt x="1746" y="1222"/>
                  </a:lnTo>
                  <a:lnTo>
                    <a:pt x="1741" y="1219"/>
                  </a:lnTo>
                  <a:lnTo>
                    <a:pt x="1736" y="1222"/>
                  </a:lnTo>
                  <a:lnTo>
                    <a:pt x="1733" y="1228"/>
                  </a:lnTo>
                  <a:close/>
                  <a:moveTo>
                    <a:pt x="1736" y="1181"/>
                  </a:moveTo>
                  <a:lnTo>
                    <a:pt x="1736" y="1183"/>
                  </a:lnTo>
                  <a:lnTo>
                    <a:pt x="1736" y="1204"/>
                  </a:lnTo>
                  <a:lnTo>
                    <a:pt x="1736" y="1209"/>
                  </a:lnTo>
                  <a:lnTo>
                    <a:pt x="1741" y="1212"/>
                  </a:lnTo>
                  <a:lnTo>
                    <a:pt x="1749" y="1209"/>
                  </a:lnTo>
                  <a:lnTo>
                    <a:pt x="1751" y="1204"/>
                  </a:lnTo>
                  <a:lnTo>
                    <a:pt x="1751" y="1183"/>
                  </a:lnTo>
                  <a:lnTo>
                    <a:pt x="1751" y="1181"/>
                  </a:lnTo>
                  <a:lnTo>
                    <a:pt x="1749" y="1176"/>
                  </a:lnTo>
                  <a:lnTo>
                    <a:pt x="1744" y="1172"/>
                  </a:lnTo>
                  <a:lnTo>
                    <a:pt x="1738" y="1176"/>
                  </a:lnTo>
                  <a:lnTo>
                    <a:pt x="1736" y="1181"/>
                  </a:lnTo>
                  <a:close/>
                  <a:moveTo>
                    <a:pt x="1733" y="1134"/>
                  </a:moveTo>
                  <a:lnTo>
                    <a:pt x="1733" y="1157"/>
                  </a:lnTo>
                  <a:lnTo>
                    <a:pt x="1736" y="1162"/>
                  </a:lnTo>
                  <a:lnTo>
                    <a:pt x="1744" y="1164"/>
                  </a:lnTo>
                  <a:lnTo>
                    <a:pt x="1749" y="1162"/>
                  </a:lnTo>
                  <a:lnTo>
                    <a:pt x="1749" y="1157"/>
                  </a:lnTo>
                  <a:lnTo>
                    <a:pt x="1749" y="1134"/>
                  </a:lnTo>
                  <a:lnTo>
                    <a:pt x="1746" y="1128"/>
                  </a:lnTo>
                  <a:lnTo>
                    <a:pt x="1741" y="1125"/>
                  </a:lnTo>
                  <a:lnTo>
                    <a:pt x="1736" y="1128"/>
                  </a:lnTo>
                  <a:lnTo>
                    <a:pt x="1733" y="1134"/>
                  </a:lnTo>
                  <a:close/>
                  <a:moveTo>
                    <a:pt x="1728" y="1086"/>
                  </a:moveTo>
                  <a:lnTo>
                    <a:pt x="1731" y="1109"/>
                  </a:lnTo>
                  <a:lnTo>
                    <a:pt x="1733" y="1115"/>
                  </a:lnTo>
                  <a:lnTo>
                    <a:pt x="1738" y="1117"/>
                  </a:lnTo>
                  <a:lnTo>
                    <a:pt x="1744" y="1115"/>
                  </a:lnTo>
                  <a:lnTo>
                    <a:pt x="1746" y="1109"/>
                  </a:lnTo>
                  <a:lnTo>
                    <a:pt x="1744" y="1086"/>
                  </a:lnTo>
                  <a:lnTo>
                    <a:pt x="1741" y="1081"/>
                  </a:lnTo>
                  <a:lnTo>
                    <a:pt x="1736" y="1079"/>
                  </a:lnTo>
                  <a:lnTo>
                    <a:pt x="1731" y="1081"/>
                  </a:lnTo>
                  <a:lnTo>
                    <a:pt x="1728" y="1086"/>
                  </a:lnTo>
                  <a:close/>
                  <a:moveTo>
                    <a:pt x="1719" y="1042"/>
                  </a:moveTo>
                  <a:lnTo>
                    <a:pt x="1726" y="1065"/>
                  </a:lnTo>
                  <a:lnTo>
                    <a:pt x="1728" y="1070"/>
                  </a:lnTo>
                  <a:lnTo>
                    <a:pt x="1733" y="1070"/>
                  </a:lnTo>
                  <a:lnTo>
                    <a:pt x="1738" y="1067"/>
                  </a:lnTo>
                  <a:lnTo>
                    <a:pt x="1741" y="1062"/>
                  </a:lnTo>
                  <a:lnTo>
                    <a:pt x="1736" y="1039"/>
                  </a:lnTo>
                  <a:lnTo>
                    <a:pt x="1731" y="1034"/>
                  </a:lnTo>
                  <a:lnTo>
                    <a:pt x="1726" y="1031"/>
                  </a:lnTo>
                  <a:lnTo>
                    <a:pt x="1719" y="1037"/>
                  </a:lnTo>
                  <a:lnTo>
                    <a:pt x="1719" y="1042"/>
                  </a:lnTo>
                  <a:close/>
                  <a:moveTo>
                    <a:pt x="1707" y="997"/>
                  </a:moveTo>
                  <a:lnTo>
                    <a:pt x="1714" y="1018"/>
                  </a:lnTo>
                  <a:lnTo>
                    <a:pt x="1717" y="1023"/>
                  </a:lnTo>
                  <a:lnTo>
                    <a:pt x="1723" y="1023"/>
                  </a:lnTo>
                  <a:lnTo>
                    <a:pt x="1728" y="1020"/>
                  </a:lnTo>
                  <a:lnTo>
                    <a:pt x="1731" y="1015"/>
                  </a:lnTo>
                  <a:lnTo>
                    <a:pt x="1723" y="992"/>
                  </a:lnTo>
                  <a:lnTo>
                    <a:pt x="1719" y="987"/>
                  </a:lnTo>
                  <a:lnTo>
                    <a:pt x="1714" y="987"/>
                  </a:lnTo>
                  <a:lnTo>
                    <a:pt x="1709" y="989"/>
                  </a:lnTo>
                  <a:lnTo>
                    <a:pt x="1707" y="997"/>
                  </a:lnTo>
                  <a:close/>
                  <a:moveTo>
                    <a:pt x="1694" y="952"/>
                  </a:moveTo>
                  <a:lnTo>
                    <a:pt x="1702" y="973"/>
                  </a:lnTo>
                  <a:lnTo>
                    <a:pt x="1704" y="978"/>
                  </a:lnTo>
                  <a:lnTo>
                    <a:pt x="1712" y="978"/>
                  </a:lnTo>
                  <a:lnTo>
                    <a:pt x="1714" y="975"/>
                  </a:lnTo>
                  <a:lnTo>
                    <a:pt x="1717" y="968"/>
                  </a:lnTo>
                  <a:lnTo>
                    <a:pt x="1709" y="947"/>
                  </a:lnTo>
                  <a:lnTo>
                    <a:pt x="1704" y="942"/>
                  </a:lnTo>
                  <a:lnTo>
                    <a:pt x="1699" y="942"/>
                  </a:lnTo>
                  <a:lnTo>
                    <a:pt x="1694" y="947"/>
                  </a:lnTo>
                  <a:lnTo>
                    <a:pt x="1694" y="952"/>
                  </a:lnTo>
                  <a:close/>
                  <a:moveTo>
                    <a:pt x="1676" y="908"/>
                  </a:moveTo>
                  <a:lnTo>
                    <a:pt x="1686" y="931"/>
                  </a:lnTo>
                  <a:lnTo>
                    <a:pt x="1689" y="934"/>
                  </a:lnTo>
                  <a:lnTo>
                    <a:pt x="1696" y="934"/>
                  </a:lnTo>
                  <a:lnTo>
                    <a:pt x="1699" y="931"/>
                  </a:lnTo>
                  <a:lnTo>
                    <a:pt x="1699" y="923"/>
                  </a:lnTo>
                  <a:lnTo>
                    <a:pt x="1691" y="903"/>
                  </a:lnTo>
                  <a:lnTo>
                    <a:pt x="1686" y="898"/>
                  </a:lnTo>
                  <a:lnTo>
                    <a:pt x="1681" y="898"/>
                  </a:lnTo>
                  <a:lnTo>
                    <a:pt x="1676" y="903"/>
                  </a:lnTo>
                  <a:lnTo>
                    <a:pt x="1676" y="908"/>
                  </a:lnTo>
                  <a:close/>
                  <a:moveTo>
                    <a:pt x="1654" y="866"/>
                  </a:moveTo>
                  <a:lnTo>
                    <a:pt x="1665" y="887"/>
                  </a:lnTo>
                  <a:lnTo>
                    <a:pt x="1671" y="892"/>
                  </a:lnTo>
                  <a:lnTo>
                    <a:pt x="1676" y="892"/>
                  </a:lnTo>
                  <a:lnTo>
                    <a:pt x="1681" y="887"/>
                  </a:lnTo>
                  <a:lnTo>
                    <a:pt x="1681" y="881"/>
                  </a:lnTo>
                  <a:lnTo>
                    <a:pt x="1671" y="861"/>
                  </a:lnTo>
                  <a:lnTo>
                    <a:pt x="1665" y="855"/>
                  </a:lnTo>
                  <a:lnTo>
                    <a:pt x="1657" y="855"/>
                  </a:lnTo>
                  <a:lnTo>
                    <a:pt x="1654" y="861"/>
                  </a:lnTo>
                  <a:lnTo>
                    <a:pt x="1654" y="866"/>
                  </a:lnTo>
                  <a:close/>
                  <a:moveTo>
                    <a:pt x="1631" y="826"/>
                  </a:moveTo>
                  <a:lnTo>
                    <a:pt x="1644" y="848"/>
                  </a:lnTo>
                  <a:lnTo>
                    <a:pt x="1649" y="850"/>
                  </a:lnTo>
                  <a:lnTo>
                    <a:pt x="1654" y="850"/>
                  </a:lnTo>
                  <a:lnTo>
                    <a:pt x="1657" y="845"/>
                  </a:lnTo>
                  <a:lnTo>
                    <a:pt x="1657" y="840"/>
                  </a:lnTo>
                  <a:lnTo>
                    <a:pt x="1644" y="819"/>
                  </a:lnTo>
                  <a:lnTo>
                    <a:pt x="1639" y="816"/>
                  </a:lnTo>
                  <a:lnTo>
                    <a:pt x="1634" y="816"/>
                  </a:lnTo>
                  <a:lnTo>
                    <a:pt x="1631" y="821"/>
                  </a:lnTo>
                  <a:lnTo>
                    <a:pt x="1631" y="826"/>
                  </a:lnTo>
                  <a:close/>
                  <a:moveTo>
                    <a:pt x="1605" y="788"/>
                  </a:moveTo>
                  <a:lnTo>
                    <a:pt x="1618" y="808"/>
                  </a:lnTo>
                  <a:lnTo>
                    <a:pt x="1623" y="811"/>
                  </a:lnTo>
                  <a:lnTo>
                    <a:pt x="1631" y="808"/>
                  </a:lnTo>
                  <a:lnTo>
                    <a:pt x="1634" y="803"/>
                  </a:lnTo>
                  <a:lnTo>
                    <a:pt x="1631" y="798"/>
                  </a:lnTo>
                  <a:lnTo>
                    <a:pt x="1618" y="779"/>
                  </a:lnTo>
                  <a:lnTo>
                    <a:pt x="1612" y="776"/>
                  </a:lnTo>
                  <a:lnTo>
                    <a:pt x="1607" y="776"/>
                  </a:lnTo>
                  <a:lnTo>
                    <a:pt x="1605" y="781"/>
                  </a:lnTo>
                  <a:lnTo>
                    <a:pt x="1605" y="788"/>
                  </a:lnTo>
                  <a:close/>
                  <a:moveTo>
                    <a:pt x="1576" y="751"/>
                  </a:moveTo>
                  <a:lnTo>
                    <a:pt x="1592" y="769"/>
                  </a:lnTo>
                  <a:lnTo>
                    <a:pt x="1597" y="771"/>
                  </a:lnTo>
                  <a:lnTo>
                    <a:pt x="1602" y="771"/>
                  </a:lnTo>
                  <a:lnTo>
                    <a:pt x="1605" y="766"/>
                  </a:lnTo>
                  <a:lnTo>
                    <a:pt x="1605" y="761"/>
                  </a:lnTo>
                  <a:lnTo>
                    <a:pt x="1589" y="740"/>
                  </a:lnTo>
                  <a:lnTo>
                    <a:pt x="1584" y="737"/>
                  </a:lnTo>
                  <a:lnTo>
                    <a:pt x="1579" y="740"/>
                  </a:lnTo>
                  <a:lnTo>
                    <a:pt x="1576" y="746"/>
                  </a:lnTo>
                  <a:lnTo>
                    <a:pt x="1576" y="751"/>
                  </a:lnTo>
                  <a:close/>
                  <a:moveTo>
                    <a:pt x="1544" y="716"/>
                  </a:moveTo>
                  <a:lnTo>
                    <a:pt x="1560" y="734"/>
                  </a:lnTo>
                  <a:lnTo>
                    <a:pt x="1565" y="737"/>
                  </a:lnTo>
                  <a:lnTo>
                    <a:pt x="1574" y="734"/>
                  </a:lnTo>
                  <a:lnTo>
                    <a:pt x="1576" y="729"/>
                  </a:lnTo>
                  <a:lnTo>
                    <a:pt x="1574" y="724"/>
                  </a:lnTo>
                  <a:lnTo>
                    <a:pt x="1557" y="706"/>
                  </a:lnTo>
                  <a:lnTo>
                    <a:pt x="1552" y="704"/>
                  </a:lnTo>
                  <a:lnTo>
                    <a:pt x="1547" y="706"/>
                  </a:lnTo>
                  <a:lnTo>
                    <a:pt x="1544" y="711"/>
                  </a:lnTo>
                  <a:lnTo>
                    <a:pt x="1544" y="716"/>
                  </a:lnTo>
                  <a:close/>
                  <a:moveTo>
                    <a:pt x="1513" y="682"/>
                  </a:moveTo>
                  <a:lnTo>
                    <a:pt x="1529" y="701"/>
                  </a:lnTo>
                  <a:lnTo>
                    <a:pt x="1534" y="701"/>
                  </a:lnTo>
                  <a:lnTo>
                    <a:pt x="1539" y="701"/>
                  </a:lnTo>
                  <a:lnTo>
                    <a:pt x="1542" y="693"/>
                  </a:lnTo>
                  <a:lnTo>
                    <a:pt x="1542" y="687"/>
                  </a:lnTo>
                  <a:lnTo>
                    <a:pt x="1524" y="672"/>
                  </a:lnTo>
                  <a:lnTo>
                    <a:pt x="1519" y="669"/>
                  </a:lnTo>
                  <a:lnTo>
                    <a:pt x="1513" y="672"/>
                  </a:lnTo>
                  <a:lnTo>
                    <a:pt x="1510" y="677"/>
                  </a:lnTo>
                  <a:lnTo>
                    <a:pt x="1513" y="682"/>
                  </a:lnTo>
                  <a:close/>
                  <a:moveTo>
                    <a:pt x="1479" y="651"/>
                  </a:moveTo>
                  <a:lnTo>
                    <a:pt x="1495" y="667"/>
                  </a:lnTo>
                  <a:lnTo>
                    <a:pt x="1502" y="669"/>
                  </a:lnTo>
                  <a:lnTo>
                    <a:pt x="1507" y="667"/>
                  </a:lnTo>
                  <a:lnTo>
                    <a:pt x="1507" y="661"/>
                  </a:lnTo>
                  <a:lnTo>
                    <a:pt x="1505" y="656"/>
                  </a:lnTo>
                  <a:lnTo>
                    <a:pt x="1490" y="641"/>
                  </a:lnTo>
                  <a:lnTo>
                    <a:pt x="1482" y="637"/>
                  </a:lnTo>
                  <a:lnTo>
                    <a:pt x="1477" y="641"/>
                  </a:lnTo>
                  <a:lnTo>
                    <a:pt x="1477" y="646"/>
                  </a:lnTo>
                  <a:lnTo>
                    <a:pt x="1479" y="651"/>
                  </a:lnTo>
                  <a:close/>
                  <a:moveTo>
                    <a:pt x="1442" y="622"/>
                  </a:moveTo>
                  <a:lnTo>
                    <a:pt x="1460" y="637"/>
                  </a:lnTo>
                  <a:lnTo>
                    <a:pt x="1466" y="637"/>
                  </a:lnTo>
                  <a:lnTo>
                    <a:pt x="1472" y="635"/>
                  </a:lnTo>
                  <a:lnTo>
                    <a:pt x="1474" y="630"/>
                  </a:lnTo>
                  <a:lnTo>
                    <a:pt x="1472" y="625"/>
                  </a:lnTo>
                  <a:lnTo>
                    <a:pt x="1453" y="609"/>
                  </a:lnTo>
                  <a:lnTo>
                    <a:pt x="1445" y="609"/>
                  </a:lnTo>
                  <a:lnTo>
                    <a:pt x="1440" y="612"/>
                  </a:lnTo>
                  <a:lnTo>
                    <a:pt x="1440" y="617"/>
                  </a:lnTo>
                  <a:lnTo>
                    <a:pt x="1442" y="622"/>
                  </a:lnTo>
                  <a:close/>
                  <a:moveTo>
                    <a:pt x="1403" y="596"/>
                  </a:moveTo>
                  <a:lnTo>
                    <a:pt x="1424" y="609"/>
                  </a:lnTo>
                  <a:lnTo>
                    <a:pt x="1429" y="609"/>
                  </a:lnTo>
                  <a:lnTo>
                    <a:pt x="1435" y="606"/>
                  </a:lnTo>
                  <a:lnTo>
                    <a:pt x="1435" y="601"/>
                  </a:lnTo>
                  <a:lnTo>
                    <a:pt x="1432" y="596"/>
                  </a:lnTo>
                  <a:lnTo>
                    <a:pt x="1414" y="582"/>
                  </a:lnTo>
                  <a:lnTo>
                    <a:pt x="1408" y="580"/>
                  </a:lnTo>
                  <a:lnTo>
                    <a:pt x="1403" y="582"/>
                  </a:lnTo>
                  <a:lnTo>
                    <a:pt x="1400" y="590"/>
                  </a:lnTo>
                  <a:lnTo>
                    <a:pt x="1403" y="596"/>
                  </a:lnTo>
                  <a:close/>
                  <a:moveTo>
                    <a:pt x="1367" y="570"/>
                  </a:moveTo>
                  <a:lnTo>
                    <a:pt x="1385" y="582"/>
                  </a:lnTo>
                  <a:lnTo>
                    <a:pt x="1390" y="582"/>
                  </a:lnTo>
                  <a:lnTo>
                    <a:pt x="1395" y="580"/>
                  </a:lnTo>
                  <a:lnTo>
                    <a:pt x="1398" y="575"/>
                  </a:lnTo>
                  <a:lnTo>
                    <a:pt x="1393" y="570"/>
                  </a:lnTo>
                  <a:lnTo>
                    <a:pt x="1375" y="557"/>
                  </a:lnTo>
                  <a:lnTo>
                    <a:pt x="1367" y="557"/>
                  </a:lnTo>
                  <a:lnTo>
                    <a:pt x="1362" y="559"/>
                  </a:lnTo>
                  <a:lnTo>
                    <a:pt x="1362" y="564"/>
                  </a:lnTo>
                  <a:lnTo>
                    <a:pt x="1367" y="570"/>
                  </a:lnTo>
                  <a:close/>
                  <a:moveTo>
                    <a:pt x="1325" y="546"/>
                  </a:moveTo>
                  <a:lnTo>
                    <a:pt x="1345" y="559"/>
                  </a:lnTo>
                  <a:lnTo>
                    <a:pt x="1350" y="559"/>
                  </a:lnTo>
                  <a:lnTo>
                    <a:pt x="1356" y="554"/>
                  </a:lnTo>
                  <a:lnTo>
                    <a:pt x="1356" y="549"/>
                  </a:lnTo>
                  <a:lnTo>
                    <a:pt x="1353" y="544"/>
                  </a:lnTo>
                  <a:lnTo>
                    <a:pt x="1332" y="533"/>
                  </a:lnTo>
                  <a:lnTo>
                    <a:pt x="1325" y="533"/>
                  </a:lnTo>
                  <a:lnTo>
                    <a:pt x="1322" y="535"/>
                  </a:lnTo>
                  <a:lnTo>
                    <a:pt x="1322" y="544"/>
                  </a:lnTo>
                  <a:lnTo>
                    <a:pt x="1325" y="546"/>
                  </a:lnTo>
                  <a:close/>
                  <a:moveTo>
                    <a:pt x="1283" y="525"/>
                  </a:moveTo>
                  <a:lnTo>
                    <a:pt x="1303" y="535"/>
                  </a:lnTo>
                  <a:lnTo>
                    <a:pt x="1308" y="535"/>
                  </a:lnTo>
                  <a:lnTo>
                    <a:pt x="1315" y="533"/>
                  </a:lnTo>
                  <a:lnTo>
                    <a:pt x="1315" y="527"/>
                  </a:lnTo>
                  <a:lnTo>
                    <a:pt x="1312" y="522"/>
                  </a:lnTo>
                  <a:lnTo>
                    <a:pt x="1290" y="512"/>
                  </a:lnTo>
                  <a:lnTo>
                    <a:pt x="1283" y="512"/>
                  </a:lnTo>
                  <a:lnTo>
                    <a:pt x="1280" y="515"/>
                  </a:lnTo>
                  <a:lnTo>
                    <a:pt x="1278" y="522"/>
                  </a:lnTo>
                  <a:lnTo>
                    <a:pt x="1283" y="525"/>
                  </a:lnTo>
                  <a:close/>
                  <a:moveTo>
                    <a:pt x="1241" y="507"/>
                  </a:moveTo>
                  <a:lnTo>
                    <a:pt x="1262" y="517"/>
                  </a:lnTo>
                  <a:lnTo>
                    <a:pt x="1267" y="517"/>
                  </a:lnTo>
                  <a:lnTo>
                    <a:pt x="1272" y="512"/>
                  </a:lnTo>
                  <a:lnTo>
                    <a:pt x="1272" y="507"/>
                  </a:lnTo>
                  <a:lnTo>
                    <a:pt x="1267" y="502"/>
                  </a:lnTo>
                  <a:lnTo>
                    <a:pt x="1246" y="493"/>
                  </a:lnTo>
                  <a:lnTo>
                    <a:pt x="1241" y="493"/>
                  </a:lnTo>
                  <a:lnTo>
                    <a:pt x="1235" y="499"/>
                  </a:lnTo>
                  <a:lnTo>
                    <a:pt x="1235" y="504"/>
                  </a:lnTo>
                  <a:lnTo>
                    <a:pt x="1241" y="507"/>
                  </a:lnTo>
                  <a:close/>
                  <a:moveTo>
                    <a:pt x="1196" y="490"/>
                  </a:moveTo>
                  <a:lnTo>
                    <a:pt x="1217" y="499"/>
                  </a:lnTo>
                  <a:lnTo>
                    <a:pt x="1225" y="499"/>
                  </a:lnTo>
                  <a:lnTo>
                    <a:pt x="1228" y="497"/>
                  </a:lnTo>
                  <a:lnTo>
                    <a:pt x="1228" y="488"/>
                  </a:lnTo>
                  <a:lnTo>
                    <a:pt x="1223" y="485"/>
                  </a:lnTo>
                  <a:lnTo>
                    <a:pt x="1201" y="478"/>
                  </a:lnTo>
                  <a:lnTo>
                    <a:pt x="1193" y="478"/>
                  </a:lnTo>
                  <a:lnTo>
                    <a:pt x="1191" y="483"/>
                  </a:lnTo>
                  <a:lnTo>
                    <a:pt x="1191" y="488"/>
                  </a:lnTo>
                  <a:lnTo>
                    <a:pt x="1196" y="490"/>
                  </a:lnTo>
                  <a:close/>
                  <a:moveTo>
                    <a:pt x="1151" y="478"/>
                  </a:moveTo>
                  <a:lnTo>
                    <a:pt x="1173" y="485"/>
                  </a:lnTo>
                  <a:lnTo>
                    <a:pt x="1181" y="485"/>
                  </a:lnTo>
                  <a:lnTo>
                    <a:pt x="1183" y="480"/>
                  </a:lnTo>
                  <a:lnTo>
                    <a:pt x="1183" y="473"/>
                  </a:lnTo>
                  <a:lnTo>
                    <a:pt x="1178" y="470"/>
                  </a:lnTo>
                  <a:lnTo>
                    <a:pt x="1154" y="465"/>
                  </a:lnTo>
                  <a:lnTo>
                    <a:pt x="1149" y="465"/>
                  </a:lnTo>
                  <a:lnTo>
                    <a:pt x="1146" y="470"/>
                  </a:lnTo>
                  <a:lnTo>
                    <a:pt x="1146" y="475"/>
                  </a:lnTo>
                  <a:lnTo>
                    <a:pt x="1151" y="478"/>
                  </a:lnTo>
                  <a:close/>
                  <a:moveTo>
                    <a:pt x="1104" y="467"/>
                  </a:moveTo>
                  <a:lnTo>
                    <a:pt x="1128" y="473"/>
                  </a:lnTo>
                  <a:lnTo>
                    <a:pt x="1133" y="473"/>
                  </a:lnTo>
                  <a:lnTo>
                    <a:pt x="1139" y="467"/>
                  </a:lnTo>
                  <a:lnTo>
                    <a:pt x="1136" y="462"/>
                  </a:lnTo>
                  <a:lnTo>
                    <a:pt x="1133" y="457"/>
                  </a:lnTo>
                  <a:lnTo>
                    <a:pt x="1110" y="452"/>
                  </a:lnTo>
                  <a:lnTo>
                    <a:pt x="1102" y="455"/>
                  </a:lnTo>
                  <a:lnTo>
                    <a:pt x="1099" y="460"/>
                  </a:lnTo>
                  <a:lnTo>
                    <a:pt x="1102" y="465"/>
                  </a:lnTo>
                  <a:lnTo>
                    <a:pt x="1104" y="467"/>
                  </a:lnTo>
                  <a:close/>
                  <a:moveTo>
                    <a:pt x="1060" y="460"/>
                  </a:moveTo>
                  <a:lnTo>
                    <a:pt x="1084" y="465"/>
                  </a:lnTo>
                  <a:lnTo>
                    <a:pt x="1089" y="462"/>
                  </a:lnTo>
                  <a:lnTo>
                    <a:pt x="1091" y="457"/>
                  </a:lnTo>
                  <a:lnTo>
                    <a:pt x="1091" y="452"/>
                  </a:lnTo>
                  <a:lnTo>
                    <a:pt x="1086" y="449"/>
                  </a:lnTo>
                  <a:lnTo>
                    <a:pt x="1063" y="443"/>
                  </a:lnTo>
                  <a:lnTo>
                    <a:pt x="1058" y="447"/>
                  </a:lnTo>
                  <a:lnTo>
                    <a:pt x="1052" y="452"/>
                  </a:lnTo>
                  <a:lnTo>
                    <a:pt x="1054" y="457"/>
                  </a:lnTo>
                  <a:lnTo>
                    <a:pt x="1060" y="460"/>
                  </a:lnTo>
                  <a:close/>
                  <a:moveTo>
                    <a:pt x="1013" y="455"/>
                  </a:moveTo>
                  <a:lnTo>
                    <a:pt x="1036" y="457"/>
                  </a:lnTo>
                  <a:lnTo>
                    <a:pt x="1041" y="455"/>
                  </a:lnTo>
                  <a:lnTo>
                    <a:pt x="1044" y="449"/>
                  </a:lnTo>
                  <a:lnTo>
                    <a:pt x="1044" y="443"/>
                  </a:lnTo>
                  <a:lnTo>
                    <a:pt x="1039" y="441"/>
                  </a:lnTo>
                  <a:lnTo>
                    <a:pt x="1016" y="438"/>
                  </a:lnTo>
                  <a:lnTo>
                    <a:pt x="1011" y="441"/>
                  </a:lnTo>
                  <a:lnTo>
                    <a:pt x="1006" y="447"/>
                  </a:lnTo>
                  <a:lnTo>
                    <a:pt x="1008" y="452"/>
                  </a:lnTo>
                  <a:lnTo>
                    <a:pt x="1013" y="455"/>
                  </a:lnTo>
                  <a:close/>
                  <a:moveTo>
                    <a:pt x="966" y="452"/>
                  </a:moveTo>
                  <a:lnTo>
                    <a:pt x="989" y="452"/>
                  </a:lnTo>
                  <a:lnTo>
                    <a:pt x="994" y="449"/>
                  </a:lnTo>
                  <a:lnTo>
                    <a:pt x="999" y="443"/>
                  </a:lnTo>
                  <a:lnTo>
                    <a:pt x="997" y="438"/>
                  </a:lnTo>
                  <a:lnTo>
                    <a:pt x="992" y="436"/>
                  </a:lnTo>
                  <a:lnTo>
                    <a:pt x="969" y="436"/>
                  </a:lnTo>
                  <a:lnTo>
                    <a:pt x="961" y="436"/>
                  </a:lnTo>
                  <a:lnTo>
                    <a:pt x="961" y="443"/>
                  </a:lnTo>
                  <a:lnTo>
                    <a:pt x="961" y="449"/>
                  </a:lnTo>
                  <a:lnTo>
                    <a:pt x="966" y="452"/>
                  </a:lnTo>
                  <a:close/>
                  <a:moveTo>
                    <a:pt x="921" y="449"/>
                  </a:moveTo>
                  <a:lnTo>
                    <a:pt x="934" y="449"/>
                  </a:lnTo>
                  <a:lnTo>
                    <a:pt x="942" y="449"/>
                  </a:lnTo>
                  <a:lnTo>
                    <a:pt x="950" y="449"/>
                  </a:lnTo>
                  <a:lnTo>
                    <a:pt x="953" y="441"/>
                  </a:lnTo>
                  <a:lnTo>
                    <a:pt x="950" y="436"/>
                  </a:lnTo>
                  <a:lnTo>
                    <a:pt x="945" y="433"/>
                  </a:lnTo>
                  <a:lnTo>
                    <a:pt x="934" y="433"/>
                  </a:lnTo>
                  <a:lnTo>
                    <a:pt x="919" y="433"/>
                  </a:lnTo>
                  <a:lnTo>
                    <a:pt x="914" y="436"/>
                  </a:lnTo>
                  <a:lnTo>
                    <a:pt x="914" y="441"/>
                  </a:lnTo>
                  <a:lnTo>
                    <a:pt x="914" y="449"/>
                  </a:lnTo>
                  <a:lnTo>
                    <a:pt x="921" y="449"/>
                  </a:lnTo>
                  <a:close/>
                  <a:moveTo>
                    <a:pt x="874" y="452"/>
                  </a:moveTo>
                  <a:lnTo>
                    <a:pt x="897" y="452"/>
                  </a:lnTo>
                  <a:lnTo>
                    <a:pt x="903" y="449"/>
                  </a:lnTo>
                  <a:lnTo>
                    <a:pt x="906" y="443"/>
                  </a:lnTo>
                  <a:lnTo>
                    <a:pt x="903" y="436"/>
                  </a:lnTo>
                  <a:lnTo>
                    <a:pt x="895" y="436"/>
                  </a:lnTo>
                  <a:lnTo>
                    <a:pt x="872" y="436"/>
                  </a:lnTo>
                  <a:lnTo>
                    <a:pt x="867" y="438"/>
                  </a:lnTo>
                  <a:lnTo>
                    <a:pt x="867" y="443"/>
                  </a:lnTo>
                  <a:lnTo>
                    <a:pt x="869" y="449"/>
                  </a:lnTo>
                  <a:lnTo>
                    <a:pt x="874" y="452"/>
                  </a:lnTo>
                  <a:close/>
                  <a:moveTo>
                    <a:pt x="827" y="457"/>
                  </a:moveTo>
                  <a:lnTo>
                    <a:pt x="851" y="455"/>
                  </a:lnTo>
                  <a:lnTo>
                    <a:pt x="856" y="452"/>
                  </a:lnTo>
                  <a:lnTo>
                    <a:pt x="859" y="447"/>
                  </a:lnTo>
                  <a:lnTo>
                    <a:pt x="854" y="441"/>
                  </a:lnTo>
                  <a:lnTo>
                    <a:pt x="848" y="438"/>
                  </a:lnTo>
                  <a:lnTo>
                    <a:pt x="824" y="441"/>
                  </a:lnTo>
                  <a:lnTo>
                    <a:pt x="819" y="443"/>
                  </a:lnTo>
                  <a:lnTo>
                    <a:pt x="819" y="449"/>
                  </a:lnTo>
                  <a:lnTo>
                    <a:pt x="822" y="455"/>
                  </a:lnTo>
                  <a:lnTo>
                    <a:pt x="827" y="457"/>
                  </a:lnTo>
                  <a:close/>
                  <a:moveTo>
                    <a:pt x="780" y="465"/>
                  </a:moveTo>
                  <a:lnTo>
                    <a:pt x="804" y="460"/>
                  </a:lnTo>
                  <a:lnTo>
                    <a:pt x="809" y="457"/>
                  </a:lnTo>
                  <a:lnTo>
                    <a:pt x="812" y="452"/>
                  </a:lnTo>
                  <a:lnTo>
                    <a:pt x="806" y="447"/>
                  </a:lnTo>
                  <a:lnTo>
                    <a:pt x="801" y="443"/>
                  </a:lnTo>
                  <a:lnTo>
                    <a:pt x="777" y="449"/>
                  </a:lnTo>
                  <a:lnTo>
                    <a:pt x="772" y="452"/>
                  </a:lnTo>
                  <a:lnTo>
                    <a:pt x="772" y="457"/>
                  </a:lnTo>
                  <a:lnTo>
                    <a:pt x="775" y="462"/>
                  </a:lnTo>
                  <a:lnTo>
                    <a:pt x="780" y="465"/>
                  </a:lnTo>
                  <a:close/>
                  <a:moveTo>
                    <a:pt x="735" y="473"/>
                  </a:moveTo>
                  <a:lnTo>
                    <a:pt x="759" y="467"/>
                  </a:lnTo>
                  <a:lnTo>
                    <a:pt x="764" y="465"/>
                  </a:lnTo>
                  <a:lnTo>
                    <a:pt x="764" y="460"/>
                  </a:lnTo>
                  <a:lnTo>
                    <a:pt x="762" y="455"/>
                  </a:lnTo>
                  <a:lnTo>
                    <a:pt x="754" y="455"/>
                  </a:lnTo>
                  <a:lnTo>
                    <a:pt x="733" y="460"/>
                  </a:lnTo>
                  <a:lnTo>
                    <a:pt x="727" y="462"/>
                  </a:lnTo>
                  <a:lnTo>
                    <a:pt x="725" y="467"/>
                  </a:lnTo>
                  <a:lnTo>
                    <a:pt x="730" y="473"/>
                  </a:lnTo>
                  <a:lnTo>
                    <a:pt x="735" y="473"/>
                  </a:lnTo>
                  <a:close/>
                  <a:moveTo>
                    <a:pt x="691" y="485"/>
                  </a:moveTo>
                  <a:lnTo>
                    <a:pt x="712" y="480"/>
                  </a:lnTo>
                  <a:lnTo>
                    <a:pt x="717" y="475"/>
                  </a:lnTo>
                  <a:lnTo>
                    <a:pt x="717" y="470"/>
                  </a:lnTo>
                  <a:lnTo>
                    <a:pt x="715" y="465"/>
                  </a:lnTo>
                  <a:lnTo>
                    <a:pt x="710" y="465"/>
                  </a:lnTo>
                  <a:lnTo>
                    <a:pt x="685" y="470"/>
                  </a:lnTo>
                  <a:lnTo>
                    <a:pt x="680" y="475"/>
                  </a:lnTo>
                  <a:lnTo>
                    <a:pt x="680" y="480"/>
                  </a:lnTo>
                  <a:lnTo>
                    <a:pt x="683" y="485"/>
                  </a:lnTo>
                  <a:lnTo>
                    <a:pt x="691" y="485"/>
                  </a:lnTo>
                  <a:close/>
                  <a:moveTo>
                    <a:pt x="647" y="502"/>
                  </a:moveTo>
                  <a:lnTo>
                    <a:pt x="667" y="493"/>
                  </a:lnTo>
                  <a:lnTo>
                    <a:pt x="673" y="488"/>
                  </a:lnTo>
                  <a:lnTo>
                    <a:pt x="673" y="483"/>
                  </a:lnTo>
                  <a:lnTo>
                    <a:pt x="670" y="478"/>
                  </a:lnTo>
                  <a:lnTo>
                    <a:pt x="662" y="478"/>
                  </a:lnTo>
                  <a:lnTo>
                    <a:pt x="641" y="485"/>
                  </a:lnTo>
                  <a:lnTo>
                    <a:pt x="636" y="490"/>
                  </a:lnTo>
                  <a:lnTo>
                    <a:pt x="636" y="497"/>
                  </a:lnTo>
                  <a:lnTo>
                    <a:pt x="641" y="502"/>
                  </a:lnTo>
                  <a:lnTo>
                    <a:pt x="647" y="502"/>
                  </a:lnTo>
                  <a:close/>
                  <a:moveTo>
                    <a:pt x="602" y="517"/>
                  </a:moveTo>
                  <a:lnTo>
                    <a:pt x="623" y="510"/>
                  </a:lnTo>
                  <a:lnTo>
                    <a:pt x="628" y="504"/>
                  </a:lnTo>
                  <a:lnTo>
                    <a:pt x="628" y="499"/>
                  </a:lnTo>
                  <a:lnTo>
                    <a:pt x="625" y="493"/>
                  </a:lnTo>
                  <a:lnTo>
                    <a:pt x="618" y="493"/>
                  </a:lnTo>
                  <a:lnTo>
                    <a:pt x="597" y="504"/>
                  </a:lnTo>
                  <a:lnTo>
                    <a:pt x="591" y="510"/>
                  </a:lnTo>
                  <a:lnTo>
                    <a:pt x="591" y="515"/>
                  </a:lnTo>
                  <a:lnTo>
                    <a:pt x="597" y="517"/>
                  </a:lnTo>
                  <a:lnTo>
                    <a:pt x="602" y="517"/>
                  </a:lnTo>
                  <a:close/>
                  <a:moveTo>
                    <a:pt x="560" y="538"/>
                  </a:moveTo>
                  <a:lnTo>
                    <a:pt x="581" y="527"/>
                  </a:lnTo>
                  <a:lnTo>
                    <a:pt x="586" y="522"/>
                  </a:lnTo>
                  <a:lnTo>
                    <a:pt x="586" y="517"/>
                  </a:lnTo>
                  <a:lnTo>
                    <a:pt x="581" y="515"/>
                  </a:lnTo>
                  <a:lnTo>
                    <a:pt x="576" y="515"/>
                  </a:lnTo>
                  <a:lnTo>
                    <a:pt x="552" y="525"/>
                  </a:lnTo>
                  <a:lnTo>
                    <a:pt x="550" y="527"/>
                  </a:lnTo>
                  <a:lnTo>
                    <a:pt x="550" y="535"/>
                  </a:lnTo>
                  <a:lnTo>
                    <a:pt x="555" y="538"/>
                  </a:lnTo>
                  <a:lnTo>
                    <a:pt x="560" y="538"/>
                  </a:lnTo>
                  <a:close/>
                  <a:moveTo>
                    <a:pt x="518" y="559"/>
                  </a:moveTo>
                  <a:lnTo>
                    <a:pt x="539" y="549"/>
                  </a:lnTo>
                  <a:lnTo>
                    <a:pt x="545" y="544"/>
                  </a:lnTo>
                  <a:lnTo>
                    <a:pt x="541" y="538"/>
                  </a:lnTo>
                  <a:lnTo>
                    <a:pt x="539" y="535"/>
                  </a:lnTo>
                  <a:lnTo>
                    <a:pt x="531" y="535"/>
                  </a:lnTo>
                  <a:lnTo>
                    <a:pt x="510" y="546"/>
                  </a:lnTo>
                  <a:lnTo>
                    <a:pt x="508" y="552"/>
                  </a:lnTo>
                  <a:lnTo>
                    <a:pt x="508" y="557"/>
                  </a:lnTo>
                  <a:lnTo>
                    <a:pt x="513" y="562"/>
                  </a:lnTo>
                  <a:lnTo>
                    <a:pt x="518" y="559"/>
                  </a:lnTo>
                  <a:close/>
                  <a:moveTo>
                    <a:pt x="479" y="585"/>
                  </a:moveTo>
                  <a:lnTo>
                    <a:pt x="500" y="572"/>
                  </a:lnTo>
                  <a:lnTo>
                    <a:pt x="503" y="567"/>
                  </a:lnTo>
                  <a:lnTo>
                    <a:pt x="503" y="562"/>
                  </a:lnTo>
                  <a:lnTo>
                    <a:pt x="498" y="557"/>
                  </a:lnTo>
                  <a:lnTo>
                    <a:pt x="491" y="559"/>
                  </a:lnTo>
                  <a:lnTo>
                    <a:pt x="471" y="572"/>
                  </a:lnTo>
                  <a:lnTo>
                    <a:pt x="468" y="577"/>
                  </a:lnTo>
                  <a:lnTo>
                    <a:pt x="468" y="582"/>
                  </a:lnTo>
                  <a:lnTo>
                    <a:pt x="473" y="585"/>
                  </a:lnTo>
                  <a:lnTo>
                    <a:pt x="479" y="585"/>
                  </a:lnTo>
                  <a:close/>
                  <a:moveTo>
                    <a:pt x="439" y="612"/>
                  </a:moveTo>
                  <a:lnTo>
                    <a:pt x="461" y="599"/>
                  </a:lnTo>
                  <a:lnTo>
                    <a:pt x="463" y="594"/>
                  </a:lnTo>
                  <a:lnTo>
                    <a:pt x="461" y="585"/>
                  </a:lnTo>
                  <a:lnTo>
                    <a:pt x="458" y="582"/>
                  </a:lnTo>
                  <a:lnTo>
                    <a:pt x="450" y="585"/>
                  </a:lnTo>
                  <a:lnTo>
                    <a:pt x="431" y="599"/>
                  </a:lnTo>
                  <a:lnTo>
                    <a:pt x="429" y="604"/>
                  </a:lnTo>
                  <a:lnTo>
                    <a:pt x="429" y="609"/>
                  </a:lnTo>
                  <a:lnTo>
                    <a:pt x="434" y="612"/>
                  </a:lnTo>
                  <a:lnTo>
                    <a:pt x="439" y="612"/>
                  </a:lnTo>
                  <a:close/>
                  <a:moveTo>
                    <a:pt x="403" y="641"/>
                  </a:moveTo>
                  <a:lnTo>
                    <a:pt x="416" y="630"/>
                  </a:lnTo>
                  <a:lnTo>
                    <a:pt x="421" y="625"/>
                  </a:lnTo>
                  <a:lnTo>
                    <a:pt x="424" y="619"/>
                  </a:lnTo>
                  <a:lnTo>
                    <a:pt x="424" y="614"/>
                  </a:lnTo>
                  <a:lnTo>
                    <a:pt x="418" y="612"/>
                  </a:lnTo>
                  <a:lnTo>
                    <a:pt x="413" y="612"/>
                  </a:lnTo>
                  <a:lnTo>
                    <a:pt x="406" y="617"/>
                  </a:lnTo>
                  <a:lnTo>
                    <a:pt x="393" y="627"/>
                  </a:lnTo>
                  <a:lnTo>
                    <a:pt x="389" y="632"/>
                  </a:lnTo>
                  <a:lnTo>
                    <a:pt x="393" y="637"/>
                  </a:lnTo>
                  <a:lnTo>
                    <a:pt x="398" y="641"/>
                  </a:lnTo>
                  <a:lnTo>
                    <a:pt x="403" y="641"/>
                  </a:lnTo>
                  <a:close/>
                  <a:moveTo>
                    <a:pt x="369" y="669"/>
                  </a:moveTo>
                  <a:lnTo>
                    <a:pt x="384" y="654"/>
                  </a:lnTo>
                  <a:lnTo>
                    <a:pt x="387" y="649"/>
                  </a:lnTo>
                  <a:lnTo>
                    <a:pt x="387" y="643"/>
                  </a:lnTo>
                  <a:lnTo>
                    <a:pt x="382" y="641"/>
                  </a:lnTo>
                  <a:lnTo>
                    <a:pt x="374" y="643"/>
                  </a:lnTo>
                  <a:lnTo>
                    <a:pt x="358" y="659"/>
                  </a:lnTo>
                  <a:lnTo>
                    <a:pt x="356" y="664"/>
                  </a:lnTo>
                  <a:lnTo>
                    <a:pt x="356" y="669"/>
                  </a:lnTo>
                  <a:lnTo>
                    <a:pt x="361" y="672"/>
                  </a:lnTo>
                  <a:lnTo>
                    <a:pt x="369" y="669"/>
                  </a:lnTo>
                  <a:close/>
                  <a:moveTo>
                    <a:pt x="334" y="701"/>
                  </a:moveTo>
                  <a:lnTo>
                    <a:pt x="351" y="685"/>
                  </a:lnTo>
                  <a:lnTo>
                    <a:pt x="353" y="679"/>
                  </a:lnTo>
                  <a:lnTo>
                    <a:pt x="351" y="674"/>
                  </a:lnTo>
                  <a:lnTo>
                    <a:pt x="346" y="672"/>
                  </a:lnTo>
                  <a:lnTo>
                    <a:pt x="340" y="674"/>
                  </a:lnTo>
                  <a:lnTo>
                    <a:pt x="321" y="691"/>
                  </a:lnTo>
                  <a:lnTo>
                    <a:pt x="319" y="696"/>
                  </a:lnTo>
                  <a:lnTo>
                    <a:pt x="321" y="701"/>
                  </a:lnTo>
                  <a:lnTo>
                    <a:pt x="327" y="704"/>
                  </a:lnTo>
                  <a:lnTo>
                    <a:pt x="334" y="701"/>
                  </a:lnTo>
                  <a:close/>
                  <a:moveTo>
                    <a:pt x="301" y="734"/>
                  </a:moveTo>
                  <a:lnTo>
                    <a:pt x="316" y="719"/>
                  </a:lnTo>
                  <a:lnTo>
                    <a:pt x="319" y="714"/>
                  </a:lnTo>
                  <a:lnTo>
                    <a:pt x="316" y="706"/>
                  </a:lnTo>
                  <a:lnTo>
                    <a:pt x="311" y="706"/>
                  </a:lnTo>
                  <a:lnTo>
                    <a:pt x="306" y="706"/>
                  </a:lnTo>
                  <a:lnTo>
                    <a:pt x="291" y="724"/>
                  </a:lnTo>
                  <a:lnTo>
                    <a:pt x="288" y="729"/>
                  </a:lnTo>
                  <a:lnTo>
                    <a:pt x="291" y="734"/>
                  </a:lnTo>
                  <a:lnTo>
                    <a:pt x="296" y="737"/>
                  </a:lnTo>
                  <a:lnTo>
                    <a:pt x="301" y="734"/>
                  </a:lnTo>
                  <a:close/>
                  <a:moveTo>
                    <a:pt x="269" y="769"/>
                  </a:moveTo>
                  <a:lnTo>
                    <a:pt x="285" y="753"/>
                  </a:lnTo>
                  <a:lnTo>
                    <a:pt x="288" y="746"/>
                  </a:lnTo>
                  <a:lnTo>
                    <a:pt x="285" y="740"/>
                  </a:lnTo>
                  <a:lnTo>
                    <a:pt x="279" y="740"/>
                  </a:lnTo>
                  <a:lnTo>
                    <a:pt x="272" y="743"/>
                  </a:lnTo>
                  <a:lnTo>
                    <a:pt x="256" y="758"/>
                  </a:lnTo>
                  <a:lnTo>
                    <a:pt x="256" y="766"/>
                  </a:lnTo>
                  <a:lnTo>
                    <a:pt x="259" y="771"/>
                  </a:lnTo>
                  <a:lnTo>
                    <a:pt x="264" y="771"/>
                  </a:lnTo>
                  <a:lnTo>
                    <a:pt x="269" y="769"/>
                  </a:lnTo>
                  <a:close/>
                  <a:moveTo>
                    <a:pt x="241" y="806"/>
                  </a:moveTo>
                  <a:lnTo>
                    <a:pt x="254" y="788"/>
                  </a:lnTo>
                  <a:lnTo>
                    <a:pt x="256" y="781"/>
                  </a:lnTo>
                  <a:lnTo>
                    <a:pt x="254" y="776"/>
                  </a:lnTo>
                  <a:lnTo>
                    <a:pt x="249" y="774"/>
                  </a:lnTo>
                  <a:lnTo>
                    <a:pt x="243" y="776"/>
                  </a:lnTo>
                  <a:lnTo>
                    <a:pt x="227" y="795"/>
                  </a:lnTo>
                  <a:lnTo>
                    <a:pt x="224" y="803"/>
                  </a:lnTo>
                  <a:lnTo>
                    <a:pt x="227" y="808"/>
                  </a:lnTo>
                  <a:lnTo>
                    <a:pt x="235" y="808"/>
                  </a:lnTo>
                  <a:lnTo>
                    <a:pt x="241" y="806"/>
                  </a:lnTo>
                  <a:close/>
                  <a:moveTo>
                    <a:pt x="212" y="843"/>
                  </a:moveTo>
                  <a:lnTo>
                    <a:pt x="224" y="824"/>
                  </a:lnTo>
                  <a:lnTo>
                    <a:pt x="227" y="819"/>
                  </a:lnTo>
                  <a:lnTo>
                    <a:pt x="224" y="813"/>
                  </a:lnTo>
                  <a:lnTo>
                    <a:pt x="217" y="811"/>
                  </a:lnTo>
                  <a:lnTo>
                    <a:pt x="212" y="816"/>
                  </a:lnTo>
                  <a:lnTo>
                    <a:pt x="199" y="834"/>
                  </a:lnTo>
                  <a:lnTo>
                    <a:pt x="199" y="840"/>
                  </a:lnTo>
                  <a:lnTo>
                    <a:pt x="201" y="845"/>
                  </a:lnTo>
                  <a:lnTo>
                    <a:pt x="207" y="848"/>
                  </a:lnTo>
                  <a:lnTo>
                    <a:pt x="212" y="843"/>
                  </a:lnTo>
                  <a:close/>
                  <a:moveTo>
                    <a:pt x="186" y="881"/>
                  </a:moveTo>
                  <a:lnTo>
                    <a:pt x="199" y="863"/>
                  </a:lnTo>
                  <a:lnTo>
                    <a:pt x="199" y="855"/>
                  </a:lnTo>
                  <a:lnTo>
                    <a:pt x="196" y="850"/>
                  </a:lnTo>
                  <a:lnTo>
                    <a:pt x="191" y="850"/>
                  </a:lnTo>
                  <a:lnTo>
                    <a:pt x="186" y="853"/>
                  </a:lnTo>
                  <a:lnTo>
                    <a:pt x="172" y="873"/>
                  </a:lnTo>
                  <a:lnTo>
                    <a:pt x="170" y="878"/>
                  </a:lnTo>
                  <a:lnTo>
                    <a:pt x="175" y="885"/>
                  </a:lnTo>
                  <a:lnTo>
                    <a:pt x="180" y="885"/>
                  </a:lnTo>
                  <a:lnTo>
                    <a:pt x="186" y="881"/>
                  </a:lnTo>
                  <a:close/>
                  <a:moveTo>
                    <a:pt x="162" y="921"/>
                  </a:moveTo>
                  <a:lnTo>
                    <a:pt x="172" y="903"/>
                  </a:lnTo>
                  <a:lnTo>
                    <a:pt x="172" y="895"/>
                  </a:lnTo>
                  <a:lnTo>
                    <a:pt x="170" y="890"/>
                  </a:lnTo>
                  <a:lnTo>
                    <a:pt x="164" y="890"/>
                  </a:lnTo>
                  <a:lnTo>
                    <a:pt x="159" y="892"/>
                  </a:lnTo>
                  <a:lnTo>
                    <a:pt x="146" y="913"/>
                  </a:lnTo>
                  <a:lnTo>
                    <a:pt x="146" y="918"/>
                  </a:lnTo>
                  <a:lnTo>
                    <a:pt x="149" y="923"/>
                  </a:lnTo>
                  <a:lnTo>
                    <a:pt x="157" y="926"/>
                  </a:lnTo>
                  <a:lnTo>
                    <a:pt x="162" y="921"/>
                  </a:lnTo>
                  <a:close/>
                  <a:moveTo>
                    <a:pt x="139" y="963"/>
                  </a:moveTo>
                  <a:lnTo>
                    <a:pt x="149" y="942"/>
                  </a:lnTo>
                  <a:lnTo>
                    <a:pt x="149" y="937"/>
                  </a:lnTo>
                  <a:lnTo>
                    <a:pt x="146" y="931"/>
                  </a:lnTo>
                  <a:lnTo>
                    <a:pt x="141" y="931"/>
                  </a:lnTo>
                  <a:lnTo>
                    <a:pt x="136" y="934"/>
                  </a:lnTo>
                  <a:lnTo>
                    <a:pt x="125" y="955"/>
                  </a:lnTo>
                  <a:lnTo>
                    <a:pt x="122" y="960"/>
                  </a:lnTo>
                  <a:lnTo>
                    <a:pt x="127" y="965"/>
                  </a:lnTo>
                  <a:lnTo>
                    <a:pt x="133" y="965"/>
                  </a:lnTo>
                  <a:lnTo>
                    <a:pt x="139" y="963"/>
                  </a:lnTo>
                  <a:close/>
                  <a:moveTo>
                    <a:pt x="117" y="1005"/>
                  </a:moveTo>
                  <a:lnTo>
                    <a:pt x="127" y="984"/>
                  </a:lnTo>
                  <a:lnTo>
                    <a:pt x="127" y="975"/>
                  </a:lnTo>
                  <a:lnTo>
                    <a:pt x="122" y="973"/>
                  </a:lnTo>
                  <a:lnTo>
                    <a:pt x="117" y="970"/>
                  </a:lnTo>
                  <a:lnTo>
                    <a:pt x="112" y="975"/>
                  </a:lnTo>
                  <a:lnTo>
                    <a:pt x="102" y="997"/>
                  </a:lnTo>
                  <a:lnTo>
                    <a:pt x="102" y="1002"/>
                  </a:lnTo>
                  <a:lnTo>
                    <a:pt x="107" y="1007"/>
                  </a:lnTo>
                  <a:lnTo>
                    <a:pt x="112" y="1007"/>
                  </a:lnTo>
                  <a:lnTo>
                    <a:pt x="117" y="1005"/>
                  </a:lnTo>
                  <a:close/>
                  <a:moveTo>
                    <a:pt x="99" y="1047"/>
                  </a:moveTo>
                  <a:lnTo>
                    <a:pt x="107" y="1025"/>
                  </a:lnTo>
                  <a:lnTo>
                    <a:pt x="107" y="1020"/>
                  </a:lnTo>
                  <a:lnTo>
                    <a:pt x="104" y="1015"/>
                  </a:lnTo>
                  <a:lnTo>
                    <a:pt x="97" y="1015"/>
                  </a:lnTo>
                  <a:lnTo>
                    <a:pt x="94" y="1018"/>
                  </a:lnTo>
                  <a:lnTo>
                    <a:pt x="84" y="1042"/>
                  </a:lnTo>
                  <a:lnTo>
                    <a:pt x="84" y="1047"/>
                  </a:lnTo>
                  <a:lnTo>
                    <a:pt x="89" y="1052"/>
                  </a:lnTo>
                  <a:lnTo>
                    <a:pt x="94" y="1052"/>
                  </a:lnTo>
                  <a:lnTo>
                    <a:pt x="99" y="1047"/>
                  </a:lnTo>
                  <a:close/>
                  <a:moveTo>
                    <a:pt x="80" y="1091"/>
                  </a:moveTo>
                  <a:lnTo>
                    <a:pt x="89" y="1067"/>
                  </a:lnTo>
                  <a:lnTo>
                    <a:pt x="89" y="1062"/>
                  </a:lnTo>
                  <a:lnTo>
                    <a:pt x="84" y="1057"/>
                  </a:lnTo>
                  <a:lnTo>
                    <a:pt x="78" y="1057"/>
                  </a:lnTo>
                  <a:lnTo>
                    <a:pt x="75" y="1062"/>
                  </a:lnTo>
                  <a:lnTo>
                    <a:pt x="65" y="1086"/>
                  </a:lnTo>
                  <a:lnTo>
                    <a:pt x="65" y="1091"/>
                  </a:lnTo>
                  <a:lnTo>
                    <a:pt x="70" y="1094"/>
                  </a:lnTo>
                  <a:lnTo>
                    <a:pt x="75" y="1094"/>
                  </a:lnTo>
                  <a:lnTo>
                    <a:pt x="80" y="1091"/>
                  </a:lnTo>
                  <a:close/>
                  <a:moveTo>
                    <a:pt x="65" y="1134"/>
                  </a:moveTo>
                  <a:lnTo>
                    <a:pt x="73" y="1112"/>
                  </a:lnTo>
                  <a:lnTo>
                    <a:pt x="73" y="1107"/>
                  </a:lnTo>
                  <a:lnTo>
                    <a:pt x="67" y="1102"/>
                  </a:lnTo>
                  <a:lnTo>
                    <a:pt x="62" y="1102"/>
                  </a:lnTo>
                  <a:lnTo>
                    <a:pt x="57" y="1107"/>
                  </a:lnTo>
                  <a:lnTo>
                    <a:pt x="50" y="1131"/>
                  </a:lnTo>
                  <a:lnTo>
                    <a:pt x="52" y="1136"/>
                  </a:lnTo>
                  <a:lnTo>
                    <a:pt x="55" y="1139"/>
                  </a:lnTo>
                  <a:lnTo>
                    <a:pt x="62" y="1139"/>
                  </a:lnTo>
                  <a:lnTo>
                    <a:pt x="65" y="1134"/>
                  </a:lnTo>
                  <a:close/>
                  <a:moveTo>
                    <a:pt x="52" y="1181"/>
                  </a:moveTo>
                  <a:lnTo>
                    <a:pt x="60" y="1157"/>
                  </a:lnTo>
                  <a:lnTo>
                    <a:pt x="57" y="1152"/>
                  </a:lnTo>
                  <a:lnTo>
                    <a:pt x="52" y="1146"/>
                  </a:lnTo>
                  <a:lnTo>
                    <a:pt x="47" y="1149"/>
                  </a:lnTo>
                  <a:lnTo>
                    <a:pt x="44" y="1152"/>
                  </a:lnTo>
                  <a:lnTo>
                    <a:pt x="37" y="1176"/>
                  </a:lnTo>
                  <a:lnTo>
                    <a:pt x="39" y="1181"/>
                  </a:lnTo>
                  <a:lnTo>
                    <a:pt x="42" y="1186"/>
                  </a:lnTo>
                  <a:lnTo>
                    <a:pt x="50" y="1183"/>
                  </a:lnTo>
                  <a:lnTo>
                    <a:pt x="52" y="1181"/>
                  </a:lnTo>
                  <a:close/>
                  <a:moveTo>
                    <a:pt x="42" y="1225"/>
                  </a:moveTo>
                  <a:lnTo>
                    <a:pt x="47" y="1201"/>
                  </a:lnTo>
                  <a:lnTo>
                    <a:pt x="47" y="1196"/>
                  </a:lnTo>
                  <a:lnTo>
                    <a:pt x="42" y="1194"/>
                  </a:lnTo>
                  <a:lnTo>
                    <a:pt x="34" y="1194"/>
                  </a:lnTo>
                  <a:lnTo>
                    <a:pt x="31" y="1199"/>
                  </a:lnTo>
                  <a:lnTo>
                    <a:pt x="25" y="1222"/>
                  </a:lnTo>
                  <a:lnTo>
                    <a:pt x="25" y="1228"/>
                  </a:lnTo>
                  <a:lnTo>
                    <a:pt x="31" y="1231"/>
                  </a:lnTo>
                  <a:lnTo>
                    <a:pt x="37" y="1231"/>
                  </a:lnTo>
                  <a:lnTo>
                    <a:pt x="42" y="1225"/>
                  </a:lnTo>
                  <a:close/>
                  <a:moveTo>
                    <a:pt x="31" y="1269"/>
                  </a:moveTo>
                  <a:lnTo>
                    <a:pt x="37" y="1249"/>
                  </a:lnTo>
                  <a:lnTo>
                    <a:pt x="37" y="1241"/>
                  </a:lnTo>
                  <a:lnTo>
                    <a:pt x="31" y="1238"/>
                  </a:lnTo>
                  <a:lnTo>
                    <a:pt x="23" y="1241"/>
                  </a:lnTo>
                  <a:lnTo>
                    <a:pt x="20" y="1243"/>
                  </a:lnTo>
                  <a:lnTo>
                    <a:pt x="15" y="1267"/>
                  </a:lnTo>
                  <a:lnTo>
                    <a:pt x="18" y="1275"/>
                  </a:lnTo>
                  <a:lnTo>
                    <a:pt x="23" y="1278"/>
                  </a:lnTo>
                  <a:lnTo>
                    <a:pt x="28" y="1275"/>
                  </a:lnTo>
                  <a:lnTo>
                    <a:pt x="31" y="1269"/>
                  </a:lnTo>
                  <a:close/>
                  <a:moveTo>
                    <a:pt x="25" y="1316"/>
                  </a:moveTo>
                  <a:lnTo>
                    <a:pt x="28" y="1293"/>
                  </a:lnTo>
                  <a:lnTo>
                    <a:pt x="25" y="1288"/>
                  </a:lnTo>
                  <a:lnTo>
                    <a:pt x="20" y="1285"/>
                  </a:lnTo>
                  <a:lnTo>
                    <a:pt x="15" y="1285"/>
                  </a:lnTo>
                  <a:lnTo>
                    <a:pt x="13" y="1291"/>
                  </a:lnTo>
                  <a:lnTo>
                    <a:pt x="10" y="1314"/>
                  </a:lnTo>
                  <a:lnTo>
                    <a:pt x="10" y="1322"/>
                  </a:lnTo>
                  <a:lnTo>
                    <a:pt x="15" y="1325"/>
                  </a:lnTo>
                  <a:lnTo>
                    <a:pt x="20" y="1322"/>
                  </a:lnTo>
                  <a:lnTo>
                    <a:pt x="25" y="1316"/>
                  </a:lnTo>
                  <a:close/>
                  <a:moveTo>
                    <a:pt x="20" y="1363"/>
                  </a:moveTo>
                  <a:lnTo>
                    <a:pt x="20" y="1340"/>
                  </a:lnTo>
                  <a:lnTo>
                    <a:pt x="20" y="1335"/>
                  </a:lnTo>
                  <a:lnTo>
                    <a:pt x="15" y="1333"/>
                  </a:lnTo>
                  <a:lnTo>
                    <a:pt x="10" y="1333"/>
                  </a:lnTo>
                  <a:lnTo>
                    <a:pt x="7" y="1338"/>
                  </a:lnTo>
                  <a:lnTo>
                    <a:pt x="5" y="1361"/>
                  </a:lnTo>
                  <a:lnTo>
                    <a:pt x="5" y="1369"/>
                  </a:lnTo>
                  <a:lnTo>
                    <a:pt x="10" y="1372"/>
                  </a:lnTo>
                  <a:lnTo>
                    <a:pt x="18" y="1369"/>
                  </a:lnTo>
                  <a:lnTo>
                    <a:pt x="20" y="1363"/>
                  </a:lnTo>
                  <a:close/>
                  <a:moveTo>
                    <a:pt x="15" y="1411"/>
                  </a:moveTo>
                  <a:lnTo>
                    <a:pt x="18" y="1388"/>
                  </a:lnTo>
                  <a:lnTo>
                    <a:pt x="15" y="1382"/>
                  </a:lnTo>
                  <a:lnTo>
                    <a:pt x="10" y="1380"/>
                  </a:lnTo>
                  <a:lnTo>
                    <a:pt x="5" y="1380"/>
                  </a:lnTo>
                  <a:lnTo>
                    <a:pt x="2" y="1385"/>
                  </a:lnTo>
                  <a:lnTo>
                    <a:pt x="0" y="1408"/>
                  </a:lnTo>
                  <a:lnTo>
                    <a:pt x="2" y="1416"/>
                  </a:lnTo>
                  <a:lnTo>
                    <a:pt x="7" y="1419"/>
                  </a:lnTo>
                  <a:lnTo>
                    <a:pt x="13" y="1416"/>
                  </a:lnTo>
                  <a:lnTo>
                    <a:pt x="15" y="1411"/>
                  </a:lnTo>
                  <a:close/>
                  <a:moveTo>
                    <a:pt x="15" y="1458"/>
                  </a:moveTo>
                  <a:lnTo>
                    <a:pt x="15" y="1455"/>
                  </a:lnTo>
                  <a:lnTo>
                    <a:pt x="15" y="1435"/>
                  </a:lnTo>
                  <a:lnTo>
                    <a:pt x="13" y="1427"/>
                  </a:lnTo>
                  <a:lnTo>
                    <a:pt x="7" y="1427"/>
                  </a:lnTo>
                  <a:lnTo>
                    <a:pt x="2" y="1427"/>
                  </a:lnTo>
                  <a:lnTo>
                    <a:pt x="0" y="1432"/>
                  </a:lnTo>
                  <a:lnTo>
                    <a:pt x="0" y="1455"/>
                  </a:lnTo>
                  <a:lnTo>
                    <a:pt x="0" y="1458"/>
                  </a:lnTo>
                  <a:lnTo>
                    <a:pt x="2" y="1463"/>
                  </a:lnTo>
                  <a:lnTo>
                    <a:pt x="7" y="1466"/>
                  </a:lnTo>
                  <a:lnTo>
                    <a:pt x="13" y="1463"/>
                  </a:lnTo>
                  <a:lnTo>
                    <a:pt x="15" y="1458"/>
                  </a:lnTo>
                  <a:close/>
                  <a:moveTo>
                    <a:pt x="15" y="1503"/>
                  </a:moveTo>
                  <a:lnTo>
                    <a:pt x="15" y="1479"/>
                  </a:lnTo>
                  <a:lnTo>
                    <a:pt x="13" y="1474"/>
                  </a:lnTo>
                  <a:lnTo>
                    <a:pt x="7" y="1474"/>
                  </a:lnTo>
                  <a:lnTo>
                    <a:pt x="2" y="1474"/>
                  </a:lnTo>
                  <a:lnTo>
                    <a:pt x="0" y="1482"/>
                  </a:lnTo>
                  <a:lnTo>
                    <a:pt x="0" y="1505"/>
                  </a:lnTo>
                  <a:lnTo>
                    <a:pt x="2" y="1510"/>
                  </a:lnTo>
                  <a:lnTo>
                    <a:pt x="10" y="1513"/>
                  </a:lnTo>
                  <a:lnTo>
                    <a:pt x="15" y="1510"/>
                  </a:lnTo>
                  <a:lnTo>
                    <a:pt x="15" y="1503"/>
                  </a:lnTo>
                  <a:close/>
                  <a:moveTo>
                    <a:pt x="20" y="1550"/>
                  </a:moveTo>
                  <a:lnTo>
                    <a:pt x="18" y="1527"/>
                  </a:lnTo>
                  <a:lnTo>
                    <a:pt x="15" y="1522"/>
                  </a:lnTo>
                  <a:lnTo>
                    <a:pt x="10" y="1522"/>
                  </a:lnTo>
                  <a:lnTo>
                    <a:pt x="5" y="1524"/>
                  </a:lnTo>
                  <a:lnTo>
                    <a:pt x="2" y="1529"/>
                  </a:lnTo>
                  <a:lnTo>
                    <a:pt x="5" y="1552"/>
                  </a:lnTo>
                  <a:lnTo>
                    <a:pt x="7" y="1557"/>
                  </a:lnTo>
                  <a:lnTo>
                    <a:pt x="13" y="1557"/>
                  </a:lnTo>
                  <a:lnTo>
                    <a:pt x="18" y="1555"/>
                  </a:lnTo>
                  <a:lnTo>
                    <a:pt x="20" y="1550"/>
                  </a:lnTo>
                  <a:close/>
                  <a:moveTo>
                    <a:pt x="25" y="1597"/>
                  </a:moveTo>
                  <a:lnTo>
                    <a:pt x="23" y="1574"/>
                  </a:lnTo>
                  <a:lnTo>
                    <a:pt x="18" y="1569"/>
                  </a:lnTo>
                  <a:lnTo>
                    <a:pt x="13" y="1566"/>
                  </a:lnTo>
                  <a:lnTo>
                    <a:pt x="7" y="1571"/>
                  </a:lnTo>
                  <a:lnTo>
                    <a:pt x="7" y="1576"/>
                  </a:lnTo>
                  <a:lnTo>
                    <a:pt x="10" y="1600"/>
                  </a:lnTo>
                  <a:lnTo>
                    <a:pt x="13" y="1605"/>
                  </a:lnTo>
                  <a:lnTo>
                    <a:pt x="18" y="1605"/>
                  </a:lnTo>
                  <a:lnTo>
                    <a:pt x="23" y="1602"/>
                  </a:lnTo>
                  <a:lnTo>
                    <a:pt x="25" y="1597"/>
                  </a:lnTo>
                  <a:close/>
                  <a:moveTo>
                    <a:pt x="31" y="1644"/>
                  </a:moveTo>
                  <a:lnTo>
                    <a:pt x="28" y="1621"/>
                  </a:lnTo>
                  <a:lnTo>
                    <a:pt x="25" y="1616"/>
                  </a:lnTo>
                  <a:lnTo>
                    <a:pt x="20" y="1612"/>
                  </a:lnTo>
                  <a:lnTo>
                    <a:pt x="15" y="1619"/>
                  </a:lnTo>
                  <a:lnTo>
                    <a:pt x="13" y="1624"/>
                  </a:lnTo>
                  <a:lnTo>
                    <a:pt x="18" y="1647"/>
                  </a:lnTo>
                  <a:lnTo>
                    <a:pt x="20" y="1652"/>
                  </a:lnTo>
                  <a:lnTo>
                    <a:pt x="25" y="1652"/>
                  </a:lnTo>
                  <a:lnTo>
                    <a:pt x="31" y="1649"/>
                  </a:lnTo>
                  <a:lnTo>
                    <a:pt x="31" y="1644"/>
                  </a:lnTo>
                  <a:close/>
                  <a:moveTo>
                    <a:pt x="42" y="1689"/>
                  </a:moveTo>
                  <a:lnTo>
                    <a:pt x="37" y="1666"/>
                  </a:lnTo>
                  <a:lnTo>
                    <a:pt x="34" y="1663"/>
                  </a:lnTo>
                  <a:lnTo>
                    <a:pt x="28" y="1660"/>
                  </a:lnTo>
                  <a:lnTo>
                    <a:pt x="23" y="1663"/>
                  </a:lnTo>
                  <a:lnTo>
                    <a:pt x="20" y="1671"/>
                  </a:lnTo>
                  <a:lnTo>
                    <a:pt x="25" y="1691"/>
                  </a:lnTo>
                  <a:lnTo>
                    <a:pt x="31" y="1697"/>
                  </a:lnTo>
                  <a:lnTo>
                    <a:pt x="37" y="1699"/>
                  </a:lnTo>
                  <a:lnTo>
                    <a:pt x="42" y="1694"/>
                  </a:lnTo>
                  <a:lnTo>
                    <a:pt x="42" y="1689"/>
                  </a:lnTo>
                  <a:close/>
                  <a:moveTo>
                    <a:pt x="52" y="1733"/>
                  </a:moveTo>
                  <a:lnTo>
                    <a:pt x="47" y="1713"/>
                  </a:lnTo>
                  <a:lnTo>
                    <a:pt x="44" y="1707"/>
                  </a:lnTo>
                  <a:lnTo>
                    <a:pt x="39" y="1707"/>
                  </a:lnTo>
                  <a:lnTo>
                    <a:pt x="34" y="1709"/>
                  </a:lnTo>
                  <a:lnTo>
                    <a:pt x="31" y="1716"/>
                  </a:lnTo>
                  <a:lnTo>
                    <a:pt x="39" y="1739"/>
                  </a:lnTo>
                  <a:lnTo>
                    <a:pt x="42" y="1744"/>
                  </a:lnTo>
                  <a:lnTo>
                    <a:pt x="47" y="1744"/>
                  </a:lnTo>
                  <a:lnTo>
                    <a:pt x="52" y="1741"/>
                  </a:lnTo>
                  <a:lnTo>
                    <a:pt x="52" y="1733"/>
                  </a:lnTo>
                  <a:close/>
                  <a:moveTo>
                    <a:pt x="67" y="1781"/>
                  </a:moveTo>
                  <a:lnTo>
                    <a:pt x="60" y="1757"/>
                  </a:lnTo>
                  <a:lnTo>
                    <a:pt x="55" y="1751"/>
                  </a:lnTo>
                  <a:lnTo>
                    <a:pt x="50" y="1751"/>
                  </a:lnTo>
                  <a:lnTo>
                    <a:pt x="44" y="1757"/>
                  </a:lnTo>
                  <a:lnTo>
                    <a:pt x="44" y="1763"/>
                  </a:lnTo>
                  <a:lnTo>
                    <a:pt x="52" y="1783"/>
                  </a:lnTo>
                  <a:lnTo>
                    <a:pt x="55" y="1788"/>
                  </a:lnTo>
                  <a:lnTo>
                    <a:pt x="62" y="1788"/>
                  </a:lnTo>
                  <a:lnTo>
                    <a:pt x="65" y="1786"/>
                  </a:lnTo>
                  <a:lnTo>
                    <a:pt x="67" y="1781"/>
                  </a:lnTo>
                  <a:close/>
                  <a:moveTo>
                    <a:pt x="80" y="1823"/>
                  </a:moveTo>
                  <a:lnTo>
                    <a:pt x="73" y="1801"/>
                  </a:lnTo>
                  <a:lnTo>
                    <a:pt x="70" y="1796"/>
                  </a:lnTo>
                  <a:lnTo>
                    <a:pt x="65" y="1796"/>
                  </a:lnTo>
                  <a:lnTo>
                    <a:pt x="60" y="1801"/>
                  </a:lnTo>
                  <a:lnTo>
                    <a:pt x="60" y="1806"/>
                  </a:lnTo>
                  <a:lnTo>
                    <a:pt x="67" y="1830"/>
                  </a:lnTo>
                  <a:lnTo>
                    <a:pt x="70" y="1833"/>
                  </a:lnTo>
                  <a:lnTo>
                    <a:pt x="78" y="1833"/>
                  </a:lnTo>
                  <a:lnTo>
                    <a:pt x="80" y="1830"/>
                  </a:lnTo>
                  <a:lnTo>
                    <a:pt x="80" y="1823"/>
                  </a:lnTo>
                  <a:close/>
                  <a:moveTo>
                    <a:pt x="99" y="1867"/>
                  </a:moveTo>
                  <a:lnTo>
                    <a:pt x="92" y="1846"/>
                  </a:lnTo>
                  <a:lnTo>
                    <a:pt x="86" y="1841"/>
                  </a:lnTo>
                  <a:lnTo>
                    <a:pt x="80" y="1841"/>
                  </a:lnTo>
                  <a:lnTo>
                    <a:pt x="75" y="1846"/>
                  </a:lnTo>
                  <a:lnTo>
                    <a:pt x="75" y="1851"/>
                  </a:lnTo>
                  <a:lnTo>
                    <a:pt x="86" y="1873"/>
                  </a:lnTo>
                  <a:lnTo>
                    <a:pt x="89" y="1878"/>
                  </a:lnTo>
                  <a:lnTo>
                    <a:pt x="97" y="1878"/>
                  </a:lnTo>
                  <a:lnTo>
                    <a:pt x="99" y="1873"/>
                  </a:lnTo>
                  <a:lnTo>
                    <a:pt x="99" y="1867"/>
                  </a:lnTo>
                  <a:close/>
                  <a:moveTo>
                    <a:pt x="120" y="1910"/>
                  </a:moveTo>
                  <a:lnTo>
                    <a:pt x="109" y="1888"/>
                  </a:lnTo>
                  <a:lnTo>
                    <a:pt x="104" y="1885"/>
                  </a:lnTo>
                  <a:lnTo>
                    <a:pt x="99" y="1885"/>
                  </a:lnTo>
                  <a:lnTo>
                    <a:pt x="94" y="1888"/>
                  </a:lnTo>
                  <a:lnTo>
                    <a:pt x="94" y="1896"/>
                  </a:lnTo>
                  <a:lnTo>
                    <a:pt x="104" y="1917"/>
                  </a:lnTo>
                  <a:lnTo>
                    <a:pt x="109" y="1922"/>
                  </a:lnTo>
                  <a:lnTo>
                    <a:pt x="115" y="1920"/>
                  </a:lnTo>
                  <a:lnTo>
                    <a:pt x="120" y="1917"/>
                  </a:lnTo>
                  <a:lnTo>
                    <a:pt x="120" y="1910"/>
                  </a:lnTo>
                  <a:close/>
                  <a:moveTo>
                    <a:pt x="141" y="1951"/>
                  </a:moveTo>
                  <a:lnTo>
                    <a:pt x="130" y="1930"/>
                  </a:lnTo>
                  <a:lnTo>
                    <a:pt x="125" y="1927"/>
                  </a:lnTo>
                  <a:lnTo>
                    <a:pt x="117" y="1927"/>
                  </a:lnTo>
                  <a:lnTo>
                    <a:pt x="115" y="1933"/>
                  </a:lnTo>
                  <a:lnTo>
                    <a:pt x="115" y="1938"/>
                  </a:lnTo>
                  <a:lnTo>
                    <a:pt x="125" y="1959"/>
                  </a:lnTo>
                  <a:lnTo>
                    <a:pt x="130" y="1964"/>
                  </a:lnTo>
                  <a:lnTo>
                    <a:pt x="136" y="1962"/>
                  </a:lnTo>
                  <a:lnTo>
                    <a:pt x="141" y="1959"/>
                  </a:lnTo>
                  <a:lnTo>
                    <a:pt x="141" y="1951"/>
                  </a:lnTo>
                  <a:close/>
                  <a:moveTo>
                    <a:pt x="162" y="1993"/>
                  </a:moveTo>
                  <a:lnTo>
                    <a:pt x="152" y="1972"/>
                  </a:lnTo>
                  <a:lnTo>
                    <a:pt x="146" y="1970"/>
                  </a:lnTo>
                  <a:lnTo>
                    <a:pt x="141" y="1970"/>
                  </a:lnTo>
                  <a:lnTo>
                    <a:pt x="136" y="1975"/>
                  </a:lnTo>
                  <a:lnTo>
                    <a:pt x="139" y="1980"/>
                  </a:lnTo>
                  <a:lnTo>
                    <a:pt x="149" y="2000"/>
                  </a:lnTo>
                  <a:lnTo>
                    <a:pt x="154" y="2004"/>
                  </a:lnTo>
                  <a:lnTo>
                    <a:pt x="159" y="2004"/>
                  </a:lnTo>
                  <a:lnTo>
                    <a:pt x="164" y="1998"/>
                  </a:lnTo>
                  <a:lnTo>
                    <a:pt x="162" y="1993"/>
                  </a:lnTo>
                  <a:close/>
                  <a:moveTo>
                    <a:pt x="189" y="2032"/>
                  </a:moveTo>
                  <a:lnTo>
                    <a:pt x="175" y="2014"/>
                  </a:lnTo>
                  <a:lnTo>
                    <a:pt x="170" y="2009"/>
                  </a:lnTo>
                  <a:lnTo>
                    <a:pt x="164" y="2012"/>
                  </a:lnTo>
                  <a:lnTo>
                    <a:pt x="162" y="2014"/>
                  </a:lnTo>
                  <a:lnTo>
                    <a:pt x="162" y="2022"/>
                  </a:lnTo>
                  <a:lnTo>
                    <a:pt x="175" y="2040"/>
                  </a:lnTo>
                  <a:lnTo>
                    <a:pt x="180" y="2045"/>
                  </a:lnTo>
                  <a:lnTo>
                    <a:pt x="186" y="2042"/>
                  </a:lnTo>
                  <a:lnTo>
                    <a:pt x="189" y="2037"/>
                  </a:lnTo>
                  <a:lnTo>
                    <a:pt x="189" y="2032"/>
                  </a:lnTo>
                  <a:close/>
                  <a:moveTo>
                    <a:pt x="214" y="2072"/>
                  </a:moveTo>
                  <a:lnTo>
                    <a:pt x="201" y="2051"/>
                  </a:lnTo>
                  <a:lnTo>
                    <a:pt x="196" y="2048"/>
                  </a:lnTo>
                  <a:lnTo>
                    <a:pt x="191" y="2051"/>
                  </a:lnTo>
                  <a:lnTo>
                    <a:pt x="189" y="2056"/>
                  </a:lnTo>
                  <a:lnTo>
                    <a:pt x="189" y="2061"/>
                  </a:lnTo>
                  <a:lnTo>
                    <a:pt x="201" y="2079"/>
                  </a:lnTo>
                  <a:lnTo>
                    <a:pt x="207" y="2082"/>
                  </a:lnTo>
                  <a:lnTo>
                    <a:pt x="214" y="2082"/>
                  </a:lnTo>
                  <a:lnTo>
                    <a:pt x="217" y="2077"/>
                  </a:lnTo>
                  <a:lnTo>
                    <a:pt x="214" y="2072"/>
                  </a:lnTo>
                  <a:close/>
                  <a:moveTo>
                    <a:pt x="243" y="2109"/>
                  </a:moveTo>
                  <a:lnTo>
                    <a:pt x="241" y="2106"/>
                  </a:lnTo>
                  <a:lnTo>
                    <a:pt x="230" y="2090"/>
                  </a:lnTo>
                  <a:lnTo>
                    <a:pt x="224" y="2087"/>
                  </a:lnTo>
                  <a:lnTo>
                    <a:pt x="217" y="2087"/>
                  </a:lnTo>
                  <a:lnTo>
                    <a:pt x="214" y="2092"/>
                  </a:lnTo>
                  <a:lnTo>
                    <a:pt x="217" y="2101"/>
                  </a:lnTo>
                  <a:lnTo>
                    <a:pt x="227" y="2114"/>
                  </a:lnTo>
                  <a:lnTo>
                    <a:pt x="230" y="2119"/>
                  </a:lnTo>
                  <a:lnTo>
                    <a:pt x="235" y="2122"/>
                  </a:lnTo>
                  <a:lnTo>
                    <a:pt x="243" y="2119"/>
                  </a:lnTo>
                  <a:lnTo>
                    <a:pt x="246" y="2114"/>
                  </a:lnTo>
                  <a:lnTo>
                    <a:pt x="243" y="2109"/>
                  </a:lnTo>
                  <a:close/>
                  <a:moveTo>
                    <a:pt x="272" y="2145"/>
                  </a:moveTo>
                  <a:lnTo>
                    <a:pt x="259" y="2127"/>
                  </a:lnTo>
                  <a:lnTo>
                    <a:pt x="254" y="2124"/>
                  </a:lnTo>
                  <a:lnTo>
                    <a:pt x="246" y="2127"/>
                  </a:lnTo>
                  <a:lnTo>
                    <a:pt x="243" y="2132"/>
                  </a:lnTo>
                  <a:lnTo>
                    <a:pt x="246" y="2137"/>
                  </a:lnTo>
                  <a:lnTo>
                    <a:pt x="261" y="2156"/>
                  </a:lnTo>
                  <a:lnTo>
                    <a:pt x="267" y="2158"/>
                  </a:lnTo>
                  <a:lnTo>
                    <a:pt x="272" y="2156"/>
                  </a:lnTo>
                  <a:lnTo>
                    <a:pt x="274" y="2151"/>
                  </a:lnTo>
                  <a:lnTo>
                    <a:pt x="272" y="2145"/>
                  </a:lnTo>
                  <a:close/>
                  <a:moveTo>
                    <a:pt x="304" y="2179"/>
                  </a:moveTo>
                  <a:lnTo>
                    <a:pt x="288" y="2164"/>
                  </a:lnTo>
                  <a:lnTo>
                    <a:pt x="282" y="2161"/>
                  </a:lnTo>
                  <a:lnTo>
                    <a:pt x="277" y="2161"/>
                  </a:lnTo>
                  <a:lnTo>
                    <a:pt x="274" y="2166"/>
                  </a:lnTo>
                  <a:lnTo>
                    <a:pt x="277" y="2174"/>
                  </a:lnTo>
                  <a:lnTo>
                    <a:pt x="293" y="2189"/>
                  </a:lnTo>
                  <a:lnTo>
                    <a:pt x="298" y="2192"/>
                  </a:lnTo>
                  <a:lnTo>
                    <a:pt x="304" y="2189"/>
                  </a:lnTo>
                  <a:lnTo>
                    <a:pt x="306" y="2184"/>
                  </a:lnTo>
                  <a:lnTo>
                    <a:pt x="304" y="2179"/>
                  </a:lnTo>
                  <a:close/>
                  <a:moveTo>
                    <a:pt x="337" y="2213"/>
                  </a:moveTo>
                  <a:lnTo>
                    <a:pt x="319" y="2198"/>
                  </a:lnTo>
                  <a:lnTo>
                    <a:pt x="314" y="2194"/>
                  </a:lnTo>
                  <a:lnTo>
                    <a:pt x="309" y="2198"/>
                  </a:lnTo>
                  <a:lnTo>
                    <a:pt x="306" y="2203"/>
                  </a:lnTo>
                  <a:lnTo>
                    <a:pt x="309" y="2208"/>
                  </a:lnTo>
                  <a:lnTo>
                    <a:pt x="324" y="2224"/>
                  </a:lnTo>
                  <a:lnTo>
                    <a:pt x="329" y="2226"/>
                  </a:lnTo>
                  <a:lnTo>
                    <a:pt x="334" y="2224"/>
                  </a:lnTo>
                  <a:lnTo>
                    <a:pt x="337" y="2218"/>
                  </a:lnTo>
                  <a:lnTo>
                    <a:pt x="337" y="2213"/>
                  </a:lnTo>
                  <a:close/>
                  <a:moveTo>
                    <a:pt x="369" y="2248"/>
                  </a:moveTo>
                  <a:lnTo>
                    <a:pt x="353" y="2231"/>
                  </a:lnTo>
                  <a:lnTo>
                    <a:pt x="348" y="2229"/>
                  </a:lnTo>
                  <a:lnTo>
                    <a:pt x="343" y="2231"/>
                  </a:lnTo>
                  <a:lnTo>
                    <a:pt x="340" y="2236"/>
                  </a:lnTo>
                  <a:lnTo>
                    <a:pt x="343" y="2242"/>
                  </a:lnTo>
                  <a:lnTo>
                    <a:pt x="358" y="2258"/>
                  </a:lnTo>
                  <a:lnTo>
                    <a:pt x="364" y="2261"/>
                  </a:lnTo>
                  <a:lnTo>
                    <a:pt x="369" y="2258"/>
                  </a:lnTo>
                  <a:lnTo>
                    <a:pt x="371" y="2253"/>
                  </a:lnTo>
                  <a:lnTo>
                    <a:pt x="369" y="2248"/>
                  </a:lnTo>
                  <a:close/>
                  <a:moveTo>
                    <a:pt x="403" y="2279"/>
                  </a:moveTo>
                  <a:lnTo>
                    <a:pt x="387" y="2263"/>
                  </a:lnTo>
                  <a:lnTo>
                    <a:pt x="382" y="2261"/>
                  </a:lnTo>
                  <a:lnTo>
                    <a:pt x="376" y="2263"/>
                  </a:lnTo>
                  <a:lnTo>
                    <a:pt x="374" y="2268"/>
                  </a:lnTo>
                  <a:lnTo>
                    <a:pt x="376" y="2273"/>
                  </a:lnTo>
                  <a:lnTo>
                    <a:pt x="395" y="2289"/>
                  </a:lnTo>
                  <a:lnTo>
                    <a:pt x="400" y="2291"/>
                  </a:lnTo>
                  <a:lnTo>
                    <a:pt x="406" y="2289"/>
                  </a:lnTo>
                  <a:lnTo>
                    <a:pt x="406" y="2284"/>
                  </a:lnTo>
                  <a:lnTo>
                    <a:pt x="403" y="2279"/>
                  </a:lnTo>
                  <a:close/>
                  <a:moveTo>
                    <a:pt x="439" y="2308"/>
                  </a:moveTo>
                  <a:lnTo>
                    <a:pt x="421" y="2295"/>
                  </a:lnTo>
                  <a:lnTo>
                    <a:pt x="416" y="2291"/>
                  </a:lnTo>
                  <a:lnTo>
                    <a:pt x="411" y="2295"/>
                  </a:lnTo>
                  <a:lnTo>
                    <a:pt x="408" y="2300"/>
                  </a:lnTo>
                  <a:lnTo>
                    <a:pt x="411" y="2305"/>
                  </a:lnTo>
                  <a:lnTo>
                    <a:pt x="429" y="2321"/>
                  </a:lnTo>
                  <a:lnTo>
                    <a:pt x="434" y="2323"/>
                  </a:lnTo>
                  <a:lnTo>
                    <a:pt x="439" y="2321"/>
                  </a:lnTo>
                  <a:lnTo>
                    <a:pt x="443" y="2313"/>
                  </a:lnTo>
                  <a:lnTo>
                    <a:pt x="439" y="2308"/>
                  </a:lnTo>
                  <a:close/>
                  <a:moveTo>
                    <a:pt x="476" y="2336"/>
                  </a:moveTo>
                  <a:lnTo>
                    <a:pt x="458" y="2323"/>
                  </a:lnTo>
                  <a:lnTo>
                    <a:pt x="453" y="2321"/>
                  </a:lnTo>
                  <a:lnTo>
                    <a:pt x="448" y="2323"/>
                  </a:lnTo>
                  <a:lnTo>
                    <a:pt x="445" y="2331"/>
                  </a:lnTo>
                  <a:lnTo>
                    <a:pt x="448" y="2336"/>
                  </a:lnTo>
                  <a:lnTo>
                    <a:pt x="466" y="2350"/>
                  </a:lnTo>
                  <a:lnTo>
                    <a:pt x="473" y="2352"/>
                  </a:lnTo>
                  <a:lnTo>
                    <a:pt x="479" y="2350"/>
                  </a:lnTo>
                  <a:lnTo>
                    <a:pt x="479" y="2341"/>
                  </a:lnTo>
                  <a:lnTo>
                    <a:pt x="476" y="2336"/>
                  </a:lnTo>
                  <a:close/>
                  <a:moveTo>
                    <a:pt x="513" y="2365"/>
                  </a:moveTo>
                  <a:lnTo>
                    <a:pt x="495" y="2352"/>
                  </a:lnTo>
                  <a:lnTo>
                    <a:pt x="489" y="2350"/>
                  </a:lnTo>
                  <a:lnTo>
                    <a:pt x="484" y="2352"/>
                  </a:lnTo>
                  <a:lnTo>
                    <a:pt x="481" y="2360"/>
                  </a:lnTo>
                  <a:lnTo>
                    <a:pt x="486" y="2365"/>
                  </a:lnTo>
                  <a:lnTo>
                    <a:pt x="505" y="2378"/>
                  </a:lnTo>
                  <a:lnTo>
                    <a:pt x="510" y="2378"/>
                  </a:lnTo>
                  <a:lnTo>
                    <a:pt x="515" y="2376"/>
                  </a:lnTo>
                  <a:lnTo>
                    <a:pt x="518" y="2370"/>
                  </a:lnTo>
                  <a:lnTo>
                    <a:pt x="513" y="2365"/>
                  </a:lnTo>
                  <a:close/>
                  <a:moveTo>
                    <a:pt x="552" y="2392"/>
                  </a:moveTo>
                  <a:lnTo>
                    <a:pt x="533" y="2378"/>
                  </a:lnTo>
                  <a:lnTo>
                    <a:pt x="528" y="2378"/>
                  </a:lnTo>
                  <a:lnTo>
                    <a:pt x="523" y="2381"/>
                  </a:lnTo>
                  <a:lnTo>
                    <a:pt x="521" y="2386"/>
                  </a:lnTo>
                  <a:lnTo>
                    <a:pt x="523" y="2392"/>
                  </a:lnTo>
                  <a:lnTo>
                    <a:pt x="545" y="2405"/>
                  </a:lnTo>
                  <a:lnTo>
                    <a:pt x="550" y="2405"/>
                  </a:lnTo>
                  <a:lnTo>
                    <a:pt x="555" y="2402"/>
                  </a:lnTo>
                  <a:lnTo>
                    <a:pt x="558" y="2397"/>
                  </a:lnTo>
                  <a:lnTo>
                    <a:pt x="552" y="2392"/>
                  </a:lnTo>
                  <a:close/>
                  <a:moveTo>
                    <a:pt x="591" y="2415"/>
                  </a:moveTo>
                  <a:lnTo>
                    <a:pt x="573" y="2405"/>
                  </a:lnTo>
                  <a:lnTo>
                    <a:pt x="565" y="2402"/>
                  </a:lnTo>
                  <a:lnTo>
                    <a:pt x="563" y="2407"/>
                  </a:lnTo>
                  <a:lnTo>
                    <a:pt x="560" y="2412"/>
                  </a:lnTo>
                  <a:lnTo>
                    <a:pt x="565" y="2418"/>
                  </a:lnTo>
                  <a:lnTo>
                    <a:pt x="583" y="2430"/>
                  </a:lnTo>
                  <a:lnTo>
                    <a:pt x="588" y="2430"/>
                  </a:lnTo>
                  <a:lnTo>
                    <a:pt x="595" y="2428"/>
                  </a:lnTo>
                  <a:lnTo>
                    <a:pt x="597" y="2420"/>
                  </a:lnTo>
                  <a:lnTo>
                    <a:pt x="591" y="2415"/>
                  </a:lnTo>
                  <a:close/>
                  <a:moveTo>
                    <a:pt x="633" y="2438"/>
                  </a:moveTo>
                  <a:lnTo>
                    <a:pt x="612" y="2428"/>
                  </a:lnTo>
                  <a:lnTo>
                    <a:pt x="607" y="2428"/>
                  </a:lnTo>
                  <a:lnTo>
                    <a:pt x="602" y="2430"/>
                  </a:lnTo>
                  <a:lnTo>
                    <a:pt x="602" y="2436"/>
                  </a:lnTo>
                  <a:lnTo>
                    <a:pt x="605" y="2442"/>
                  </a:lnTo>
                  <a:lnTo>
                    <a:pt x="625" y="2455"/>
                  </a:lnTo>
                  <a:lnTo>
                    <a:pt x="630" y="2455"/>
                  </a:lnTo>
                  <a:lnTo>
                    <a:pt x="636" y="2452"/>
                  </a:lnTo>
                  <a:lnTo>
                    <a:pt x="636" y="2444"/>
                  </a:lnTo>
                  <a:lnTo>
                    <a:pt x="633" y="2438"/>
                  </a:lnTo>
                  <a:close/>
                  <a:moveTo>
                    <a:pt x="675" y="2462"/>
                  </a:moveTo>
                  <a:lnTo>
                    <a:pt x="655" y="2452"/>
                  </a:lnTo>
                  <a:lnTo>
                    <a:pt x="647" y="2449"/>
                  </a:lnTo>
                  <a:lnTo>
                    <a:pt x="643" y="2455"/>
                  </a:lnTo>
                  <a:lnTo>
                    <a:pt x="641" y="2460"/>
                  </a:lnTo>
                  <a:lnTo>
                    <a:pt x="647" y="2465"/>
                  </a:lnTo>
                  <a:lnTo>
                    <a:pt x="667" y="2475"/>
                  </a:lnTo>
                  <a:lnTo>
                    <a:pt x="673" y="2475"/>
                  </a:lnTo>
                  <a:lnTo>
                    <a:pt x="678" y="2472"/>
                  </a:lnTo>
                  <a:lnTo>
                    <a:pt x="678" y="2467"/>
                  </a:lnTo>
                  <a:lnTo>
                    <a:pt x="675" y="2462"/>
                  </a:lnTo>
                  <a:close/>
                  <a:moveTo>
                    <a:pt x="717" y="2483"/>
                  </a:moveTo>
                  <a:lnTo>
                    <a:pt x="696" y="2472"/>
                  </a:lnTo>
                  <a:lnTo>
                    <a:pt x="688" y="2472"/>
                  </a:lnTo>
                  <a:lnTo>
                    <a:pt x="685" y="2475"/>
                  </a:lnTo>
                  <a:lnTo>
                    <a:pt x="683" y="2480"/>
                  </a:lnTo>
                  <a:lnTo>
                    <a:pt x="688" y="2485"/>
                  </a:lnTo>
                  <a:lnTo>
                    <a:pt x="710" y="2497"/>
                  </a:lnTo>
                  <a:lnTo>
                    <a:pt x="715" y="2497"/>
                  </a:lnTo>
                  <a:lnTo>
                    <a:pt x="720" y="2494"/>
                  </a:lnTo>
                  <a:lnTo>
                    <a:pt x="720" y="2485"/>
                  </a:lnTo>
                  <a:lnTo>
                    <a:pt x="717" y="2483"/>
                  </a:lnTo>
                  <a:close/>
                  <a:moveTo>
                    <a:pt x="759" y="2502"/>
                  </a:moveTo>
                  <a:lnTo>
                    <a:pt x="738" y="2492"/>
                  </a:lnTo>
                  <a:lnTo>
                    <a:pt x="730" y="2492"/>
                  </a:lnTo>
                  <a:lnTo>
                    <a:pt x="727" y="2497"/>
                  </a:lnTo>
                  <a:lnTo>
                    <a:pt x="727" y="2502"/>
                  </a:lnTo>
                  <a:lnTo>
                    <a:pt x="730" y="2507"/>
                  </a:lnTo>
                  <a:lnTo>
                    <a:pt x="754" y="2515"/>
                  </a:lnTo>
                  <a:lnTo>
                    <a:pt x="759" y="2515"/>
                  </a:lnTo>
                  <a:lnTo>
                    <a:pt x="764" y="2512"/>
                  </a:lnTo>
                  <a:lnTo>
                    <a:pt x="764" y="2507"/>
                  </a:lnTo>
                  <a:lnTo>
                    <a:pt x="759" y="2502"/>
                  </a:lnTo>
                  <a:close/>
                  <a:moveTo>
                    <a:pt x="804" y="2520"/>
                  </a:moveTo>
                  <a:lnTo>
                    <a:pt x="780" y="2509"/>
                  </a:lnTo>
                  <a:lnTo>
                    <a:pt x="775" y="2509"/>
                  </a:lnTo>
                  <a:lnTo>
                    <a:pt x="770" y="2515"/>
                  </a:lnTo>
                  <a:lnTo>
                    <a:pt x="770" y="2520"/>
                  </a:lnTo>
                  <a:lnTo>
                    <a:pt x="775" y="2525"/>
                  </a:lnTo>
                  <a:lnTo>
                    <a:pt x="795" y="2533"/>
                  </a:lnTo>
                  <a:lnTo>
                    <a:pt x="804" y="2533"/>
                  </a:lnTo>
                  <a:lnTo>
                    <a:pt x="806" y="2527"/>
                  </a:lnTo>
                  <a:lnTo>
                    <a:pt x="806" y="2522"/>
                  </a:lnTo>
                  <a:lnTo>
                    <a:pt x="804" y="2520"/>
                  </a:lnTo>
                  <a:close/>
                  <a:moveTo>
                    <a:pt x="845" y="2535"/>
                  </a:moveTo>
                  <a:lnTo>
                    <a:pt x="824" y="2527"/>
                  </a:lnTo>
                  <a:lnTo>
                    <a:pt x="819" y="2527"/>
                  </a:lnTo>
                  <a:lnTo>
                    <a:pt x="814" y="2530"/>
                  </a:lnTo>
                  <a:lnTo>
                    <a:pt x="814" y="2539"/>
                  </a:lnTo>
                  <a:lnTo>
                    <a:pt x="819" y="2541"/>
                  </a:lnTo>
                  <a:lnTo>
                    <a:pt x="840" y="2549"/>
                  </a:lnTo>
                  <a:lnTo>
                    <a:pt x="848" y="2549"/>
                  </a:lnTo>
                  <a:lnTo>
                    <a:pt x="851" y="2544"/>
                  </a:lnTo>
                  <a:lnTo>
                    <a:pt x="851" y="2539"/>
                  </a:lnTo>
                  <a:lnTo>
                    <a:pt x="845" y="2535"/>
                  </a:lnTo>
                  <a:close/>
                  <a:moveTo>
                    <a:pt x="890" y="2549"/>
                  </a:moveTo>
                  <a:lnTo>
                    <a:pt x="869" y="2541"/>
                  </a:lnTo>
                  <a:lnTo>
                    <a:pt x="864" y="2544"/>
                  </a:lnTo>
                  <a:lnTo>
                    <a:pt x="859" y="2546"/>
                  </a:lnTo>
                  <a:lnTo>
                    <a:pt x="859" y="2554"/>
                  </a:lnTo>
                  <a:lnTo>
                    <a:pt x="864" y="2557"/>
                  </a:lnTo>
                  <a:lnTo>
                    <a:pt x="887" y="2564"/>
                  </a:lnTo>
                  <a:lnTo>
                    <a:pt x="892" y="2564"/>
                  </a:lnTo>
                  <a:lnTo>
                    <a:pt x="895" y="2559"/>
                  </a:lnTo>
                  <a:lnTo>
                    <a:pt x="895" y="2554"/>
                  </a:lnTo>
                  <a:lnTo>
                    <a:pt x="890" y="2549"/>
                  </a:lnTo>
                  <a:close/>
                  <a:moveTo>
                    <a:pt x="937" y="2562"/>
                  </a:moveTo>
                  <a:lnTo>
                    <a:pt x="914" y="2557"/>
                  </a:lnTo>
                  <a:lnTo>
                    <a:pt x="909" y="2557"/>
                  </a:lnTo>
                  <a:lnTo>
                    <a:pt x="903" y="2562"/>
                  </a:lnTo>
                  <a:lnTo>
                    <a:pt x="903" y="2567"/>
                  </a:lnTo>
                  <a:lnTo>
                    <a:pt x="909" y="2569"/>
                  </a:lnTo>
                  <a:lnTo>
                    <a:pt x="932" y="2577"/>
                  </a:lnTo>
                  <a:lnTo>
                    <a:pt x="937" y="2575"/>
                  </a:lnTo>
                  <a:lnTo>
                    <a:pt x="942" y="2572"/>
                  </a:lnTo>
                  <a:lnTo>
                    <a:pt x="939" y="2564"/>
                  </a:lnTo>
                  <a:lnTo>
                    <a:pt x="937" y="2562"/>
                  </a:lnTo>
                  <a:close/>
                  <a:moveTo>
                    <a:pt x="981" y="2572"/>
                  </a:moveTo>
                  <a:lnTo>
                    <a:pt x="958" y="2567"/>
                  </a:lnTo>
                  <a:lnTo>
                    <a:pt x="953" y="2569"/>
                  </a:lnTo>
                  <a:lnTo>
                    <a:pt x="950" y="2572"/>
                  </a:lnTo>
                  <a:lnTo>
                    <a:pt x="950" y="2580"/>
                  </a:lnTo>
                  <a:lnTo>
                    <a:pt x="956" y="2582"/>
                  </a:lnTo>
                  <a:lnTo>
                    <a:pt x="979" y="2588"/>
                  </a:lnTo>
                  <a:lnTo>
                    <a:pt x="984" y="2588"/>
                  </a:lnTo>
                  <a:lnTo>
                    <a:pt x="987" y="2582"/>
                  </a:lnTo>
                  <a:lnTo>
                    <a:pt x="987" y="2577"/>
                  </a:lnTo>
                  <a:lnTo>
                    <a:pt x="981" y="2572"/>
                  </a:lnTo>
                  <a:close/>
                  <a:moveTo>
                    <a:pt x="1026" y="2582"/>
                  </a:moveTo>
                  <a:lnTo>
                    <a:pt x="1006" y="2577"/>
                  </a:lnTo>
                  <a:lnTo>
                    <a:pt x="997" y="2580"/>
                  </a:lnTo>
                  <a:lnTo>
                    <a:pt x="994" y="2582"/>
                  </a:lnTo>
                  <a:lnTo>
                    <a:pt x="997" y="2591"/>
                  </a:lnTo>
                  <a:lnTo>
                    <a:pt x="999" y="2594"/>
                  </a:lnTo>
                  <a:lnTo>
                    <a:pt x="1024" y="2599"/>
                  </a:lnTo>
                  <a:lnTo>
                    <a:pt x="1031" y="2596"/>
                  </a:lnTo>
                  <a:lnTo>
                    <a:pt x="1034" y="2591"/>
                  </a:lnTo>
                  <a:lnTo>
                    <a:pt x="1031" y="2586"/>
                  </a:lnTo>
                  <a:lnTo>
                    <a:pt x="1026" y="2582"/>
                  </a:lnTo>
                  <a:close/>
                  <a:moveTo>
                    <a:pt x="1073" y="2591"/>
                  </a:moveTo>
                  <a:lnTo>
                    <a:pt x="1049" y="2586"/>
                  </a:lnTo>
                  <a:lnTo>
                    <a:pt x="1044" y="2588"/>
                  </a:lnTo>
                  <a:lnTo>
                    <a:pt x="1041" y="2594"/>
                  </a:lnTo>
                  <a:lnTo>
                    <a:pt x="1041" y="2599"/>
                  </a:lnTo>
                  <a:lnTo>
                    <a:pt x="1047" y="2601"/>
                  </a:lnTo>
                  <a:lnTo>
                    <a:pt x="1071" y="2606"/>
                  </a:lnTo>
                  <a:lnTo>
                    <a:pt x="1076" y="2604"/>
                  </a:lnTo>
                  <a:lnTo>
                    <a:pt x="1081" y="2599"/>
                  </a:lnTo>
                  <a:lnTo>
                    <a:pt x="1078" y="2594"/>
                  </a:lnTo>
                  <a:lnTo>
                    <a:pt x="1073" y="2591"/>
                  </a:lnTo>
                  <a:close/>
                  <a:moveTo>
                    <a:pt x="1121" y="2596"/>
                  </a:moveTo>
                  <a:lnTo>
                    <a:pt x="1096" y="2594"/>
                  </a:lnTo>
                  <a:lnTo>
                    <a:pt x="1091" y="2596"/>
                  </a:lnTo>
                  <a:lnTo>
                    <a:pt x="1089" y="2601"/>
                  </a:lnTo>
                  <a:lnTo>
                    <a:pt x="1089" y="2606"/>
                  </a:lnTo>
                  <a:lnTo>
                    <a:pt x="1094" y="2609"/>
                  </a:lnTo>
                  <a:lnTo>
                    <a:pt x="1118" y="2612"/>
                  </a:lnTo>
                  <a:lnTo>
                    <a:pt x="1123" y="2612"/>
                  </a:lnTo>
                  <a:lnTo>
                    <a:pt x="1126" y="2606"/>
                  </a:lnTo>
                  <a:lnTo>
                    <a:pt x="1126" y="2599"/>
                  </a:lnTo>
                  <a:lnTo>
                    <a:pt x="1121" y="2596"/>
                  </a:lnTo>
                  <a:close/>
                  <a:moveTo>
                    <a:pt x="1168" y="2601"/>
                  </a:moveTo>
                  <a:lnTo>
                    <a:pt x="1144" y="2599"/>
                  </a:lnTo>
                  <a:lnTo>
                    <a:pt x="1136" y="2601"/>
                  </a:lnTo>
                  <a:lnTo>
                    <a:pt x="1133" y="2606"/>
                  </a:lnTo>
                  <a:lnTo>
                    <a:pt x="1136" y="2612"/>
                  </a:lnTo>
                  <a:lnTo>
                    <a:pt x="1141" y="2614"/>
                  </a:lnTo>
                  <a:lnTo>
                    <a:pt x="1165" y="2617"/>
                  </a:lnTo>
                  <a:lnTo>
                    <a:pt x="1170" y="2614"/>
                  </a:lnTo>
                  <a:lnTo>
                    <a:pt x="1173" y="2609"/>
                  </a:lnTo>
                  <a:lnTo>
                    <a:pt x="1173" y="2604"/>
                  </a:lnTo>
                  <a:lnTo>
                    <a:pt x="1168" y="2601"/>
                  </a:lnTo>
                  <a:close/>
                  <a:moveTo>
                    <a:pt x="1212" y="2604"/>
                  </a:moveTo>
                  <a:lnTo>
                    <a:pt x="1191" y="2604"/>
                  </a:lnTo>
                  <a:lnTo>
                    <a:pt x="1183" y="2604"/>
                  </a:lnTo>
                  <a:lnTo>
                    <a:pt x="1181" y="2609"/>
                  </a:lnTo>
                  <a:lnTo>
                    <a:pt x="1183" y="2617"/>
                  </a:lnTo>
                  <a:lnTo>
                    <a:pt x="1188" y="2619"/>
                  </a:lnTo>
                  <a:lnTo>
                    <a:pt x="1212" y="2619"/>
                  </a:lnTo>
                  <a:lnTo>
                    <a:pt x="1217" y="2617"/>
                  </a:lnTo>
                  <a:lnTo>
                    <a:pt x="1220" y="2612"/>
                  </a:lnTo>
                  <a:lnTo>
                    <a:pt x="1220" y="2606"/>
                  </a:lnTo>
                  <a:lnTo>
                    <a:pt x="1212" y="2604"/>
                  </a:lnTo>
                  <a:close/>
                  <a:moveTo>
                    <a:pt x="1260" y="2606"/>
                  </a:moveTo>
                  <a:lnTo>
                    <a:pt x="1235" y="2604"/>
                  </a:lnTo>
                  <a:lnTo>
                    <a:pt x="1230" y="2606"/>
                  </a:lnTo>
                  <a:lnTo>
                    <a:pt x="1228" y="2612"/>
                  </a:lnTo>
                  <a:lnTo>
                    <a:pt x="1230" y="2619"/>
                  </a:lnTo>
                  <a:lnTo>
                    <a:pt x="1235" y="2619"/>
                  </a:lnTo>
                  <a:lnTo>
                    <a:pt x="1260" y="2622"/>
                  </a:lnTo>
                  <a:lnTo>
                    <a:pt x="1265" y="2619"/>
                  </a:lnTo>
                  <a:lnTo>
                    <a:pt x="1267" y="2614"/>
                  </a:lnTo>
                  <a:lnTo>
                    <a:pt x="1265" y="2609"/>
                  </a:lnTo>
                  <a:lnTo>
                    <a:pt x="1260" y="2606"/>
                  </a:lnTo>
                  <a:close/>
                  <a:moveTo>
                    <a:pt x="1306" y="2606"/>
                  </a:moveTo>
                  <a:lnTo>
                    <a:pt x="1283" y="2606"/>
                  </a:lnTo>
                  <a:lnTo>
                    <a:pt x="1278" y="2609"/>
                  </a:lnTo>
                  <a:lnTo>
                    <a:pt x="1275" y="2614"/>
                  </a:lnTo>
                  <a:lnTo>
                    <a:pt x="1278" y="2619"/>
                  </a:lnTo>
                  <a:lnTo>
                    <a:pt x="1283" y="2622"/>
                  </a:lnTo>
                  <a:lnTo>
                    <a:pt x="1306" y="2622"/>
                  </a:lnTo>
                  <a:lnTo>
                    <a:pt x="1312" y="2619"/>
                  </a:lnTo>
                  <a:lnTo>
                    <a:pt x="1315" y="2612"/>
                  </a:lnTo>
                  <a:lnTo>
                    <a:pt x="1312" y="2606"/>
                  </a:lnTo>
                  <a:lnTo>
                    <a:pt x="1306" y="2606"/>
                  </a:lnTo>
                  <a:close/>
                  <a:moveTo>
                    <a:pt x="1353" y="2604"/>
                  </a:moveTo>
                  <a:lnTo>
                    <a:pt x="1330" y="2604"/>
                  </a:lnTo>
                  <a:lnTo>
                    <a:pt x="1325" y="2606"/>
                  </a:lnTo>
                  <a:lnTo>
                    <a:pt x="1322" y="2612"/>
                  </a:lnTo>
                  <a:lnTo>
                    <a:pt x="1325" y="2617"/>
                  </a:lnTo>
                  <a:lnTo>
                    <a:pt x="1330" y="2619"/>
                  </a:lnTo>
                  <a:lnTo>
                    <a:pt x="1353" y="2619"/>
                  </a:lnTo>
                  <a:lnTo>
                    <a:pt x="1362" y="2617"/>
                  </a:lnTo>
                  <a:lnTo>
                    <a:pt x="1362" y="2612"/>
                  </a:lnTo>
                  <a:lnTo>
                    <a:pt x="1358" y="2604"/>
                  </a:lnTo>
                  <a:lnTo>
                    <a:pt x="1353" y="2604"/>
                  </a:lnTo>
                  <a:close/>
                  <a:moveTo>
                    <a:pt x="1400" y="2599"/>
                  </a:moveTo>
                  <a:lnTo>
                    <a:pt x="1377" y="2601"/>
                  </a:lnTo>
                  <a:lnTo>
                    <a:pt x="1372" y="2604"/>
                  </a:lnTo>
                  <a:lnTo>
                    <a:pt x="1369" y="2609"/>
                  </a:lnTo>
                  <a:lnTo>
                    <a:pt x="1372" y="2614"/>
                  </a:lnTo>
                  <a:lnTo>
                    <a:pt x="1380" y="2617"/>
                  </a:lnTo>
                  <a:lnTo>
                    <a:pt x="1403" y="2614"/>
                  </a:lnTo>
                  <a:lnTo>
                    <a:pt x="1408" y="2612"/>
                  </a:lnTo>
                  <a:lnTo>
                    <a:pt x="1408" y="2606"/>
                  </a:lnTo>
                  <a:lnTo>
                    <a:pt x="1405" y="2601"/>
                  </a:lnTo>
                  <a:lnTo>
                    <a:pt x="1400" y="2599"/>
                  </a:lnTo>
                  <a:close/>
                  <a:moveTo>
                    <a:pt x="1447" y="2594"/>
                  </a:moveTo>
                  <a:lnTo>
                    <a:pt x="1424" y="2596"/>
                  </a:lnTo>
                  <a:lnTo>
                    <a:pt x="1419" y="2599"/>
                  </a:lnTo>
                  <a:lnTo>
                    <a:pt x="1417" y="2606"/>
                  </a:lnTo>
                  <a:lnTo>
                    <a:pt x="1419" y="2612"/>
                  </a:lnTo>
                  <a:lnTo>
                    <a:pt x="1427" y="2612"/>
                  </a:lnTo>
                  <a:lnTo>
                    <a:pt x="1450" y="2609"/>
                  </a:lnTo>
                  <a:lnTo>
                    <a:pt x="1455" y="2606"/>
                  </a:lnTo>
                  <a:lnTo>
                    <a:pt x="1455" y="2601"/>
                  </a:lnTo>
                  <a:lnTo>
                    <a:pt x="1453" y="2596"/>
                  </a:lnTo>
                  <a:lnTo>
                    <a:pt x="1447" y="2594"/>
                  </a:lnTo>
                  <a:close/>
                  <a:moveTo>
                    <a:pt x="1492" y="2588"/>
                  </a:moveTo>
                  <a:lnTo>
                    <a:pt x="1472" y="2591"/>
                  </a:lnTo>
                  <a:lnTo>
                    <a:pt x="1466" y="2594"/>
                  </a:lnTo>
                  <a:lnTo>
                    <a:pt x="1463" y="2599"/>
                  </a:lnTo>
                  <a:lnTo>
                    <a:pt x="1466" y="2604"/>
                  </a:lnTo>
                  <a:lnTo>
                    <a:pt x="1474" y="2606"/>
                  </a:lnTo>
                  <a:lnTo>
                    <a:pt x="1495" y="2601"/>
                  </a:lnTo>
                  <a:lnTo>
                    <a:pt x="1500" y="2599"/>
                  </a:lnTo>
                  <a:lnTo>
                    <a:pt x="1502" y="2594"/>
                  </a:lnTo>
                  <a:lnTo>
                    <a:pt x="1500" y="2588"/>
                  </a:lnTo>
                  <a:lnTo>
                    <a:pt x="1492" y="2588"/>
                  </a:lnTo>
                  <a:close/>
                  <a:moveTo>
                    <a:pt x="1539" y="2577"/>
                  </a:moveTo>
                  <a:lnTo>
                    <a:pt x="1516" y="2582"/>
                  </a:lnTo>
                  <a:lnTo>
                    <a:pt x="1510" y="2586"/>
                  </a:lnTo>
                  <a:lnTo>
                    <a:pt x="1510" y="2594"/>
                  </a:lnTo>
                  <a:lnTo>
                    <a:pt x="1513" y="2596"/>
                  </a:lnTo>
                  <a:lnTo>
                    <a:pt x="1519" y="2599"/>
                  </a:lnTo>
                  <a:lnTo>
                    <a:pt x="1542" y="2594"/>
                  </a:lnTo>
                  <a:lnTo>
                    <a:pt x="1547" y="2591"/>
                  </a:lnTo>
                  <a:lnTo>
                    <a:pt x="1550" y="2586"/>
                  </a:lnTo>
                  <a:lnTo>
                    <a:pt x="1544" y="2580"/>
                  </a:lnTo>
                  <a:lnTo>
                    <a:pt x="1539" y="2577"/>
                  </a:lnTo>
                  <a:close/>
                  <a:moveTo>
                    <a:pt x="1587" y="2567"/>
                  </a:moveTo>
                  <a:lnTo>
                    <a:pt x="1562" y="2572"/>
                  </a:lnTo>
                  <a:lnTo>
                    <a:pt x="1557" y="2577"/>
                  </a:lnTo>
                  <a:lnTo>
                    <a:pt x="1557" y="2582"/>
                  </a:lnTo>
                  <a:lnTo>
                    <a:pt x="1560" y="2588"/>
                  </a:lnTo>
                  <a:lnTo>
                    <a:pt x="1565" y="2588"/>
                  </a:lnTo>
                  <a:lnTo>
                    <a:pt x="1589" y="2582"/>
                  </a:lnTo>
                  <a:lnTo>
                    <a:pt x="1594" y="2580"/>
                  </a:lnTo>
                  <a:lnTo>
                    <a:pt x="1594" y="2575"/>
                  </a:lnTo>
                  <a:lnTo>
                    <a:pt x="1592" y="2569"/>
                  </a:lnTo>
                  <a:lnTo>
                    <a:pt x="1587" y="2567"/>
                  </a:lnTo>
                  <a:close/>
                  <a:moveTo>
                    <a:pt x="1631" y="2557"/>
                  </a:moveTo>
                  <a:lnTo>
                    <a:pt x="1607" y="2562"/>
                  </a:lnTo>
                  <a:lnTo>
                    <a:pt x="1602" y="2567"/>
                  </a:lnTo>
                  <a:lnTo>
                    <a:pt x="1602" y="2572"/>
                  </a:lnTo>
                  <a:lnTo>
                    <a:pt x="1605" y="2577"/>
                  </a:lnTo>
                  <a:lnTo>
                    <a:pt x="1612" y="2577"/>
                  </a:lnTo>
                  <a:lnTo>
                    <a:pt x="1634" y="2572"/>
                  </a:lnTo>
                  <a:lnTo>
                    <a:pt x="1639" y="2567"/>
                  </a:lnTo>
                  <a:lnTo>
                    <a:pt x="1641" y="2562"/>
                  </a:lnTo>
                  <a:lnTo>
                    <a:pt x="1636" y="2557"/>
                  </a:lnTo>
                  <a:lnTo>
                    <a:pt x="1631" y="2557"/>
                  </a:lnTo>
                  <a:close/>
                  <a:moveTo>
                    <a:pt x="1676" y="2544"/>
                  </a:moveTo>
                  <a:lnTo>
                    <a:pt x="1652" y="2549"/>
                  </a:lnTo>
                  <a:lnTo>
                    <a:pt x="1649" y="2554"/>
                  </a:lnTo>
                  <a:lnTo>
                    <a:pt x="1647" y="2559"/>
                  </a:lnTo>
                  <a:lnTo>
                    <a:pt x="1652" y="2564"/>
                  </a:lnTo>
                  <a:lnTo>
                    <a:pt x="1657" y="2564"/>
                  </a:lnTo>
                  <a:lnTo>
                    <a:pt x="1681" y="2557"/>
                  </a:lnTo>
                  <a:lnTo>
                    <a:pt x="1686" y="2554"/>
                  </a:lnTo>
                  <a:lnTo>
                    <a:pt x="1686" y="2549"/>
                  </a:lnTo>
                  <a:lnTo>
                    <a:pt x="1681" y="2544"/>
                  </a:lnTo>
                  <a:lnTo>
                    <a:pt x="1676" y="2544"/>
                  </a:lnTo>
                  <a:close/>
                  <a:moveTo>
                    <a:pt x="1719" y="2527"/>
                  </a:moveTo>
                  <a:lnTo>
                    <a:pt x="1696" y="2535"/>
                  </a:lnTo>
                  <a:lnTo>
                    <a:pt x="1694" y="2539"/>
                  </a:lnTo>
                  <a:lnTo>
                    <a:pt x="1694" y="2546"/>
                  </a:lnTo>
                  <a:lnTo>
                    <a:pt x="1696" y="2549"/>
                  </a:lnTo>
                  <a:lnTo>
                    <a:pt x="1702" y="2549"/>
                  </a:lnTo>
                  <a:lnTo>
                    <a:pt x="1726" y="2541"/>
                  </a:lnTo>
                  <a:lnTo>
                    <a:pt x="1731" y="2539"/>
                  </a:lnTo>
                  <a:lnTo>
                    <a:pt x="1731" y="2533"/>
                  </a:lnTo>
                  <a:lnTo>
                    <a:pt x="1726" y="2527"/>
                  </a:lnTo>
                  <a:lnTo>
                    <a:pt x="1719" y="2527"/>
                  </a:lnTo>
                  <a:close/>
                  <a:moveTo>
                    <a:pt x="1764" y="2509"/>
                  </a:moveTo>
                  <a:lnTo>
                    <a:pt x="1741" y="2520"/>
                  </a:lnTo>
                  <a:lnTo>
                    <a:pt x="1738" y="2522"/>
                  </a:lnTo>
                  <a:lnTo>
                    <a:pt x="1738" y="2530"/>
                  </a:lnTo>
                  <a:lnTo>
                    <a:pt x="1741" y="2533"/>
                  </a:lnTo>
                  <a:lnTo>
                    <a:pt x="1746" y="2533"/>
                  </a:lnTo>
                  <a:lnTo>
                    <a:pt x="1769" y="2525"/>
                  </a:lnTo>
                  <a:lnTo>
                    <a:pt x="1775" y="2520"/>
                  </a:lnTo>
                  <a:lnTo>
                    <a:pt x="1775" y="2515"/>
                  </a:lnTo>
                  <a:lnTo>
                    <a:pt x="1769" y="2509"/>
                  </a:lnTo>
                  <a:lnTo>
                    <a:pt x="1764" y="2509"/>
                  </a:lnTo>
                  <a:close/>
                  <a:moveTo>
                    <a:pt x="1806" y="2492"/>
                  </a:moveTo>
                  <a:lnTo>
                    <a:pt x="1786" y="2502"/>
                  </a:lnTo>
                  <a:lnTo>
                    <a:pt x="1781" y="2507"/>
                  </a:lnTo>
                  <a:lnTo>
                    <a:pt x="1781" y="2512"/>
                  </a:lnTo>
                  <a:lnTo>
                    <a:pt x="1786" y="2517"/>
                  </a:lnTo>
                  <a:lnTo>
                    <a:pt x="1791" y="2515"/>
                  </a:lnTo>
                  <a:lnTo>
                    <a:pt x="1814" y="2507"/>
                  </a:lnTo>
                  <a:lnTo>
                    <a:pt x="1816" y="2502"/>
                  </a:lnTo>
                  <a:lnTo>
                    <a:pt x="1816" y="2497"/>
                  </a:lnTo>
                  <a:lnTo>
                    <a:pt x="1811" y="2492"/>
                  </a:lnTo>
                  <a:lnTo>
                    <a:pt x="1806" y="2492"/>
                  </a:lnTo>
                  <a:close/>
                  <a:moveTo>
                    <a:pt x="1848" y="2472"/>
                  </a:moveTo>
                  <a:lnTo>
                    <a:pt x="1828" y="2483"/>
                  </a:lnTo>
                  <a:lnTo>
                    <a:pt x="1825" y="2485"/>
                  </a:lnTo>
                  <a:lnTo>
                    <a:pt x="1825" y="2494"/>
                  </a:lnTo>
                  <a:lnTo>
                    <a:pt x="1830" y="2497"/>
                  </a:lnTo>
                  <a:lnTo>
                    <a:pt x="1835" y="2497"/>
                  </a:lnTo>
                  <a:lnTo>
                    <a:pt x="1856" y="2485"/>
                  </a:lnTo>
                  <a:lnTo>
                    <a:pt x="1861" y="2480"/>
                  </a:lnTo>
                  <a:lnTo>
                    <a:pt x="1859" y="2475"/>
                  </a:lnTo>
                  <a:lnTo>
                    <a:pt x="1856" y="2472"/>
                  </a:lnTo>
                  <a:lnTo>
                    <a:pt x="1848" y="2472"/>
                  </a:lnTo>
                  <a:close/>
                  <a:moveTo>
                    <a:pt x="1890" y="2452"/>
                  </a:moveTo>
                  <a:lnTo>
                    <a:pt x="1869" y="2462"/>
                  </a:lnTo>
                  <a:lnTo>
                    <a:pt x="1866" y="2467"/>
                  </a:lnTo>
                  <a:lnTo>
                    <a:pt x="1866" y="2472"/>
                  </a:lnTo>
                  <a:lnTo>
                    <a:pt x="1871" y="2475"/>
                  </a:lnTo>
                  <a:lnTo>
                    <a:pt x="1877" y="2475"/>
                  </a:lnTo>
                  <a:lnTo>
                    <a:pt x="1898" y="2465"/>
                  </a:lnTo>
                  <a:lnTo>
                    <a:pt x="1903" y="2460"/>
                  </a:lnTo>
                  <a:lnTo>
                    <a:pt x="1901" y="2455"/>
                  </a:lnTo>
                  <a:lnTo>
                    <a:pt x="1898" y="2449"/>
                  </a:lnTo>
                  <a:lnTo>
                    <a:pt x="1890" y="2452"/>
                  </a:lnTo>
                  <a:close/>
                  <a:moveTo>
                    <a:pt x="1932" y="2428"/>
                  </a:moveTo>
                  <a:lnTo>
                    <a:pt x="1911" y="2438"/>
                  </a:lnTo>
                  <a:lnTo>
                    <a:pt x="1908" y="2444"/>
                  </a:lnTo>
                  <a:lnTo>
                    <a:pt x="1908" y="2449"/>
                  </a:lnTo>
                  <a:lnTo>
                    <a:pt x="1913" y="2455"/>
                  </a:lnTo>
                  <a:lnTo>
                    <a:pt x="1919" y="2455"/>
                  </a:lnTo>
                  <a:lnTo>
                    <a:pt x="1940" y="2442"/>
                  </a:lnTo>
                  <a:lnTo>
                    <a:pt x="1943" y="2436"/>
                  </a:lnTo>
                  <a:lnTo>
                    <a:pt x="1943" y="2430"/>
                  </a:lnTo>
                  <a:lnTo>
                    <a:pt x="1938" y="2428"/>
                  </a:lnTo>
                  <a:lnTo>
                    <a:pt x="1932" y="2428"/>
                  </a:lnTo>
                  <a:close/>
                  <a:moveTo>
                    <a:pt x="1971" y="2405"/>
                  </a:moveTo>
                  <a:lnTo>
                    <a:pt x="1953" y="2415"/>
                  </a:lnTo>
                  <a:lnTo>
                    <a:pt x="1948" y="2420"/>
                  </a:lnTo>
                  <a:lnTo>
                    <a:pt x="1950" y="2425"/>
                  </a:lnTo>
                  <a:lnTo>
                    <a:pt x="1956" y="2430"/>
                  </a:lnTo>
                  <a:lnTo>
                    <a:pt x="1961" y="2428"/>
                  </a:lnTo>
                  <a:lnTo>
                    <a:pt x="1982" y="2418"/>
                  </a:lnTo>
                  <a:lnTo>
                    <a:pt x="1985" y="2412"/>
                  </a:lnTo>
                  <a:lnTo>
                    <a:pt x="1982" y="2407"/>
                  </a:lnTo>
                  <a:lnTo>
                    <a:pt x="1980" y="2402"/>
                  </a:lnTo>
                  <a:lnTo>
                    <a:pt x="1971" y="2405"/>
                  </a:lnTo>
                  <a:close/>
                  <a:moveTo>
                    <a:pt x="2010" y="2378"/>
                  </a:moveTo>
                  <a:lnTo>
                    <a:pt x="1992" y="2392"/>
                  </a:lnTo>
                  <a:lnTo>
                    <a:pt x="1990" y="2397"/>
                  </a:lnTo>
                  <a:lnTo>
                    <a:pt x="1990" y="2402"/>
                  </a:lnTo>
                  <a:lnTo>
                    <a:pt x="1995" y="2405"/>
                  </a:lnTo>
                  <a:lnTo>
                    <a:pt x="2000" y="2405"/>
                  </a:lnTo>
                  <a:lnTo>
                    <a:pt x="2021" y="2392"/>
                  </a:lnTo>
                  <a:lnTo>
                    <a:pt x="2023" y="2386"/>
                  </a:lnTo>
                  <a:lnTo>
                    <a:pt x="2021" y="2381"/>
                  </a:lnTo>
                  <a:lnTo>
                    <a:pt x="2018" y="2376"/>
                  </a:lnTo>
                  <a:lnTo>
                    <a:pt x="2010" y="2378"/>
                  </a:lnTo>
                  <a:close/>
                  <a:moveTo>
                    <a:pt x="2050" y="2350"/>
                  </a:moveTo>
                  <a:lnTo>
                    <a:pt x="2032" y="2365"/>
                  </a:lnTo>
                  <a:lnTo>
                    <a:pt x="2027" y="2370"/>
                  </a:lnTo>
                  <a:lnTo>
                    <a:pt x="2029" y="2376"/>
                  </a:lnTo>
                  <a:lnTo>
                    <a:pt x="2035" y="2378"/>
                  </a:lnTo>
                  <a:lnTo>
                    <a:pt x="2040" y="2378"/>
                  </a:lnTo>
                  <a:lnTo>
                    <a:pt x="2060" y="2363"/>
                  </a:lnTo>
                  <a:lnTo>
                    <a:pt x="2063" y="2358"/>
                  </a:lnTo>
                  <a:lnTo>
                    <a:pt x="2060" y="2352"/>
                  </a:lnTo>
                  <a:lnTo>
                    <a:pt x="2055" y="2350"/>
                  </a:lnTo>
                  <a:lnTo>
                    <a:pt x="2050" y="2350"/>
                  </a:lnTo>
                  <a:close/>
                  <a:moveTo>
                    <a:pt x="2087" y="2323"/>
                  </a:moveTo>
                  <a:lnTo>
                    <a:pt x="2068" y="2336"/>
                  </a:lnTo>
                  <a:lnTo>
                    <a:pt x="2065" y="2341"/>
                  </a:lnTo>
                  <a:lnTo>
                    <a:pt x="2068" y="2347"/>
                  </a:lnTo>
                  <a:lnTo>
                    <a:pt x="2073" y="2350"/>
                  </a:lnTo>
                  <a:lnTo>
                    <a:pt x="2079" y="2350"/>
                  </a:lnTo>
                  <a:lnTo>
                    <a:pt x="2095" y="2336"/>
                  </a:lnTo>
                  <a:lnTo>
                    <a:pt x="2097" y="2333"/>
                  </a:lnTo>
                  <a:lnTo>
                    <a:pt x="2100" y="2328"/>
                  </a:lnTo>
                  <a:lnTo>
                    <a:pt x="2097" y="2323"/>
                  </a:lnTo>
                  <a:lnTo>
                    <a:pt x="2092" y="2321"/>
                  </a:lnTo>
                  <a:lnTo>
                    <a:pt x="2087" y="2323"/>
                  </a:lnTo>
                  <a:close/>
                  <a:moveTo>
                    <a:pt x="2123" y="2291"/>
                  </a:moveTo>
                  <a:lnTo>
                    <a:pt x="2105" y="2308"/>
                  </a:lnTo>
                  <a:lnTo>
                    <a:pt x="2102" y="2313"/>
                  </a:lnTo>
                  <a:lnTo>
                    <a:pt x="2105" y="2318"/>
                  </a:lnTo>
                  <a:lnTo>
                    <a:pt x="2110" y="2321"/>
                  </a:lnTo>
                  <a:lnTo>
                    <a:pt x="2115" y="2321"/>
                  </a:lnTo>
                  <a:lnTo>
                    <a:pt x="2134" y="2305"/>
                  </a:lnTo>
                  <a:lnTo>
                    <a:pt x="2137" y="2300"/>
                  </a:lnTo>
                  <a:lnTo>
                    <a:pt x="2134" y="2295"/>
                  </a:lnTo>
                  <a:lnTo>
                    <a:pt x="2128" y="2291"/>
                  </a:lnTo>
                  <a:lnTo>
                    <a:pt x="2123" y="2291"/>
                  </a:lnTo>
                  <a:close/>
                  <a:moveTo>
                    <a:pt x="2160" y="2263"/>
                  </a:moveTo>
                  <a:lnTo>
                    <a:pt x="2142" y="2276"/>
                  </a:lnTo>
                  <a:lnTo>
                    <a:pt x="2139" y="2284"/>
                  </a:lnTo>
                  <a:lnTo>
                    <a:pt x="2142" y="2289"/>
                  </a:lnTo>
                  <a:lnTo>
                    <a:pt x="2147" y="2291"/>
                  </a:lnTo>
                  <a:lnTo>
                    <a:pt x="2152" y="2289"/>
                  </a:lnTo>
                  <a:lnTo>
                    <a:pt x="2170" y="2273"/>
                  </a:lnTo>
                  <a:lnTo>
                    <a:pt x="2173" y="2268"/>
                  </a:lnTo>
                  <a:lnTo>
                    <a:pt x="2170" y="2263"/>
                  </a:lnTo>
                  <a:lnTo>
                    <a:pt x="2165" y="2261"/>
                  </a:lnTo>
                  <a:lnTo>
                    <a:pt x="2160" y="2263"/>
                  </a:lnTo>
                  <a:close/>
                  <a:moveTo>
                    <a:pt x="2194" y="2229"/>
                  </a:moveTo>
                  <a:lnTo>
                    <a:pt x="2175" y="2248"/>
                  </a:lnTo>
                  <a:lnTo>
                    <a:pt x="2173" y="2253"/>
                  </a:lnTo>
                  <a:lnTo>
                    <a:pt x="2175" y="2258"/>
                  </a:lnTo>
                  <a:lnTo>
                    <a:pt x="2181" y="2261"/>
                  </a:lnTo>
                  <a:lnTo>
                    <a:pt x="2186" y="2258"/>
                  </a:lnTo>
                  <a:lnTo>
                    <a:pt x="2204" y="2242"/>
                  </a:lnTo>
                  <a:lnTo>
                    <a:pt x="2207" y="2236"/>
                  </a:lnTo>
                  <a:lnTo>
                    <a:pt x="2204" y="2231"/>
                  </a:lnTo>
                  <a:lnTo>
                    <a:pt x="2199" y="2229"/>
                  </a:lnTo>
                  <a:lnTo>
                    <a:pt x="2194" y="2229"/>
                  </a:lnTo>
                  <a:close/>
                  <a:moveTo>
                    <a:pt x="2228" y="2198"/>
                  </a:moveTo>
                  <a:lnTo>
                    <a:pt x="2210" y="2213"/>
                  </a:lnTo>
                  <a:lnTo>
                    <a:pt x="2207" y="2218"/>
                  </a:lnTo>
                  <a:lnTo>
                    <a:pt x="2210" y="2226"/>
                  </a:lnTo>
                  <a:lnTo>
                    <a:pt x="2215" y="2226"/>
                  </a:lnTo>
                  <a:lnTo>
                    <a:pt x="2222" y="2226"/>
                  </a:lnTo>
                  <a:lnTo>
                    <a:pt x="2239" y="2208"/>
                  </a:lnTo>
                  <a:lnTo>
                    <a:pt x="2241" y="2203"/>
                  </a:lnTo>
                  <a:lnTo>
                    <a:pt x="2239" y="2198"/>
                  </a:lnTo>
                  <a:lnTo>
                    <a:pt x="2234" y="2194"/>
                  </a:lnTo>
                  <a:lnTo>
                    <a:pt x="2228" y="2198"/>
                  </a:lnTo>
                  <a:close/>
                  <a:moveTo>
                    <a:pt x="2259" y="2164"/>
                  </a:moveTo>
                  <a:lnTo>
                    <a:pt x="2244" y="2182"/>
                  </a:lnTo>
                  <a:lnTo>
                    <a:pt x="2241" y="2187"/>
                  </a:lnTo>
                  <a:lnTo>
                    <a:pt x="2244" y="2192"/>
                  </a:lnTo>
                  <a:lnTo>
                    <a:pt x="2249" y="2194"/>
                  </a:lnTo>
                  <a:lnTo>
                    <a:pt x="2254" y="2192"/>
                  </a:lnTo>
                  <a:lnTo>
                    <a:pt x="2272" y="2174"/>
                  </a:lnTo>
                  <a:lnTo>
                    <a:pt x="2272" y="2169"/>
                  </a:lnTo>
                  <a:lnTo>
                    <a:pt x="2272" y="2164"/>
                  </a:lnTo>
                  <a:lnTo>
                    <a:pt x="2264" y="2161"/>
                  </a:lnTo>
                  <a:lnTo>
                    <a:pt x="2259" y="2164"/>
                  </a:lnTo>
                  <a:close/>
                  <a:moveTo>
                    <a:pt x="2291" y="2129"/>
                  </a:moveTo>
                  <a:lnTo>
                    <a:pt x="2275" y="2147"/>
                  </a:lnTo>
                  <a:lnTo>
                    <a:pt x="2275" y="2153"/>
                  </a:lnTo>
                  <a:lnTo>
                    <a:pt x="2277" y="2158"/>
                  </a:lnTo>
                  <a:lnTo>
                    <a:pt x="2283" y="2161"/>
                  </a:lnTo>
                  <a:lnTo>
                    <a:pt x="2289" y="2158"/>
                  </a:lnTo>
                  <a:lnTo>
                    <a:pt x="2304" y="2139"/>
                  </a:lnTo>
                  <a:lnTo>
                    <a:pt x="2307" y="2134"/>
                  </a:lnTo>
                  <a:lnTo>
                    <a:pt x="2304" y="2129"/>
                  </a:lnTo>
                  <a:lnTo>
                    <a:pt x="2296" y="2127"/>
                  </a:lnTo>
                  <a:lnTo>
                    <a:pt x="2291" y="2129"/>
                  </a:lnTo>
                  <a:close/>
                  <a:moveTo>
                    <a:pt x="2322" y="2095"/>
                  </a:moveTo>
                  <a:lnTo>
                    <a:pt x="2307" y="2111"/>
                  </a:lnTo>
                  <a:lnTo>
                    <a:pt x="2307" y="2119"/>
                  </a:lnTo>
                  <a:lnTo>
                    <a:pt x="2309" y="2124"/>
                  </a:lnTo>
                  <a:lnTo>
                    <a:pt x="2314" y="2124"/>
                  </a:lnTo>
                  <a:lnTo>
                    <a:pt x="2319" y="2122"/>
                  </a:lnTo>
                  <a:lnTo>
                    <a:pt x="2336" y="2106"/>
                  </a:lnTo>
                  <a:lnTo>
                    <a:pt x="2336" y="2097"/>
                  </a:lnTo>
                  <a:lnTo>
                    <a:pt x="2332" y="2092"/>
                  </a:lnTo>
                  <a:lnTo>
                    <a:pt x="2327" y="2092"/>
                  </a:lnTo>
                  <a:lnTo>
                    <a:pt x="2322" y="2095"/>
                  </a:lnTo>
                  <a:close/>
                  <a:moveTo>
                    <a:pt x="2351" y="2059"/>
                  </a:moveTo>
                  <a:lnTo>
                    <a:pt x="2338" y="2077"/>
                  </a:lnTo>
                  <a:lnTo>
                    <a:pt x="2336" y="2082"/>
                  </a:lnTo>
                  <a:lnTo>
                    <a:pt x="2338" y="2087"/>
                  </a:lnTo>
                  <a:lnTo>
                    <a:pt x="2344" y="2090"/>
                  </a:lnTo>
                  <a:lnTo>
                    <a:pt x="2349" y="2087"/>
                  </a:lnTo>
                  <a:lnTo>
                    <a:pt x="2364" y="2069"/>
                  </a:lnTo>
                  <a:lnTo>
                    <a:pt x="2367" y="2061"/>
                  </a:lnTo>
                  <a:lnTo>
                    <a:pt x="2364" y="2056"/>
                  </a:lnTo>
                  <a:lnTo>
                    <a:pt x="2356" y="2056"/>
                  </a:lnTo>
                  <a:lnTo>
                    <a:pt x="2351" y="2059"/>
                  </a:lnTo>
                  <a:close/>
                  <a:moveTo>
                    <a:pt x="2379" y="2022"/>
                  </a:moveTo>
                  <a:lnTo>
                    <a:pt x="2367" y="2040"/>
                  </a:lnTo>
                  <a:lnTo>
                    <a:pt x="2364" y="2045"/>
                  </a:lnTo>
                  <a:lnTo>
                    <a:pt x="2369" y="2051"/>
                  </a:lnTo>
                  <a:lnTo>
                    <a:pt x="2374" y="2054"/>
                  </a:lnTo>
                  <a:lnTo>
                    <a:pt x="2379" y="2051"/>
                  </a:lnTo>
                  <a:lnTo>
                    <a:pt x="2393" y="2030"/>
                  </a:lnTo>
                  <a:lnTo>
                    <a:pt x="2396" y="2024"/>
                  </a:lnTo>
                  <a:lnTo>
                    <a:pt x="2393" y="2019"/>
                  </a:lnTo>
                  <a:lnTo>
                    <a:pt x="2386" y="2019"/>
                  </a:lnTo>
                  <a:lnTo>
                    <a:pt x="2379" y="2022"/>
                  </a:lnTo>
                  <a:close/>
                  <a:moveTo>
                    <a:pt x="2409" y="1982"/>
                  </a:moveTo>
                  <a:lnTo>
                    <a:pt x="2396" y="2004"/>
                  </a:lnTo>
                  <a:lnTo>
                    <a:pt x="2393" y="2009"/>
                  </a:lnTo>
                  <a:lnTo>
                    <a:pt x="2396" y="2014"/>
                  </a:lnTo>
                  <a:lnTo>
                    <a:pt x="2404" y="2014"/>
                  </a:lnTo>
                  <a:lnTo>
                    <a:pt x="2409" y="2012"/>
                  </a:lnTo>
                  <a:lnTo>
                    <a:pt x="2422" y="1993"/>
                  </a:lnTo>
                  <a:lnTo>
                    <a:pt x="2422" y="1988"/>
                  </a:lnTo>
                  <a:lnTo>
                    <a:pt x="2419" y="1982"/>
                  </a:lnTo>
                  <a:lnTo>
                    <a:pt x="2414" y="1980"/>
                  </a:lnTo>
                  <a:lnTo>
                    <a:pt x="2409" y="1982"/>
                  </a:lnTo>
                  <a:close/>
                  <a:moveTo>
                    <a:pt x="2434" y="1945"/>
                  </a:moveTo>
                  <a:lnTo>
                    <a:pt x="2422" y="1964"/>
                  </a:lnTo>
                  <a:lnTo>
                    <a:pt x="2422" y="1970"/>
                  </a:lnTo>
                  <a:lnTo>
                    <a:pt x="2424" y="1975"/>
                  </a:lnTo>
                  <a:lnTo>
                    <a:pt x="2429" y="1977"/>
                  </a:lnTo>
                  <a:lnTo>
                    <a:pt x="2434" y="1972"/>
                  </a:lnTo>
                  <a:lnTo>
                    <a:pt x="2448" y="1954"/>
                  </a:lnTo>
                  <a:lnTo>
                    <a:pt x="2451" y="1948"/>
                  </a:lnTo>
                  <a:lnTo>
                    <a:pt x="2446" y="1943"/>
                  </a:lnTo>
                  <a:lnTo>
                    <a:pt x="2441" y="1940"/>
                  </a:lnTo>
                  <a:lnTo>
                    <a:pt x="2434" y="1945"/>
                  </a:lnTo>
                  <a:close/>
                  <a:moveTo>
                    <a:pt x="2461" y="1907"/>
                  </a:moveTo>
                  <a:lnTo>
                    <a:pt x="2448" y="1925"/>
                  </a:lnTo>
                  <a:lnTo>
                    <a:pt x="2448" y="1930"/>
                  </a:lnTo>
                  <a:lnTo>
                    <a:pt x="2451" y="1935"/>
                  </a:lnTo>
                  <a:lnTo>
                    <a:pt x="2456" y="1938"/>
                  </a:lnTo>
                  <a:lnTo>
                    <a:pt x="2461" y="1933"/>
                  </a:lnTo>
                  <a:lnTo>
                    <a:pt x="2474" y="1915"/>
                  </a:lnTo>
                  <a:lnTo>
                    <a:pt x="2474" y="1910"/>
                  </a:lnTo>
                  <a:lnTo>
                    <a:pt x="2471" y="1903"/>
                  </a:lnTo>
                  <a:lnTo>
                    <a:pt x="2466" y="1901"/>
                  </a:lnTo>
                  <a:lnTo>
                    <a:pt x="2461" y="1907"/>
                  </a:lnTo>
                  <a:close/>
                  <a:moveTo>
                    <a:pt x="2484" y="1865"/>
                  </a:moveTo>
                  <a:lnTo>
                    <a:pt x="2471" y="1885"/>
                  </a:lnTo>
                  <a:lnTo>
                    <a:pt x="2471" y="1891"/>
                  </a:lnTo>
                  <a:lnTo>
                    <a:pt x="2474" y="1896"/>
                  </a:lnTo>
                  <a:lnTo>
                    <a:pt x="2482" y="1896"/>
                  </a:lnTo>
                  <a:lnTo>
                    <a:pt x="2488" y="1893"/>
                  </a:lnTo>
                  <a:lnTo>
                    <a:pt x="2498" y="1873"/>
                  </a:lnTo>
                  <a:lnTo>
                    <a:pt x="2501" y="1867"/>
                  </a:lnTo>
                  <a:lnTo>
                    <a:pt x="2495" y="1862"/>
                  </a:lnTo>
                  <a:lnTo>
                    <a:pt x="2490" y="1862"/>
                  </a:lnTo>
                  <a:lnTo>
                    <a:pt x="2484" y="1865"/>
                  </a:lnTo>
                  <a:close/>
                  <a:moveTo>
                    <a:pt x="2508" y="1825"/>
                  </a:moveTo>
                  <a:lnTo>
                    <a:pt x="2498" y="1846"/>
                  </a:lnTo>
                  <a:lnTo>
                    <a:pt x="2495" y="1851"/>
                  </a:lnTo>
                  <a:lnTo>
                    <a:pt x="2501" y="1857"/>
                  </a:lnTo>
                  <a:lnTo>
                    <a:pt x="2506" y="1857"/>
                  </a:lnTo>
                  <a:lnTo>
                    <a:pt x="2511" y="1854"/>
                  </a:lnTo>
                  <a:lnTo>
                    <a:pt x="2521" y="1833"/>
                  </a:lnTo>
                  <a:lnTo>
                    <a:pt x="2521" y="1825"/>
                  </a:lnTo>
                  <a:lnTo>
                    <a:pt x="2519" y="1823"/>
                  </a:lnTo>
                  <a:lnTo>
                    <a:pt x="2513" y="1820"/>
                  </a:lnTo>
                  <a:lnTo>
                    <a:pt x="2508" y="1825"/>
                  </a:lnTo>
                  <a:close/>
                  <a:moveTo>
                    <a:pt x="2529" y="1783"/>
                  </a:moveTo>
                  <a:lnTo>
                    <a:pt x="2519" y="1804"/>
                  </a:lnTo>
                  <a:lnTo>
                    <a:pt x="2519" y="1810"/>
                  </a:lnTo>
                  <a:lnTo>
                    <a:pt x="2521" y="1815"/>
                  </a:lnTo>
                  <a:lnTo>
                    <a:pt x="2529" y="1815"/>
                  </a:lnTo>
                  <a:lnTo>
                    <a:pt x="2531" y="1812"/>
                  </a:lnTo>
                  <a:lnTo>
                    <a:pt x="2545" y="1791"/>
                  </a:lnTo>
                  <a:lnTo>
                    <a:pt x="2545" y="1783"/>
                  </a:lnTo>
                  <a:lnTo>
                    <a:pt x="2540" y="1781"/>
                  </a:lnTo>
                  <a:lnTo>
                    <a:pt x="2534" y="1778"/>
                  </a:lnTo>
                  <a:lnTo>
                    <a:pt x="2529" y="1783"/>
                  </a:lnTo>
                  <a:close/>
                  <a:moveTo>
                    <a:pt x="2550" y="1741"/>
                  </a:moveTo>
                  <a:lnTo>
                    <a:pt x="2540" y="1763"/>
                  </a:lnTo>
                  <a:lnTo>
                    <a:pt x="2540" y="1768"/>
                  </a:lnTo>
                  <a:lnTo>
                    <a:pt x="2545" y="1773"/>
                  </a:lnTo>
                  <a:lnTo>
                    <a:pt x="2550" y="1773"/>
                  </a:lnTo>
                  <a:lnTo>
                    <a:pt x="2555" y="1770"/>
                  </a:lnTo>
                  <a:lnTo>
                    <a:pt x="2566" y="1749"/>
                  </a:lnTo>
                  <a:lnTo>
                    <a:pt x="2566" y="1741"/>
                  </a:lnTo>
                  <a:lnTo>
                    <a:pt x="2561" y="1739"/>
                  </a:lnTo>
                  <a:lnTo>
                    <a:pt x="2555" y="1736"/>
                  </a:lnTo>
                  <a:lnTo>
                    <a:pt x="2550" y="1741"/>
                  </a:lnTo>
                  <a:close/>
                  <a:moveTo>
                    <a:pt x="2571" y="1699"/>
                  </a:moveTo>
                  <a:lnTo>
                    <a:pt x="2561" y="1721"/>
                  </a:lnTo>
                  <a:lnTo>
                    <a:pt x="2561" y="1726"/>
                  </a:lnTo>
                  <a:lnTo>
                    <a:pt x="2563" y="1731"/>
                  </a:lnTo>
                  <a:lnTo>
                    <a:pt x="2571" y="1731"/>
                  </a:lnTo>
                  <a:lnTo>
                    <a:pt x="2573" y="1726"/>
                  </a:lnTo>
                  <a:lnTo>
                    <a:pt x="2584" y="1704"/>
                  </a:lnTo>
                  <a:lnTo>
                    <a:pt x="2584" y="1699"/>
                  </a:lnTo>
                  <a:lnTo>
                    <a:pt x="2581" y="1694"/>
                  </a:lnTo>
                  <a:lnTo>
                    <a:pt x="2573" y="1694"/>
                  </a:lnTo>
                  <a:lnTo>
                    <a:pt x="2571" y="1699"/>
                  </a:lnTo>
                  <a:close/>
                  <a:moveTo>
                    <a:pt x="2590" y="1654"/>
                  </a:moveTo>
                  <a:lnTo>
                    <a:pt x="2579" y="1676"/>
                  </a:lnTo>
                  <a:lnTo>
                    <a:pt x="2579" y="1684"/>
                  </a:lnTo>
                  <a:lnTo>
                    <a:pt x="2584" y="1686"/>
                  </a:lnTo>
                  <a:lnTo>
                    <a:pt x="2590" y="1686"/>
                  </a:lnTo>
                  <a:lnTo>
                    <a:pt x="2595" y="1684"/>
                  </a:lnTo>
                  <a:lnTo>
                    <a:pt x="2603" y="1663"/>
                  </a:lnTo>
                  <a:lnTo>
                    <a:pt x="2603" y="1654"/>
                  </a:lnTo>
                  <a:lnTo>
                    <a:pt x="2600" y="1652"/>
                  </a:lnTo>
                  <a:lnTo>
                    <a:pt x="2592" y="1652"/>
                  </a:lnTo>
                  <a:lnTo>
                    <a:pt x="2590" y="1654"/>
                  </a:lnTo>
                  <a:close/>
                  <a:moveTo>
                    <a:pt x="2605" y="1612"/>
                  </a:moveTo>
                  <a:lnTo>
                    <a:pt x="2598" y="1634"/>
                  </a:lnTo>
                  <a:lnTo>
                    <a:pt x="2598" y="1639"/>
                  </a:lnTo>
                  <a:lnTo>
                    <a:pt x="2603" y="1644"/>
                  </a:lnTo>
                  <a:lnTo>
                    <a:pt x="2608" y="1644"/>
                  </a:lnTo>
                  <a:lnTo>
                    <a:pt x="2613" y="1639"/>
                  </a:lnTo>
                  <a:lnTo>
                    <a:pt x="2621" y="1619"/>
                  </a:lnTo>
                  <a:lnTo>
                    <a:pt x="2621" y="1610"/>
                  </a:lnTo>
                  <a:lnTo>
                    <a:pt x="2615" y="1607"/>
                  </a:lnTo>
                  <a:lnTo>
                    <a:pt x="2610" y="1607"/>
                  </a:lnTo>
                  <a:lnTo>
                    <a:pt x="2605" y="1612"/>
                  </a:lnTo>
                  <a:close/>
                  <a:moveTo>
                    <a:pt x="2621" y="1569"/>
                  </a:moveTo>
                  <a:lnTo>
                    <a:pt x="2613" y="1589"/>
                  </a:lnTo>
                  <a:lnTo>
                    <a:pt x="2613" y="1594"/>
                  </a:lnTo>
                  <a:lnTo>
                    <a:pt x="2618" y="1600"/>
                  </a:lnTo>
                  <a:lnTo>
                    <a:pt x="2623" y="1600"/>
                  </a:lnTo>
                  <a:lnTo>
                    <a:pt x="2628" y="1594"/>
                  </a:lnTo>
                  <a:lnTo>
                    <a:pt x="2636" y="1574"/>
                  </a:lnTo>
                  <a:lnTo>
                    <a:pt x="2636" y="1566"/>
                  </a:lnTo>
                  <a:lnTo>
                    <a:pt x="2631" y="1563"/>
                  </a:lnTo>
                  <a:lnTo>
                    <a:pt x="2626" y="1563"/>
                  </a:lnTo>
                  <a:lnTo>
                    <a:pt x="2621" y="1569"/>
                  </a:lnTo>
                  <a:close/>
                  <a:moveTo>
                    <a:pt x="2636" y="1524"/>
                  </a:moveTo>
                  <a:lnTo>
                    <a:pt x="2628" y="1545"/>
                  </a:lnTo>
                  <a:lnTo>
                    <a:pt x="2628" y="1552"/>
                  </a:lnTo>
                  <a:lnTo>
                    <a:pt x="2633" y="1555"/>
                  </a:lnTo>
                  <a:lnTo>
                    <a:pt x="2639" y="1555"/>
                  </a:lnTo>
                  <a:lnTo>
                    <a:pt x="2645" y="1550"/>
                  </a:lnTo>
                  <a:lnTo>
                    <a:pt x="2652" y="1529"/>
                  </a:lnTo>
                  <a:lnTo>
                    <a:pt x="2650" y="1522"/>
                  </a:lnTo>
                  <a:lnTo>
                    <a:pt x="2647" y="1519"/>
                  </a:lnTo>
                  <a:lnTo>
                    <a:pt x="2639" y="1519"/>
                  </a:lnTo>
                  <a:lnTo>
                    <a:pt x="2636" y="1524"/>
                  </a:lnTo>
                  <a:close/>
                  <a:moveTo>
                    <a:pt x="2650" y="1479"/>
                  </a:moveTo>
                  <a:lnTo>
                    <a:pt x="2642" y="1500"/>
                  </a:lnTo>
                  <a:lnTo>
                    <a:pt x="2645" y="1505"/>
                  </a:lnTo>
                  <a:lnTo>
                    <a:pt x="2647" y="1510"/>
                  </a:lnTo>
                  <a:lnTo>
                    <a:pt x="2655" y="1510"/>
                  </a:lnTo>
                  <a:lnTo>
                    <a:pt x="2658" y="1505"/>
                  </a:lnTo>
                  <a:lnTo>
                    <a:pt x="2665" y="1482"/>
                  </a:lnTo>
                  <a:lnTo>
                    <a:pt x="2663" y="1477"/>
                  </a:lnTo>
                  <a:lnTo>
                    <a:pt x="2660" y="1474"/>
                  </a:lnTo>
                  <a:lnTo>
                    <a:pt x="2652" y="1474"/>
                  </a:lnTo>
                  <a:lnTo>
                    <a:pt x="2650" y="1479"/>
                  </a:lnTo>
                  <a:close/>
                  <a:moveTo>
                    <a:pt x="2663" y="1432"/>
                  </a:moveTo>
                  <a:lnTo>
                    <a:pt x="2655" y="1455"/>
                  </a:lnTo>
                  <a:lnTo>
                    <a:pt x="2658" y="1461"/>
                  </a:lnTo>
                  <a:lnTo>
                    <a:pt x="2660" y="1466"/>
                  </a:lnTo>
                  <a:lnTo>
                    <a:pt x="2668" y="1463"/>
                  </a:lnTo>
                  <a:lnTo>
                    <a:pt x="2670" y="1458"/>
                  </a:lnTo>
                  <a:lnTo>
                    <a:pt x="2676" y="1437"/>
                  </a:lnTo>
                  <a:lnTo>
                    <a:pt x="2676" y="1430"/>
                  </a:lnTo>
                  <a:lnTo>
                    <a:pt x="2670" y="1427"/>
                  </a:lnTo>
                  <a:lnTo>
                    <a:pt x="2665" y="1427"/>
                  </a:lnTo>
                  <a:lnTo>
                    <a:pt x="2663" y="1432"/>
                  </a:lnTo>
                  <a:close/>
                  <a:moveTo>
                    <a:pt x="2673" y="1388"/>
                  </a:moveTo>
                  <a:lnTo>
                    <a:pt x="2668" y="1411"/>
                  </a:lnTo>
                  <a:lnTo>
                    <a:pt x="2668" y="1416"/>
                  </a:lnTo>
                  <a:lnTo>
                    <a:pt x="2673" y="1419"/>
                  </a:lnTo>
                  <a:lnTo>
                    <a:pt x="2678" y="1419"/>
                  </a:lnTo>
                  <a:lnTo>
                    <a:pt x="2681" y="1413"/>
                  </a:lnTo>
                  <a:lnTo>
                    <a:pt x="2686" y="1390"/>
                  </a:lnTo>
                  <a:lnTo>
                    <a:pt x="2686" y="1385"/>
                  </a:lnTo>
                  <a:lnTo>
                    <a:pt x="2681" y="1382"/>
                  </a:lnTo>
                  <a:lnTo>
                    <a:pt x="2676" y="1382"/>
                  </a:lnTo>
                  <a:lnTo>
                    <a:pt x="2673" y="1388"/>
                  </a:lnTo>
                  <a:close/>
                  <a:moveTo>
                    <a:pt x="2681" y="1340"/>
                  </a:moveTo>
                  <a:lnTo>
                    <a:pt x="2676" y="1363"/>
                  </a:lnTo>
                  <a:lnTo>
                    <a:pt x="2678" y="1369"/>
                  </a:lnTo>
                  <a:lnTo>
                    <a:pt x="2683" y="1375"/>
                  </a:lnTo>
                  <a:lnTo>
                    <a:pt x="2688" y="1372"/>
                  </a:lnTo>
                  <a:lnTo>
                    <a:pt x="2692" y="1366"/>
                  </a:lnTo>
                  <a:lnTo>
                    <a:pt x="2697" y="1343"/>
                  </a:lnTo>
                  <a:lnTo>
                    <a:pt x="2697" y="1338"/>
                  </a:lnTo>
                  <a:lnTo>
                    <a:pt x="2692" y="1335"/>
                  </a:lnTo>
                  <a:lnTo>
                    <a:pt x="2683" y="1335"/>
                  </a:lnTo>
                  <a:lnTo>
                    <a:pt x="2681" y="1340"/>
                  </a:lnTo>
                  <a:close/>
                  <a:moveTo>
                    <a:pt x="2688" y="1296"/>
                  </a:moveTo>
                  <a:lnTo>
                    <a:pt x="2686" y="1316"/>
                  </a:lnTo>
                  <a:lnTo>
                    <a:pt x="2686" y="1325"/>
                  </a:lnTo>
                  <a:lnTo>
                    <a:pt x="2692" y="1328"/>
                  </a:lnTo>
                  <a:lnTo>
                    <a:pt x="2700" y="1325"/>
                  </a:lnTo>
                  <a:lnTo>
                    <a:pt x="2702" y="1322"/>
                  </a:lnTo>
                  <a:lnTo>
                    <a:pt x="2705" y="1298"/>
                  </a:lnTo>
                  <a:lnTo>
                    <a:pt x="2705" y="1291"/>
                  </a:lnTo>
                  <a:lnTo>
                    <a:pt x="2700" y="1288"/>
                  </a:lnTo>
                  <a:lnTo>
                    <a:pt x="2695" y="1291"/>
                  </a:lnTo>
                  <a:lnTo>
                    <a:pt x="2688" y="1296"/>
                  </a:lnTo>
                  <a:close/>
                  <a:moveTo>
                    <a:pt x="2697" y="1249"/>
                  </a:moveTo>
                  <a:lnTo>
                    <a:pt x="2695" y="1273"/>
                  </a:lnTo>
                  <a:lnTo>
                    <a:pt x="2695" y="1278"/>
                  </a:lnTo>
                  <a:lnTo>
                    <a:pt x="2700" y="1280"/>
                  </a:lnTo>
                  <a:lnTo>
                    <a:pt x="2705" y="1280"/>
                  </a:lnTo>
                  <a:lnTo>
                    <a:pt x="2710" y="1275"/>
                  </a:lnTo>
                  <a:lnTo>
                    <a:pt x="2712" y="1251"/>
                  </a:lnTo>
                  <a:lnTo>
                    <a:pt x="2710" y="1246"/>
                  </a:lnTo>
                  <a:lnTo>
                    <a:pt x="2705" y="1241"/>
                  </a:lnTo>
                  <a:lnTo>
                    <a:pt x="2700" y="1243"/>
                  </a:lnTo>
                  <a:lnTo>
                    <a:pt x="2697" y="1249"/>
                  </a:lnTo>
                  <a:close/>
                  <a:moveTo>
                    <a:pt x="2702" y="1201"/>
                  </a:moveTo>
                  <a:lnTo>
                    <a:pt x="2700" y="1225"/>
                  </a:lnTo>
                  <a:lnTo>
                    <a:pt x="2702" y="1231"/>
                  </a:lnTo>
                  <a:lnTo>
                    <a:pt x="2707" y="1233"/>
                  </a:lnTo>
                  <a:lnTo>
                    <a:pt x="2712" y="1233"/>
                  </a:lnTo>
                  <a:lnTo>
                    <a:pt x="2715" y="1228"/>
                  </a:lnTo>
                  <a:lnTo>
                    <a:pt x="2718" y="1204"/>
                  </a:lnTo>
                  <a:lnTo>
                    <a:pt x="2715" y="1199"/>
                  </a:lnTo>
                  <a:lnTo>
                    <a:pt x="2710" y="1194"/>
                  </a:lnTo>
                  <a:lnTo>
                    <a:pt x="2705" y="1196"/>
                  </a:lnTo>
                  <a:lnTo>
                    <a:pt x="2702" y="1201"/>
                  </a:lnTo>
                  <a:close/>
                  <a:moveTo>
                    <a:pt x="2707" y="1154"/>
                  </a:moveTo>
                  <a:lnTo>
                    <a:pt x="2705" y="1178"/>
                  </a:lnTo>
                  <a:lnTo>
                    <a:pt x="2707" y="1183"/>
                  </a:lnTo>
                  <a:lnTo>
                    <a:pt x="2712" y="1188"/>
                  </a:lnTo>
                  <a:lnTo>
                    <a:pt x="2718" y="1186"/>
                  </a:lnTo>
                  <a:lnTo>
                    <a:pt x="2720" y="1181"/>
                  </a:lnTo>
                  <a:lnTo>
                    <a:pt x="2723" y="1157"/>
                  </a:lnTo>
                  <a:lnTo>
                    <a:pt x="2720" y="1152"/>
                  </a:lnTo>
                  <a:lnTo>
                    <a:pt x="2715" y="1149"/>
                  </a:lnTo>
                  <a:lnTo>
                    <a:pt x="2710" y="1149"/>
                  </a:lnTo>
                  <a:lnTo>
                    <a:pt x="2707" y="1154"/>
                  </a:lnTo>
                  <a:close/>
                  <a:moveTo>
                    <a:pt x="2710" y="1107"/>
                  </a:moveTo>
                  <a:lnTo>
                    <a:pt x="2707" y="1131"/>
                  </a:lnTo>
                  <a:lnTo>
                    <a:pt x="2710" y="1139"/>
                  </a:lnTo>
                  <a:lnTo>
                    <a:pt x="2715" y="1141"/>
                  </a:lnTo>
                  <a:lnTo>
                    <a:pt x="2720" y="1139"/>
                  </a:lnTo>
                  <a:lnTo>
                    <a:pt x="2723" y="1134"/>
                  </a:lnTo>
                  <a:lnTo>
                    <a:pt x="2725" y="1109"/>
                  </a:lnTo>
                  <a:lnTo>
                    <a:pt x="2723" y="1104"/>
                  </a:lnTo>
                  <a:lnTo>
                    <a:pt x="2718" y="1102"/>
                  </a:lnTo>
                  <a:lnTo>
                    <a:pt x="2712" y="1102"/>
                  </a:lnTo>
                  <a:lnTo>
                    <a:pt x="2710" y="1107"/>
                  </a:lnTo>
                  <a:close/>
                  <a:moveTo>
                    <a:pt x="2710" y="1062"/>
                  </a:moveTo>
                  <a:lnTo>
                    <a:pt x="2710" y="1084"/>
                  </a:lnTo>
                  <a:lnTo>
                    <a:pt x="2712" y="1091"/>
                  </a:lnTo>
                  <a:lnTo>
                    <a:pt x="2718" y="1094"/>
                  </a:lnTo>
                  <a:lnTo>
                    <a:pt x="2723" y="1091"/>
                  </a:lnTo>
                  <a:lnTo>
                    <a:pt x="2725" y="1086"/>
                  </a:lnTo>
                  <a:lnTo>
                    <a:pt x="2725" y="1062"/>
                  </a:lnTo>
                  <a:lnTo>
                    <a:pt x="2725" y="1057"/>
                  </a:lnTo>
                  <a:lnTo>
                    <a:pt x="2718" y="1055"/>
                  </a:lnTo>
                  <a:lnTo>
                    <a:pt x="2712" y="1055"/>
                  </a:lnTo>
                  <a:lnTo>
                    <a:pt x="2710" y="1062"/>
                  </a:lnTo>
                  <a:close/>
                  <a:moveTo>
                    <a:pt x="2710" y="1015"/>
                  </a:moveTo>
                  <a:lnTo>
                    <a:pt x="2710" y="1031"/>
                  </a:lnTo>
                  <a:lnTo>
                    <a:pt x="2710" y="1039"/>
                  </a:lnTo>
                  <a:lnTo>
                    <a:pt x="2712" y="1044"/>
                  </a:lnTo>
                  <a:lnTo>
                    <a:pt x="2718" y="1047"/>
                  </a:lnTo>
                  <a:lnTo>
                    <a:pt x="2725" y="1044"/>
                  </a:lnTo>
                  <a:lnTo>
                    <a:pt x="2725" y="1039"/>
                  </a:lnTo>
                  <a:lnTo>
                    <a:pt x="2725" y="1031"/>
                  </a:lnTo>
                  <a:lnTo>
                    <a:pt x="2725" y="1015"/>
                  </a:lnTo>
                  <a:lnTo>
                    <a:pt x="2725" y="1007"/>
                  </a:lnTo>
                  <a:lnTo>
                    <a:pt x="2718" y="1007"/>
                  </a:lnTo>
                  <a:lnTo>
                    <a:pt x="2712" y="1007"/>
                  </a:lnTo>
                  <a:lnTo>
                    <a:pt x="2710" y="1015"/>
                  </a:lnTo>
                  <a:close/>
                  <a:moveTo>
                    <a:pt x="2710" y="968"/>
                  </a:moveTo>
                  <a:lnTo>
                    <a:pt x="2710" y="992"/>
                  </a:lnTo>
                  <a:lnTo>
                    <a:pt x="2712" y="997"/>
                  </a:lnTo>
                  <a:lnTo>
                    <a:pt x="2718" y="1000"/>
                  </a:lnTo>
                  <a:lnTo>
                    <a:pt x="2723" y="997"/>
                  </a:lnTo>
                  <a:lnTo>
                    <a:pt x="2725" y="992"/>
                  </a:lnTo>
                  <a:lnTo>
                    <a:pt x="2725" y="965"/>
                  </a:lnTo>
                  <a:lnTo>
                    <a:pt x="2723" y="960"/>
                  </a:lnTo>
                  <a:lnTo>
                    <a:pt x="2718" y="960"/>
                  </a:lnTo>
                  <a:lnTo>
                    <a:pt x="2712" y="963"/>
                  </a:lnTo>
                  <a:lnTo>
                    <a:pt x="2710" y="968"/>
                  </a:lnTo>
                  <a:close/>
                  <a:moveTo>
                    <a:pt x="2707" y="921"/>
                  </a:moveTo>
                  <a:lnTo>
                    <a:pt x="2710" y="945"/>
                  </a:lnTo>
                  <a:lnTo>
                    <a:pt x="2712" y="950"/>
                  </a:lnTo>
                  <a:lnTo>
                    <a:pt x="2718" y="952"/>
                  </a:lnTo>
                  <a:lnTo>
                    <a:pt x="2723" y="950"/>
                  </a:lnTo>
                  <a:lnTo>
                    <a:pt x="2725" y="942"/>
                  </a:lnTo>
                  <a:lnTo>
                    <a:pt x="2723" y="918"/>
                  </a:lnTo>
                  <a:lnTo>
                    <a:pt x="2720" y="913"/>
                  </a:lnTo>
                  <a:lnTo>
                    <a:pt x="2715" y="913"/>
                  </a:lnTo>
                  <a:lnTo>
                    <a:pt x="2710" y="915"/>
                  </a:lnTo>
                  <a:lnTo>
                    <a:pt x="2707" y="921"/>
                  </a:lnTo>
                  <a:close/>
                  <a:moveTo>
                    <a:pt x="2705" y="873"/>
                  </a:moveTo>
                  <a:lnTo>
                    <a:pt x="2705" y="898"/>
                  </a:lnTo>
                  <a:lnTo>
                    <a:pt x="2707" y="903"/>
                  </a:lnTo>
                  <a:lnTo>
                    <a:pt x="2715" y="905"/>
                  </a:lnTo>
                  <a:lnTo>
                    <a:pt x="2720" y="903"/>
                  </a:lnTo>
                  <a:lnTo>
                    <a:pt x="2720" y="895"/>
                  </a:lnTo>
                  <a:lnTo>
                    <a:pt x="2720" y="871"/>
                  </a:lnTo>
                  <a:lnTo>
                    <a:pt x="2718" y="866"/>
                  </a:lnTo>
                  <a:lnTo>
                    <a:pt x="2710" y="866"/>
                  </a:lnTo>
                  <a:lnTo>
                    <a:pt x="2705" y="868"/>
                  </a:lnTo>
                  <a:lnTo>
                    <a:pt x="2705" y="873"/>
                  </a:lnTo>
                  <a:close/>
                  <a:moveTo>
                    <a:pt x="2700" y="826"/>
                  </a:moveTo>
                  <a:lnTo>
                    <a:pt x="2702" y="850"/>
                  </a:lnTo>
                  <a:lnTo>
                    <a:pt x="2705" y="855"/>
                  </a:lnTo>
                  <a:lnTo>
                    <a:pt x="2710" y="858"/>
                  </a:lnTo>
                  <a:lnTo>
                    <a:pt x="2715" y="855"/>
                  </a:lnTo>
                  <a:lnTo>
                    <a:pt x="2718" y="848"/>
                  </a:lnTo>
                  <a:lnTo>
                    <a:pt x="2715" y="824"/>
                  </a:lnTo>
                  <a:lnTo>
                    <a:pt x="2710" y="819"/>
                  </a:lnTo>
                  <a:lnTo>
                    <a:pt x="2705" y="819"/>
                  </a:lnTo>
                  <a:lnTo>
                    <a:pt x="2700" y="821"/>
                  </a:lnTo>
                  <a:lnTo>
                    <a:pt x="2700" y="826"/>
                  </a:lnTo>
                  <a:close/>
                  <a:moveTo>
                    <a:pt x="2692" y="779"/>
                  </a:moveTo>
                  <a:lnTo>
                    <a:pt x="2695" y="803"/>
                  </a:lnTo>
                  <a:lnTo>
                    <a:pt x="2700" y="808"/>
                  </a:lnTo>
                  <a:lnTo>
                    <a:pt x="2705" y="811"/>
                  </a:lnTo>
                  <a:lnTo>
                    <a:pt x="2710" y="808"/>
                  </a:lnTo>
                  <a:lnTo>
                    <a:pt x="2710" y="801"/>
                  </a:lnTo>
                  <a:lnTo>
                    <a:pt x="2707" y="776"/>
                  </a:lnTo>
                  <a:lnTo>
                    <a:pt x="2705" y="771"/>
                  </a:lnTo>
                  <a:lnTo>
                    <a:pt x="2700" y="771"/>
                  </a:lnTo>
                  <a:lnTo>
                    <a:pt x="2695" y="774"/>
                  </a:lnTo>
                  <a:lnTo>
                    <a:pt x="2692" y="779"/>
                  </a:lnTo>
                  <a:close/>
                  <a:moveTo>
                    <a:pt x="2683" y="734"/>
                  </a:moveTo>
                  <a:lnTo>
                    <a:pt x="2688" y="758"/>
                  </a:lnTo>
                  <a:lnTo>
                    <a:pt x="2692" y="761"/>
                  </a:lnTo>
                  <a:lnTo>
                    <a:pt x="2697" y="764"/>
                  </a:lnTo>
                  <a:lnTo>
                    <a:pt x="2702" y="761"/>
                  </a:lnTo>
                  <a:lnTo>
                    <a:pt x="2705" y="756"/>
                  </a:lnTo>
                  <a:lnTo>
                    <a:pt x="2700" y="732"/>
                  </a:lnTo>
                  <a:lnTo>
                    <a:pt x="2697" y="727"/>
                  </a:lnTo>
                  <a:lnTo>
                    <a:pt x="2692" y="724"/>
                  </a:lnTo>
                  <a:lnTo>
                    <a:pt x="2686" y="727"/>
                  </a:lnTo>
                  <a:lnTo>
                    <a:pt x="2683" y="734"/>
                  </a:lnTo>
                  <a:close/>
                  <a:moveTo>
                    <a:pt x="2676" y="687"/>
                  </a:moveTo>
                  <a:lnTo>
                    <a:pt x="2681" y="711"/>
                  </a:lnTo>
                  <a:lnTo>
                    <a:pt x="2683" y="716"/>
                  </a:lnTo>
                  <a:lnTo>
                    <a:pt x="2688" y="716"/>
                  </a:lnTo>
                  <a:lnTo>
                    <a:pt x="2695" y="714"/>
                  </a:lnTo>
                  <a:lnTo>
                    <a:pt x="2695" y="709"/>
                  </a:lnTo>
                  <a:lnTo>
                    <a:pt x="2692" y="685"/>
                  </a:lnTo>
                  <a:lnTo>
                    <a:pt x="2686" y="679"/>
                  </a:lnTo>
                  <a:lnTo>
                    <a:pt x="2681" y="679"/>
                  </a:lnTo>
                  <a:lnTo>
                    <a:pt x="2676" y="682"/>
                  </a:lnTo>
                  <a:lnTo>
                    <a:pt x="2676" y="687"/>
                  </a:lnTo>
                  <a:close/>
                  <a:moveTo>
                    <a:pt x="2665" y="643"/>
                  </a:moveTo>
                  <a:lnTo>
                    <a:pt x="2670" y="664"/>
                  </a:lnTo>
                  <a:lnTo>
                    <a:pt x="2673" y="669"/>
                  </a:lnTo>
                  <a:lnTo>
                    <a:pt x="2678" y="672"/>
                  </a:lnTo>
                  <a:lnTo>
                    <a:pt x="2683" y="667"/>
                  </a:lnTo>
                  <a:lnTo>
                    <a:pt x="2686" y="661"/>
                  </a:lnTo>
                  <a:lnTo>
                    <a:pt x="2681" y="637"/>
                  </a:lnTo>
                  <a:lnTo>
                    <a:pt x="2676" y="632"/>
                  </a:lnTo>
                  <a:lnTo>
                    <a:pt x="2670" y="632"/>
                  </a:lnTo>
                  <a:lnTo>
                    <a:pt x="2665" y="635"/>
                  </a:lnTo>
                  <a:lnTo>
                    <a:pt x="2665" y="643"/>
                  </a:lnTo>
                  <a:close/>
                  <a:moveTo>
                    <a:pt x="2652" y="596"/>
                  </a:moveTo>
                  <a:lnTo>
                    <a:pt x="2660" y="619"/>
                  </a:lnTo>
                  <a:lnTo>
                    <a:pt x="2663" y="625"/>
                  </a:lnTo>
                  <a:lnTo>
                    <a:pt x="2668" y="625"/>
                  </a:lnTo>
                  <a:lnTo>
                    <a:pt x="2673" y="622"/>
                  </a:lnTo>
                  <a:lnTo>
                    <a:pt x="2673" y="614"/>
                  </a:lnTo>
                  <a:lnTo>
                    <a:pt x="2668" y="594"/>
                  </a:lnTo>
                  <a:lnTo>
                    <a:pt x="2665" y="588"/>
                  </a:lnTo>
                  <a:lnTo>
                    <a:pt x="2658" y="588"/>
                  </a:lnTo>
                  <a:lnTo>
                    <a:pt x="2655" y="590"/>
                  </a:lnTo>
                  <a:lnTo>
                    <a:pt x="2652" y="596"/>
                  </a:lnTo>
                  <a:close/>
                  <a:moveTo>
                    <a:pt x="2639" y="552"/>
                  </a:moveTo>
                  <a:lnTo>
                    <a:pt x="2647" y="575"/>
                  </a:lnTo>
                  <a:lnTo>
                    <a:pt x="2650" y="577"/>
                  </a:lnTo>
                  <a:lnTo>
                    <a:pt x="2658" y="580"/>
                  </a:lnTo>
                  <a:lnTo>
                    <a:pt x="2660" y="575"/>
                  </a:lnTo>
                  <a:lnTo>
                    <a:pt x="2663" y="570"/>
                  </a:lnTo>
                  <a:lnTo>
                    <a:pt x="2655" y="546"/>
                  </a:lnTo>
                  <a:lnTo>
                    <a:pt x="2652" y="544"/>
                  </a:lnTo>
                  <a:lnTo>
                    <a:pt x="2645" y="540"/>
                  </a:lnTo>
                  <a:lnTo>
                    <a:pt x="2642" y="546"/>
                  </a:lnTo>
                  <a:lnTo>
                    <a:pt x="2639" y="552"/>
                  </a:lnTo>
                  <a:close/>
                  <a:moveTo>
                    <a:pt x="2626" y="507"/>
                  </a:moveTo>
                  <a:lnTo>
                    <a:pt x="2633" y="527"/>
                  </a:lnTo>
                  <a:lnTo>
                    <a:pt x="2636" y="533"/>
                  </a:lnTo>
                  <a:lnTo>
                    <a:pt x="2642" y="533"/>
                  </a:lnTo>
                  <a:lnTo>
                    <a:pt x="2647" y="530"/>
                  </a:lnTo>
                  <a:lnTo>
                    <a:pt x="2647" y="525"/>
                  </a:lnTo>
                  <a:lnTo>
                    <a:pt x="2642" y="502"/>
                  </a:lnTo>
                  <a:lnTo>
                    <a:pt x="2636" y="497"/>
                  </a:lnTo>
                  <a:lnTo>
                    <a:pt x="2631" y="497"/>
                  </a:lnTo>
                  <a:lnTo>
                    <a:pt x="2626" y="502"/>
                  </a:lnTo>
                  <a:lnTo>
                    <a:pt x="2626" y="507"/>
                  </a:lnTo>
                  <a:close/>
                  <a:moveTo>
                    <a:pt x="2610" y="462"/>
                  </a:moveTo>
                  <a:lnTo>
                    <a:pt x="2618" y="483"/>
                  </a:lnTo>
                  <a:lnTo>
                    <a:pt x="2621" y="488"/>
                  </a:lnTo>
                  <a:lnTo>
                    <a:pt x="2628" y="488"/>
                  </a:lnTo>
                  <a:lnTo>
                    <a:pt x="2631" y="485"/>
                  </a:lnTo>
                  <a:lnTo>
                    <a:pt x="2633" y="478"/>
                  </a:lnTo>
                  <a:lnTo>
                    <a:pt x="2626" y="457"/>
                  </a:lnTo>
                  <a:lnTo>
                    <a:pt x="2621" y="452"/>
                  </a:lnTo>
                  <a:lnTo>
                    <a:pt x="2615" y="452"/>
                  </a:lnTo>
                  <a:lnTo>
                    <a:pt x="2610" y="457"/>
                  </a:lnTo>
                  <a:lnTo>
                    <a:pt x="2610" y="462"/>
                  </a:lnTo>
                  <a:close/>
                  <a:moveTo>
                    <a:pt x="2592" y="418"/>
                  </a:moveTo>
                  <a:lnTo>
                    <a:pt x="2603" y="441"/>
                  </a:lnTo>
                  <a:lnTo>
                    <a:pt x="2605" y="443"/>
                  </a:lnTo>
                  <a:lnTo>
                    <a:pt x="2613" y="443"/>
                  </a:lnTo>
                  <a:lnTo>
                    <a:pt x="2615" y="441"/>
                  </a:lnTo>
                  <a:lnTo>
                    <a:pt x="2615" y="433"/>
                  </a:lnTo>
                  <a:lnTo>
                    <a:pt x="2608" y="413"/>
                  </a:lnTo>
                  <a:lnTo>
                    <a:pt x="2603" y="407"/>
                  </a:lnTo>
                  <a:lnTo>
                    <a:pt x="2598" y="407"/>
                  </a:lnTo>
                  <a:lnTo>
                    <a:pt x="2592" y="413"/>
                  </a:lnTo>
                  <a:lnTo>
                    <a:pt x="2592" y="418"/>
                  </a:lnTo>
                  <a:close/>
                  <a:moveTo>
                    <a:pt x="2573" y="376"/>
                  </a:moveTo>
                  <a:lnTo>
                    <a:pt x="2584" y="396"/>
                  </a:lnTo>
                  <a:lnTo>
                    <a:pt x="2590" y="402"/>
                  </a:lnTo>
                  <a:lnTo>
                    <a:pt x="2595" y="402"/>
                  </a:lnTo>
                  <a:lnTo>
                    <a:pt x="2600" y="396"/>
                  </a:lnTo>
                  <a:lnTo>
                    <a:pt x="2600" y="391"/>
                  </a:lnTo>
                  <a:lnTo>
                    <a:pt x="2590" y="368"/>
                  </a:lnTo>
                  <a:lnTo>
                    <a:pt x="2584" y="365"/>
                  </a:lnTo>
                  <a:lnTo>
                    <a:pt x="2579" y="365"/>
                  </a:lnTo>
                  <a:lnTo>
                    <a:pt x="2573" y="368"/>
                  </a:lnTo>
                  <a:lnTo>
                    <a:pt x="2573" y="376"/>
                  </a:lnTo>
                  <a:close/>
                  <a:moveTo>
                    <a:pt x="2555" y="331"/>
                  </a:moveTo>
                  <a:lnTo>
                    <a:pt x="2566" y="355"/>
                  </a:lnTo>
                  <a:lnTo>
                    <a:pt x="2571" y="358"/>
                  </a:lnTo>
                  <a:lnTo>
                    <a:pt x="2576" y="358"/>
                  </a:lnTo>
                  <a:lnTo>
                    <a:pt x="2579" y="352"/>
                  </a:lnTo>
                  <a:lnTo>
                    <a:pt x="2579" y="346"/>
                  </a:lnTo>
                  <a:lnTo>
                    <a:pt x="2571" y="326"/>
                  </a:lnTo>
                  <a:lnTo>
                    <a:pt x="2566" y="321"/>
                  </a:lnTo>
                  <a:lnTo>
                    <a:pt x="2561" y="321"/>
                  </a:lnTo>
                  <a:lnTo>
                    <a:pt x="2555" y="326"/>
                  </a:lnTo>
                  <a:lnTo>
                    <a:pt x="2555" y="331"/>
                  </a:lnTo>
                  <a:close/>
                  <a:moveTo>
                    <a:pt x="2534" y="289"/>
                  </a:moveTo>
                  <a:lnTo>
                    <a:pt x="2545" y="310"/>
                  </a:lnTo>
                  <a:lnTo>
                    <a:pt x="2550" y="316"/>
                  </a:lnTo>
                  <a:lnTo>
                    <a:pt x="2555" y="316"/>
                  </a:lnTo>
                  <a:lnTo>
                    <a:pt x="2561" y="310"/>
                  </a:lnTo>
                  <a:lnTo>
                    <a:pt x="2561" y="305"/>
                  </a:lnTo>
                  <a:lnTo>
                    <a:pt x="2550" y="284"/>
                  </a:lnTo>
                  <a:lnTo>
                    <a:pt x="2545" y="279"/>
                  </a:lnTo>
                  <a:lnTo>
                    <a:pt x="2540" y="279"/>
                  </a:lnTo>
                  <a:lnTo>
                    <a:pt x="2534" y="284"/>
                  </a:lnTo>
                  <a:lnTo>
                    <a:pt x="2534" y="289"/>
                  </a:lnTo>
                  <a:close/>
                  <a:moveTo>
                    <a:pt x="2513" y="247"/>
                  </a:moveTo>
                  <a:lnTo>
                    <a:pt x="2524" y="268"/>
                  </a:lnTo>
                  <a:lnTo>
                    <a:pt x="2529" y="273"/>
                  </a:lnTo>
                  <a:lnTo>
                    <a:pt x="2534" y="273"/>
                  </a:lnTo>
                  <a:lnTo>
                    <a:pt x="2540" y="268"/>
                  </a:lnTo>
                  <a:lnTo>
                    <a:pt x="2536" y="263"/>
                  </a:lnTo>
                  <a:lnTo>
                    <a:pt x="2526" y="242"/>
                  </a:lnTo>
                  <a:lnTo>
                    <a:pt x="2521" y="236"/>
                  </a:lnTo>
                  <a:lnTo>
                    <a:pt x="2516" y="236"/>
                  </a:lnTo>
                  <a:lnTo>
                    <a:pt x="2513" y="242"/>
                  </a:lnTo>
                  <a:lnTo>
                    <a:pt x="2513" y="247"/>
                  </a:lnTo>
                  <a:close/>
                  <a:moveTo>
                    <a:pt x="2490" y="208"/>
                  </a:moveTo>
                  <a:lnTo>
                    <a:pt x="2503" y="229"/>
                  </a:lnTo>
                  <a:lnTo>
                    <a:pt x="2506" y="231"/>
                  </a:lnTo>
                  <a:lnTo>
                    <a:pt x="2513" y="231"/>
                  </a:lnTo>
                  <a:lnTo>
                    <a:pt x="2516" y="226"/>
                  </a:lnTo>
                  <a:lnTo>
                    <a:pt x="2516" y="221"/>
                  </a:lnTo>
                  <a:lnTo>
                    <a:pt x="2503" y="200"/>
                  </a:lnTo>
                  <a:lnTo>
                    <a:pt x="2498" y="194"/>
                  </a:lnTo>
                  <a:lnTo>
                    <a:pt x="2493" y="197"/>
                  </a:lnTo>
                  <a:lnTo>
                    <a:pt x="2490" y="200"/>
                  </a:lnTo>
                  <a:lnTo>
                    <a:pt x="2490" y="208"/>
                  </a:lnTo>
                  <a:close/>
                  <a:moveTo>
                    <a:pt x="2466" y="166"/>
                  </a:moveTo>
                  <a:lnTo>
                    <a:pt x="2479" y="187"/>
                  </a:lnTo>
                  <a:lnTo>
                    <a:pt x="2482" y="189"/>
                  </a:lnTo>
                  <a:lnTo>
                    <a:pt x="2490" y="189"/>
                  </a:lnTo>
                  <a:lnTo>
                    <a:pt x="2493" y="184"/>
                  </a:lnTo>
                  <a:lnTo>
                    <a:pt x="2493" y="179"/>
                  </a:lnTo>
                  <a:lnTo>
                    <a:pt x="2479" y="158"/>
                  </a:lnTo>
                  <a:lnTo>
                    <a:pt x="2474" y="156"/>
                  </a:lnTo>
                  <a:lnTo>
                    <a:pt x="2469" y="156"/>
                  </a:lnTo>
                  <a:lnTo>
                    <a:pt x="2464" y="161"/>
                  </a:lnTo>
                  <a:lnTo>
                    <a:pt x="2466" y="166"/>
                  </a:lnTo>
                  <a:close/>
                  <a:moveTo>
                    <a:pt x="2441" y="127"/>
                  </a:moveTo>
                  <a:lnTo>
                    <a:pt x="2453" y="147"/>
                  </a:lnTo>
                  <a:lnTo>
                    <a:pt x="2459" y="150"/>
                  </a:lnTo>
                  <a:lnTo>
                    <a:pt x="2464" y="150"/>
                  </a:lnTo>
                  <a:lnTo>
                    <a:pt x="2469" y="145"/>
                  </a:lnTo>
                  <a:lnTo>
                    <a:pt x="2466" y="137"/>
                  </a:lnTo>
                  <a:lnTo>
                    <a:pt x="2453" y="119"/>
                  </a:lnTo>
                  <a:lnTo>
                    <a:pt x="2448" y="116"/>
                  </a:lnTo>
                  <a:lnTo>
                    <a:pt x="2443" y="116"/>
                  </a:lnTo>
                  <a:lnTo>
                    <a:pt x="2441" y="121"/>
                  </a:lnTo>
                  <a:lnTo>
                    <a:pt x="2441" y="127"/>
                  </a:lnTo>
                  <a:close/>
                  <a:moveTo>
                    <a:pt x="2414" y="87"/>
                  </a:moveTo>
                  <a:lnTo>
                    <a:pt x="2427" y="109"/>
                  </a:lnTo>
                  <a:lnTo>
                    <a:pt x="2432" y="111"/>
                  </a:lnTo>
                  <a:lnTo>
                    <a:pt x="2438" y="111"/>
                  </a:lnTo>
                  <a:lnTo>
                    <a:pt x="2443" y="105"/>
                  </a:lnTo>
                  <a:lnTo>
                    <a:pt x="2441" y="97"/>
                  </a:lnTo>
                  <a:lnTo>
                    <a:pt x="2427" y="79"/>
                  </a:lnTo>
                  <a:lnTo>
                    <a:pt x="2422" y="77"/>
                  </a:lnTo>
                  <a:lnTo>
                    <a:pt x="2416" y="77"/>
                  </a:lnTo>
                  <a:lnTo>
                    <a:pt x="2414" y="82"/>
                  </a:lnTo>
                  <a:lnTo>
                    <a:pt x="2414" y="87"/>
                  </a:lnTo>
                  <a:close/>
                  <a:moveTo>
                    <a:pt x="2388" y="50"/>
                  </a:moveTo>
                  <a:lnTo>
                    <a:pt x="2401" y="69"/>
                  </a:lnTo>
                  <a:lnTo>
                    <a:pt x="2406" y="72"/>
                  </a:lnTo>
                  <a:lnTo>
                    <a:pt x="2411" y="72"/>
                  </a:lnTo>
                  <a:lnTo>
                    <a:pt x="2414" y="67"/>
                  </a:lnTo>
                  <a:lnTo>
                    <a:pt x="2414" y="59"/>
                  </a:lnTo>
                  <a:lnTo>
                    <a:pt x="2398" y="40"/>
                  </a:lnTo>
                  <a:lnTo>
                    <a:pt x="2393" y="37"/>
                  </a:lnTo>
                  <a:lnTo>
                    <a:pt x="2388" y="40"/>
                  </a:lnTo>
                  <a:lnTo>
                    <a:pt x="2386" y="45"/>
                  </a:lnTo>
                  <a:lnTo>
                    <a:pt x="2388" y="50"/>
                  </a:lnTo>
                  <a:close/>
                  <a:moveTo>
                    <a:pt x="2359" y="12"/>
                  </a:moveTo>
                  <a:lnTo>
                    <a:pt x="2372" y="32"/>
                  </a:lnTo>
                  <a:lnTo>
                    <a:pt x="2377" y="35"/>
                  </a:lnTo>
                  <a:lnTo>
                    <a:pt x="2382" y="32"/>
                  </a:lnTo>
                  <a:lnTo>
                    <a:pt x="2388" y="27"/>
                  </a:lnTo>
                  <a:lnTo>
                    <a:pt x="2386" y="22"/>
                  </a:lnTo>
                  <a:lnTo>
                    <a:pt x="2369" y="3"/>
                  </a:lnTo>
                  <a:lnTo>
                    <a:pt x="2364" y="0"/>
                  </a:lnTo>
                  <a:lnTo>
                    <a:pt x="2359" y="0"/>
                  </a:lnTo>
                  <a:lnTo>
                    <a:pt x="2356" y="6"/>
                  </a:lnTo>
                  <a:lnTo>
                    <a:pt x="2359" y="12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9" name="Freeform 90"/>
            <p:cNvSpPr>
              <a:spLocks noEditPoints="1"/>
            </p:cNvSpPr>
            <p:nvPr userDrawn="1"/>
          </p:nvSpPr>
          <p:spPr bwMode="auto">
            <a:xfrm>
              <a:off x="7313613" y="3522663"/>
              <a:ext cx="171450" cy="196850"/>
            </a:xfrm>
            <a:custGeom>
              <a:avLst/>
              <a:gdLst>
                <a:gd name="T0" fmla="*/ 720 w 1727"/>
                <a:gd name="T1" fmla="*/ 713 h 1977"/>
                <a:gd name="T2" fmla="*/ 850 w 1727"/>
                <a:gd name="T3" fmla="*/ 813 h 1977"/>
                <a:gd name="T4" fmla="*/ 843 w 1727"/>
                <a:gd name="T5" fmla="*/ 912 h 1977"/>
                <a:gd name="T6" fmla="*/ 798 w 1727"/>
                <a:gd name="T7" fmla="*/ 1004 h 1977"/>
                <a:gd name="T8" fmla="*/ 691 w 1727"/>
                <a:gd name="T9" fmla="*/ 1067 h 1977"/>
                <a:gd name="T10" fmla="*/ 578 w 1727"/>
                <a:gd name="T11" fmla="*/ 1049 h 1977"/>
                <a:gd name="T12" fmla="*/ 439 w 1727"/>
                <a:gd name="T13" fmla="*/ 957 h 1977"/>
                <a:gd name="T14" fmla="*/ 413 w 1727"/>
                <a:gd name="T15" fmla="*/ 860 h 1977"/>
                <a:gd name="T16" fmla="*/ 408 w 1727"/>
                <a:gd name="T17" fmla="*/ 758 h 1977"/>
                <a:gd name="T18" fmla="*/ 447 w 1727"/>
                <a:gd name="T19" fmla="*/ 637 h 1977"/>
                <a:gd name="T20" fmla="*/ 541 w 1727"/>
                <a:gd name="T21" fmla="*/ 567 h 1977"/>
                <a:gd name="T22" fmla="*/ 691 w 1727"/>
                <a:gd name="T23" fmla="*/ 499 h 1977"/>
                <a:gd name="T24" fmla="*/ 762 w 1727"/>
                <a:gd name="T25" fmla="*/ 512 h 1977"/>
                <a:gd name="T26" fmla="*/ 900 w 1727"/>
                <a:gd name="T27" fmla="*/ 537 h 1977"/>
                <a:gd name="T28" fmla="*/ 995 w 1727"/>
                <a:gd name="T29" fmla="*/ 619 h 1977"/>
                <a:gd name="T30" fmla="*/ 1060 w 1727"/>
                <a:gd name="T31" fmla="*/ 703 h 1977"/>
                <a:gd name="T32" fmla="*/ 1102 w 1727"/>
                <a:gd name="T33" fmla="*/ 826 h 1977"/>
                <a:gd name="T34" fmla="*/ 1104 w 1727"/>
                <a:gd name="T35" fmla="*/ 930 h 1977"/>
                <a:gd name="T36" fmla="*/ 1089 w 1727"/>
                <a:gd name="T37" fmla="*/ 1057 h 1977"/>
                <a:gd name="T38" fmla="*/ 1010 w 1727"/>
                <a:gd name="T39" fmla="*/ 1175 h 1977"/>
                <a:gd name="T40" fmla="*/ 945 w 1727"/>
                <a:gd name="T41" fmla="*/ 1266 h 1977"/>
                <a:gd name="T42" fmla="*/ 835 w 1727"/>
                <a:gd name="T43" fmla="*/ 1335 h 1977"/>
                <a:gd name="T44" fmla="*/ 725 w 1727"/>
                <a:gd name="T45" fmla="*/ 1358 h 1977"/>
                <a:gd name="T46" fmla="*/ 586 w 1727"/>
                <a:gd name="T47" fmla="*/ 1390 h 1977"/>
                <a:gd name="T48" fmla="*/ 461 w 1727"/>
                <a:gd name="T49" fmla="*/ 1366 h 1977"/>
                <a:gd name="T50" fmla="*/ 364 w 1727"/>
                <a:gd name="T51" fmla="*/ 1327 h 1977"/>
                <a:gd name="T52" fmla="*/ 214 w 1727"/>
                <a:gd name="T53" fmla="*/ 1245 h 1977"/>
                <a:gd name="T54" fmla="*/ 154 w 1727"/>
                <a:gd name="T55" fmla="*/ 1164 h 1977"/>
                <a:gd name="T56" fmla="*/ 83 w 1727"/>
                <a:gd name="T57" fmla="*/ 1075 h 1977"/>
                <a:gd name="T58" fmla="*/ 41 w 1727"/>
                <a:gd name="T59" fmla="*/ 957 h 1977"/>
                <a:gd name="T60" fmla="*/ 23 w 1727"/>
                <a:gd name="T61" fmla="*/ 855 h 1977"/>
                <a:gd name="T62" fmla="*/ 2 w 1727"/>
                <a:gd name="T63" fmla="*/ 726 h 1977"/>
                <a:gd name="T64" fmla="*/ 28 w 1727"/>
                <a:gd name="T65" fmla="*/ 616 h 1977"/>
                <a:gd name="T66" fmla="*/ 52 w 1727"/>
                <a:gd name="T67" fmla="*/ 475 h 1977"/>
                <a:gd name="T68" fmla="*/ 117 w 1727"/>
                <a:gd name="T69" fmla="*/ 367 h 1977"/>
                <a:gd name="T70" fmla="*/ 183 w 1727"/>
                <a:gd name="T71" fmla="*/ 286 h 1977"/>
                <a:gd name="T72" fmla="*/ 298 w 1727"/>
                <a:gd name="T73" fmla="*/ 161 h 1977"/>
                <a:gd name="T74" fmla="*/ 369 w 1727"/>
                <a:gd name="T75" fmla="*/ 134 h 1977"/>
                <a:gd name="T76" fmla="*/ 486 w 1727"/>
                <a:gd name="T77" fmla="*/ 61 h 1977"/>
                <a:gd name="T78" fmla="*/ 610 w 1727"/>
                <a:gd name="T79" fmla="*/ 32 h 1977"/>
                <a:gd name="T80" fmla="*/ 715 w 1727"/>
                <a:gd name="T81" fmla="*/ 19 h 1977"/>
                <a:gd name="T82" fmla="*/ 885 w 1727"/>
                <a:gd name="T83" fmla="*/ 5 h 1977"/>
                <a:gd name="T84" fmla="*/ 982 w 1727"/>
                <a:gd name="T85" fmla="*/ 32 h 1977"/>
                <a:gd name="T86" fmla="*/ 1084 w 1727"/>
                <a:gd name="T87" fmla="*/ 52 h 1977"/>
                <a:gd name="T88" fmla="*/ 1201 w 1727"/>
                <a:gd name="T89" fmla="*/ 94 h 1977"/>
                <a:gd name="T90" fmla="*/ 1316 w 1727"/>
                <a:gd name="T91" fmla="*/ 181 h 1977"/>
                <a:gd name="T92" fmla="*/ 1411 w 1727"/>
                <a:gd name="T93" fmla="*/ 241 h 1977"/>
                <a:gd name="T94" fmla="*/ 1500 w 1727"/>
                <a:gd name="T95" fmla="*/ 336 h 1977"/>
                <a:gd name="T96" fmla="*/ 1552 w 1727"/>
                <a:gd name="T97" fmla="*/ 435 h 1977"/>
                <a:gd name="T98" fmla="*/ 1634 w 1727"/>
                <a:gd name="T99" fmla="*/ 554 h 1977"/>
                <a:gd name="T100" fmla="*/ 1670 w 1727"/>
                <a:gd name="T101" fmla="*/ 674 h 1977"/>
                <a:gd name="T102" fmla="*/ 1691 w 1727"/>
                <a:gd name="T103" fmla="*/ 776 h 1977"/>
                <a:gd name="T104" fmla="*/ 1727 w 1727"/>
                <a:gd name="T105" fmla="*/ 944 h 1977"/>
                <a:gd name="T106" fmla="*/ 1714 w 1727"/>
                <a:gd name="T107" fmla="*/ 1044 h 1977"/>
                <a:gd name="T108" fmla="*/ 1712 w 1727"/>
                <a:gd name="T109" fmla="*/ 1149 h 1977"/>
                <a:gd name="T110" fmla="*/ 1697 w 1727"/>
                <a:gd name="T111" fmla="*/ 1275 h 1977"/>
                <a:gd name="T112" fmla="*/ 1639 w 1727"/>
                <a:gd name="T113" fmla="*/ 1403 h 1977"/>
                <a:gd name="T114" fmla="*/ 1607 w 1727"/>
                <a:gd name="T115" fmla="*/ 1510 h 1977"/>
                <a:gd name="T116" fmla="*/ 1542 w 1727"/>
                <a:gd name="T117" fmla="*/ 1623 h 1977"/>
                <a:gd name="T118" fmla="*/ 1463 w 1727"/>
                <a:gd name="T119" fmla="*/ 1706 h 1977"/>
                <a:gd name="T120" fmla="*/ 1377 w 1727"/>
                <a:gd name="T121" fmla="*/ 1820 h 1977"/>
                <a:gd name="T122" fmla="*/ 1275 w 1727"/>
                <a:gd name="T123" fmla="*/ 1895 h 1977"/>
                <a:gd name="T124" fmla="*/ 1186 w 1727"/>
                <a:gd name="T125" fmla="*/ 1948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27" h="1977">
                  <a:moveTo>
                    <a:pt x="654" y="703"/>
                  </a:moveTo>
                  <a:lnTo>
                    <a:pt x="631" y="713"/>
                  </a:lnTo>
                  <a:lnTo>
                    <a:pt x="628" y="716"/>
                  </a:lnTo>
                  <a:lnTo>
                    <a:pt x="628" y="724"/>
                  </a:lnTo>
                  <a:lnTo>
                    <a:pt x="633" y="726"/>
                  </a:lnTo>
                  <a:lnTo>
                    <a:pt x="638" y="726"/>
                  </a:lnTo>
                  <a:lnTo>
                    <a:pt x="660" y="718"/>
                  </a:lnTo>
                  <a:lnTo>
                    <a:pt x="665" y="716"/>
                  </a:lnTo>
                  <a:lnTo>
                    <a:pt x="665" y="708"/>
                  </a:lnTo>
                  <a:lnTo>
                    <a:pt x="662" y="706"/>
                  </a:lnTo>
                  <a:lnTo>
                    <a:pt x="654" y="703"/>
                  </a:lnTo>
                  <a:close/>
                  <a:moveTo>
                    <a:pt x="703" y="698"/>
                  </a:moveTo>
                  <a:lnTo>
                    <a:pt x="698" y="698"/>
                  </a:lnTo>
                  <a:lnTo>
                    <a:pt x="680" y="698"/>
                  </a:lnTo>
                  <a:lnTo>
                    <a:pt x="675" y="703"/>
                  </a:lnTo>
                  <a:lnTo>
                    <a:pt x="673" y="708"/>
                  </a:lnTo>
                  <a:lnTo>
                    <a:pt x="675" y="713"/>
                  </a:lnTo>
                  <a:lnTo>
                    <a:pt x="680" y="713"/>
                  </a:lnTo>
                  <a:lnTo>
                    <a:pt x="698" y="713"/>
                  </a:lnTo>
                  <a:lnTo>
                    <a:pt x="703" y="713"/>
                  </a:lnTo>
                  <a:lnTo>
                    <a:pt x="710" y="711"/>
                  </a:lnTo>
                  <a:lnTo>
                    <a:pt x="712" y="706"/>
                  </a:lnTo>
                  <a:lnTo>
                    <a:pt x="710" y="700"/>
                  </a:lnTo>
                  <a:lnTo>
                    <a:pt x="703" y="698"/>
                  </a:lnTo>
                  <a:close/>
                  <a:moveTo>
                    <a:pt x="753" y="708"/>
                  </a:moveTo>
                  <a:lnTo>
                    <a:pt x="728" y="700"/>
                  </a:lnTo>
                  <a:lnTo>
                    <a:pt x="722" y="700"/>
                  </a:lnTo>
                  <a:lnTo>
                    <a:pt x="720" y="706"/>
                  </a:lnTo>
                  <a:lnTo>
                    <a:pt x="720" y="713"/>
                  </a:lnTo>
                  <a:lnTo>
                    <a:pt x="725" y="716"/>
                  </a:lnTo>
                  <a:lnTo>
                    <a:pt x="746" y="721"/>
                  </a:lnTo>
                  <a:lnTo>
                    <a:pt x="753" y="721"/>
                  </a:lnTo>
                  <a:lnTo>
                    <a:pt x="756" y="716"/>
                  </a:lnTo>
                  <a:lnTo>
                    <a:pt x="756" y="711"/>
                  </a:lnTo>
                  <a:lnTo>
                    <a:pt x="753" y="708"/>
                  </a:lnTo>
                  <a:close/>
                  <a:moveTo>
                    <a:pt x="795" y="731"/>
                  </a:moveTo>
                  <a:lnTo>
                    <a:pt x="775" y="718"/>
                  </a:lnTo>
                  <a:lnTo>
                    <a:pt x="770" y="716"/>
                  </a:lnTo>
                  <a:lnTo>
                    <a:pt x="765" y="721"/>
                  </a:lnTo>
                  <a:lnTo>
                    <a:pt x="765" y="726"/>
                  </a:lnTo>
                  <a:lnTo>
                    <a:pt x="767" y="731"/>
                  </a:lnTo>
                  <a:lnTo>
                    <a:pt x="785" y="743"/>
                  </a:lnTo>
                  <a:lnTo>
                    <a:pt x="790" y="745"/>
                  </a:lnTo>
                  <a:lnTo>
                    <a:pt x="795" y="743"/>
                  </a:lnTo>
                  <a:lnTo>
                    <a:pt x="798" y="737"/>
                  </a:lnTo>
                  <a:lnTo>
                    <a:pt x="795" y="731"/>
                  </a:lnTo>
                  <a:close/>
                  <a:moveTo>
                    <a:pt x="830" y="768"/>
                  </a:moveTo>
                  <a:lnTo>
                    <a:pt x="814" y="748"/>
                  </a:lnTo>
                  <a:lnTo>
                    <a:pt x="808" y="745"/>
                  </a:lnTo>
                  <a:lnTo>
                    <a:pt x="803" y="748"/>
                  </a:lnTo>
                  <a:lnTo>
                    <a:pt x="800" y="753"/>
                  </a:lnTo>
                  <a:lnTo>
                    <a:pt x="803" y="758"/>
                  </a:lnTo>
                  <a:lnTo>
                    <a:pt x="817" y="776"/>
                  </a:lnTo>
                  <a:lnTo>
                    <a:pt x="822" y="778"/>
                  </a:lnTo>
                  <a:lnTo>
                    <a:pt x="827" y="778"/>
                  </a:lnTo>
                  <a:lnTo>
                    <a:pt x="830" y="773"/>
                  </a:lnTo>
                  <a:lnTo>
                    <a:pt x="830" y="768"/>
                  </a:lnTo>
                  <a:close/>
                  <a:moveTo>
                    <a:pt x="850" y="813"/>
                  </a:moveTo>
                  <a:lnTo>
                    <a:pt x="840" y="790"/>
                  </a:lnTo>
                  <a:lnTo>
                    <a:pt x="837" y="784"/>
                  </a:lnTo>
                  <a:lnTo>
                    <a:pt x="830" y="784"/>
                  </a:lnTo>
                  <a:lnTo>
                    <a:pt x="827" y="790"/>
                  </a:lnTo>
                  <a:lnTo>
                    <a:pt x="827" y="795"/>
                  </a:lnTo>
                  <a:lnTo>
                    <a:pt x="835" y="815"/>
                  </a:lnTo>
                  <a:lnTo>
                    <a:pt x="840" y="821"/>
                  </a:lnTo>
                  <a:lnTo>
                    <a:pt x="845" y="821"/>
                  </a:lnTo>
                  <a:lnTo>
                    <a:pt x="850" y="818"/>
                  </a:lnTo>
                  <a:lnTo>
                    <a:pt x="850" y="813"/>
                  </a:lnTo>
                  <a:close/>
                  <a:moveTo>
                    <a:pt x="858" y="860"/>
                  </a:moveTo>
                  <a:lnTo>
                    <a:pt x="855" y="837"/>
                  </a:lnTo>
                  <a:lnTo>
                    <a:pt x="853" y="831"/>
                  </a:lnTo>
                  <a:lnTo>
                    <a:pt x="848" y="828"/>
                  </a:lnTo>
                  <a:lnTo>
                    <a:pt x="843" y="833"/>
                  </a:lnTo>
                  <a:lnTo>
                    <a:pt x="840" y="840"/>
                  </a:lnTo>
                  <a:lnTo>
                    <a:pt x="843" y="860"/>
                  </a:lnTo>
                  <a:lnTo>
                    <a:pt x="845" y="865"/>
                  </a:lnTo>
                  <a:lnTo>
                    <a:pt x="853" y="868"/>
                  </a:lnTo>
                  <a:lnTo>
                    <a:pt x="858" y="865"/>
                  </a:lnTo>
                  <a:lnTo>
                    <a:pt x="858" y="860"/>
                  </a:lnTo>
                  <a:close/>
                  <a:moveTo>
                    <a:pt x="855" y="910"/>
                  </a:moveTo>
                  <a:lnTo>
                    <a:pt x="858" y="884"/>
                  </a:lnTo>
                  <a:lnTo>
                    <a:pt x="858" y="878"/>
                  </a:lnTo>
                  <a:lnTo>
                    <a:pt x="853" y="876"/>
                  </a:lnTo>
                  <a:lnTo>
                    <a:pt x="845" y="878"/>
                  </a:lnTo>
                  <a:lnTo>
                    <a:pt x="843" y="884"/>
                  </a:lnTo>
                  <a:lnTo>
                    <a:pt x="840" y="905"/>
                  </a:lnTo>
                  <a:lnTo>
                    <a:pt x="843" y="912"/>
                  </a:lnTo>
                  <a:lnTo>
                    <a:pt x="848" y="915"/>
                  </a:lnTo>
                  <a:lnTo>
                    <a:pt x="853" y="915"/>
                  </a:lnTo>
                  <a:lnTo>
                    <a:pt x="855" y="910"/>
                  </a:lnTo>
                  <a:close/>
                  <a:moveTo>
                    <a:pt x="843" y="955"/>
                  </a:moveTo>
                  <a:lnTo>
                    <a:pt x="850" y="934"/>
                  </a:lnTo>
                  <a:lnTo>
                    <a:pt x="850" y="925"/>
                  </a:lnTo>
                  <a:lnTo>
                    <a:pt x="845" y="923"/>
                  </a:lnTo>
                  <a:lnTo>
                    <a:pt x="840" y="923"/>
                  </a:lnTo>
                  <a:lnTo>
                    <a:pt x="835" y="928"/>
                  </a:lnTo>
                  <a:lnTo>
                    <a:pt x="827" y="949"/>
                  </a:lnTo>
                  <a:lnTo>
                    <a:pt x="827" y="955"/>
                  </a:lnTo>
                  <a:lnTo>
                    <a:pt x="832" y="960"/>
                  </a:lnTo>
                  <a:lnTo>
                    <a:pt x="837" y="960"/>
                  </a:lnTo>
                  <a:lnTo>
                    <a:pt x="843" y="955"/>
                  </a:lnTo>
                  <a:close/>
                  <a:moveTo>
                    <a:pt x="814" y="997"/>
                  </a:moveTo>
                  <a:lnTo>
                    <a:pt x="830" y="978"/>
                  </a:lnTo>
                  <a:lnTo>
                    <a:pt x="830" y="970"/>
                  </a:lnTo>
                  <a:lnTo>
                    <a:pt x="827" y="965"/>
                  </a:lnTo>
                  <a:lnTo>
                    <a:pt x="822" y="965"/>
                  </a:lnTo>
                  <a:lnTo>
                    <a:pt x="817" y="967"/>
                  </a:lnTo>
                  <a:lnTo>
                    <a:pt x="803" y="986"/>
                  </a:lnTo>
                  <a:lnTo>
                    <a:pt x="800" y="994"/>
                  </a:lnTo>
                  <a:lnTo>
                    <a:pt x="803" y="999"/>
                  </a:lnTo>
                  <a:lnTo>
                    <a:pt x="808" y="999"/>
                  </a:lnTo>
                  <a:lnTo>
                    <a:pt x="814" y="997"/>
                  </a:lnTo>
                  <a:close/>
                  <a:moveTo>
                    <a:pt x="780" y="1031"/>
                  </a:moveTo>
                  <a:lnTo>
                    <a:pt x="798" y="1015"/>
                  </a:lnTo>
                  <a:lnTo>
                    <a:pt x="800" y="1009"/>
                  </a:lnTo>
                  <a:lnTo>
                    <a:pt x="798" y="1004"/>
                  </a:lnTo>
                  <a:lnTo>
                    <a:pt x="793" y="1002"/>
                  </a:lnTo>
                  <a:lnTo>
                    <a:pt x="788" y="1004"/>
                  </a:lnTo>
                  <a:lnTo>
                    <a:pt x="770" y="1017"/>
                  </a:lnTo>
                  <a:lnTo>
                    <a:pt x="767" y="1022"/>
                  </a:lnTo>
                  <a:lnTo>
                    <a:pt x="770" y="1027"/>
                  </a:lnTo>
                  <a:lnTo>
                    <a:pt x="772" y="1031"/>
                  </a:lnTo>
                  <a:lnTo>
                    <a:pt x="780" y="1031"/>
                  </a:lnTo>
                  <a:close/>
                  <a:moveTo>
                    <a:pt x="735" y="1054"/>
                  </a:moveTo>
                  <a:lnTo>
                    <a:pt x="758" y="1044"/>
                  </a:lnTo>
                  <a:lnTo>
                    <a:pt x="762" y="1039"/>
                  </a:lnTo>
                  <a:lnTo>
                    <a:pt x="762" y="1034"/>
                  </a:lnTo>
                  <a:lnTo>
                    <a:pt x="756" y="1027"/>
                  </a:lnTo>
                  <a:lnTo>
                    <a:pt x="751" y="1031"/>
                  </a:lnTo>
                  <a:lnTo>
                    <a:pt x="730" y="1039"/>
                  </a:lnTo>
                  <a:lnTo>
                    <a:pt x="725" y="1044"/>
                  </a:lnTo>
                  <a:lnTo>
                    <a:pt x="725" y="1049"/>
                  </a:lnTo>
                  <a:lnTo>
                    <a:pt x="730" y="1054"/>
                  </a:lnTo>
                  <a:lnTo>
                    <a:pt x="735" y="1054"/>
                  </a:lnTo>
                  <a:close/>
                  <a:moveTo>
                    <a:pt x="691" y="1067"/>
                  </a:moveTo>
                  <a:lnTo>
                    <a:pt x="715" y="1062"/>
                  </a:lnTo>
                  <a:lnTo>
                    <a:pt x="717" y="1059"/>
                  </a:lnTo>
                  <a:lnTo>
                    <a:pt x="720" y="1051"/>
                  </a:lnTo>
                  <a:lnTo>
                    <a:pt x="715" y="1049"/>
                  </a:lnTo>
                  <a:lnTo>
                    <a:pt x="710" y="1046"/>
                  </a:lnTo>
                  <a:lnTo>
                    <a:pt x="685" y="1051"/>
                  </a:lnTo>
                  <a:lnTo>
                    <a:pt x="683" y="1057"/>
                  </a:lnTo>
                  <a:lnTo>
                    <a:pt x="680" y="1062"/>
                  </a:lnTo>
                  <a:lnTo>
                    <a:pt x="683" y="1067"/>
                  </a:lnTo>
                  <a:lnTo>
                    <a:pt x="691" y="1067"/>
                  </a:lnTo>
                  <a:close/>
                  <a:moveTo>
                    <a:pt x="641" y="1072"/>
                  </a:moveTo>
                  <a:lnTo>
                    <a:pt x="643" y="1072"/>
                  </a:lnTo>
                  <a:lnTo>
                    <a:pt x="665" y="1072"/>
                  </a:lnTo>
                  <a:lnTo>
                    <a:pt x="670" y="1069"/>
                  </a:lnTo>
                  <a:lnTo>
                    <a:pt x="673" y="1062"/>
                  </a:lnTo>
                  <a:lnTo>
                    <a:pt x="670" y="1057"/>
                  </a:lnTo>
                  <a:lnTo>
                    <a:pt x="665" y="1057"/>
                  </a:lnTo>
                  <a:lnTo>
                    <a:pt x="643" y="1057"/>
                  </a:lnTo>
                  <a:lnTo>
                    <a:pt x="641" y="1057"/>
                  </a:lnTo>
                  <a:lnTo>
                    <a:pt x="636" y="1059"/>
                  </a:lnTo>
                  <a:lnTo>
                    <a:pt x="633" y="1064"/>
                  </a:lnTo>
                  <a:lnTo>
                    <a:pt x="636" y="1069"/>
                  </a:lnTo>
                  <a:lnTo>
                    <a:pt x="641" y="1072"/>
                  </a:lnTo>
                  <a:close/>
                  <a:moveTo>
                    <a:pt x="594" y="1067"/>
                  </a:moveTo>
                  <a:lnTo>
                    <a:pt x="618" y="1072"/>
                  </a:lnTo>
                  <a:lnTo>
                    <a:pt x="623" y="1069"/>
                  </a:lnTo>
                  <a:lnTo>
                    <a:pt x="625" y="1064"/>
                  </a:lnTo>
                  <a:lnTo>
                    <a:pt x="625" y="1059"/>
                  </a:lnTo>
                  <a:lnTo>
                    <a:pt x="620" y="1057"/>
                  </a:lnTo>
                  <a:lnTo>
                    <a:pt x="596" y="1051"/>
                  </a:lnTo>
                  <a:lnTo>
                    <a:pt x="591" y="1054"/>
                  </a:lnTo>
                  <a:lnTo>
                    <a:pt x="586" y="1057"/>
                  </a:lnTo>
                  <a:lnTo>
                    <a:pt x="589" y="1064"/>
                  </a:lnTo>
                  <a:lnTo>
                    <a:pt x="594" y="1067"/>
                  </a:lnTo>
                  <a:close/>
                  <a:moveTo>
                    <a:pt x="546" y="1051"/>
                  </a:moveTo>
                  <a:lnTo>
                    <a:pt x="571" y="1062"/>
                  </a:lnTo>
                  <a:lnTo>
                    <a:pt x="576" y="1059"/>
                  </a:lnTo>
                  <a:lnTo>
                    <a:pt x="578" y="1057"/>
                  </a:lnTo>
                  <a:lnTo>
                    <a:pt x="578" y="1049"/>
                  </a:lnTo>
                  <a:lnTo>
                    <a:pt x="576" y="1046"/>
                  </a:lnTo>
                  <a:lnTo>
                    <a:pt x="552" y="1039"/>
                  </a:lnTo>
                  <a:lnTo>
                    <a:pt x="546" y="1039"/>
                  </a:lnTo>
                  <a:lnTo>
                    <a:pt x="541" y="1041"/>
                  </a:lnTo>
                  <a:lnTo>
                    <a:pt x="541" y="1049"/>
                  </a:lnTo>
                  <a:lnTo>
                    <a:pt x="546" y="1051"/>
                  </a:lnTo>
                  <a:close/>
                  <a:moveTo>
                    <a:pt x="505" y="1027"/>
                  </a:moveTo>
                  <a:lnTo>
                    <a:pt x="526" y="1041"/>
                  </a:lnTo>
                  <a:lnTo>
                    <a:pt x="531" y="1044"/>
                  </a:lnTo>
                  <a:lnTo>
                    <a:pt x="536" y="1039"/>
                  </a:lnTo>
                  <a:lnTo>
                    <a:pt x="536" y="1034"/>
                  </a:lnTo>
                  <a:lnTo>
                    <a:pt x="534" y="1027"/>
                  </a:lnTo>
                  <a:lnTo>
                    <a:pt x="513" y="1015"/>
                  </a:lnTo>
                  <a:lnTo>
                    <a:pt x="508" y="1015"/>
                  </a:lnTo>
                  <a:lnTo>
                    <a:pt x="502" y="1017"/>
                  </a:lnTo>
                  <a:lnTo>
                    <a:pt x="502" y="1022"/>
                  </a:lnTo>
                  <a:lnTo>
                    <a:pt x="505" y="1027"/>
                  </a:lnTo>
                  <a:close/>
                  <a:moveTo>
                    <a:pt x="468" y="997"/>
                  </a:moveTo>
                  <a:lnTo>
                    <a:pt x="486" y="1015"/>
                  </a:lnTo>
                  <a:lnTo>
                    <a:pt x="492" y="1015"/>
                  </a:lnTo>
                  <a:lnTo>
                    <a:pt x="497" y="1012"/>
                  </a:lnTo>
                  <a:lnTo>
                    <a:pt x="497" y="1007"/>
                  </a:lnTo>
                  <a:lnTo>
                    <a:pt x="494" y="1002"/>
                  </a:lnTo>
                  <a:lnTo>
                    <a:pt x="479" y="986"/>
                  </a:lnTo>
                  <a:lnTo>
                    <a:pt x="474" y="984"/>
                  </a:lnTo>
                  <a:lnTo>
                    <a:pt x="468" y="986"/>
                  </a:lnTo>
                  <a:lnTo>
                    <a:pt x="466" y="991"/>
                  </a:lnTo>
                  <a:lnTo>
                    <a:pt x="468" y="997"/>
                  </a:lnTo>
                  <a:close/>
                  <a:moveTo>
                    <a:pt x="439" y="957"/>
                  </a:moveTo>
                  <a:lnTo>
                    <a:pt x="452" y="978"/>
                  </a:lnTo>
                  <a:lnTo>
                    <a:pt x="458" y="981"/>
                  </a:lnTo>
                  <a:lnTo>
                    <a:pt x="463" y="978"/>
                  </a:lnTo>
                  <a:lnTo>
                    <a:pt x="466" y="975"/>
                  </a:lnTo>
                  <a:lnTo>
                    <a:pt x="466" y="967"/>
                  </a:lnTo>
                  <a:lnTo>
                    <a:pt x="452" y="949"/>
                  </a:lnTo>
                  <a:lnTo>
                    <a:pt x="447" y="947"/>
                  </a:lnTo>
                  <a:lnTo>
                    <a:pt x="442" y="947"/>
                  </a:lnTo>
                  <a:lnTo>
                    <a:pt x="437" y="952"/>
                  </a:lnTo>
                  <a:lnTo>
                    <a:pt x="439" y="957"/>
                  </a:lnTo>
                  <a:close/>
                  <a:moveTo>
                    <a:pt x="416" y="915"/>
                  </a:moveTo>
                  <a:lnTo>
                    <a:pt x="426" y="937"/>
                  </a:lnTo>
                  <a:lnTo>
                    <a:pt x="431" y="942"/>
                  </a:lnTo>
                  <a:lnTo>
                    <a:pt x="437" y="939"/>
                  </a:lnTo>
                  <a:lnTo>
                    <a:pt x="442" y="937"/>
                  </a:lnTo>
                  <a:lnTo>
                    <a:pt x="439" y="928"/>
                  </a:lnTo>
                  <a:lnTo>
                    <a:pt x="431" y="907"/>
                  </a:lnTo>
                  <a:lnTo>
                    <a:pt x="426" y="905"/>
                  </a:lnTo>
                  <a:lnTo>
                    <a:pt x="421" y="905"/>
                  </a:lnTo>
                  <a:lnTo>
                    <a:pt x="416" y="907"/>
                  </a:lnTo>
                  <a:lnTo>
                    <a:pt x="416" y="915"/>
                  </a:lnTo>
                  <a:close/>
                  <a:moveTo>
                    <a:pt x="403" y="868"/>
                  </a:moveTo>
                  <a:lnTo>
                    <a:pt x="408" y="892"/>
                  </a:lnTo>
                  <a:lnTo>
                    <a:pt x="413" y="897"/>
                  </a:lnTo>
                  <a:lnTo>
                    <a:pt x="419" y="897"/>
                  </a:lnTo>
                  <a:lnTo>
                    <a:pt x="424" y="894"/>
                  </a:lnTo>
                  <a:lnTo>
                    <a:pt x="424" y="887"/>
                  </a:lnTo>
                  <a:lnTo>
                    <a:pt x="419" y="865"/>
                  </a:lnTo>
                  <a:lnTo>
                    <a:pt x="413" y="860"/>
                  </a:lnTo>
                  <a:lnTo>
                    <a:pt x="408" y="860"/>
                  </a:lnTo>
                  <a:lnTo>
                    <a:pt x="403" y="863"/>
                  </a:lnTo>
                  <a:lnTo>
                    <a:pt x="403" y="868"/>
                  </a:lnTo>
                  <a:close/>
                  <a:moveTo>
                    <a:pt x="395" y="821"/>
                  </a:moveTo>
                  <a:lnTo>
                    <a:pt x="397" y="845"/>
                  </a:lnTo>
                  <a:lnTo>
                    <a:pt x="400" y="850"/>
                  </a:lnTo>
                  <a:lnTo>
                    <a:pt x="408" y="852"/>
                  </a:lnTo>
                  <a:lnTo>
                    <a:pt x="413" y="847"/>
                  </a:lnTo>
                  <a:lnTo>
                    <a:pt x="413" y="842"/>
                  </a:lnTo>
                  <a:lnTo>
                    <a:pt x="411" y="818"/>
                  </a:lnTo>
                  <a:lnTo>
                    <a:pt x="408" y="813"/>
                  </a:lnTo>
                  <a:lnTo>
                    <a:pt x="403" y="813"/>
                  </a:lnTo>
                  <a:lnTo>
                    <a:pt x="397" y="815"/>
                  </a:lnTo>
                  <a:lnTo>
                    <a:pt x="395" y="821"/>
                  </a:lnTo>
                  <a:close/>
                  <a:moveTo>
                    <a:pt x="397" y="771"/>
                  </a:moveTo>
                  <a:lnTo>
                    <a:pt x="395" y="797"/>
                  </a:lnTo>
                  <a:lnTo>
                    <a:pt x="397" y="803"/>
                  </a:lnTo>
                  <a:lnTo>
                    <a:pt x="403" y="805"/>
                  </a:lnTo>
                  <a:lnTo>
                    <a:pt x="408" y="803"/>
                  </a:lnTo>
                  <a:lnTo>
                    <a:pt x="411" y="797"/>
                  </a:lnTo>
                  <a:lnTo>
                    <a:pt x="413" y="773"/>
                  </a:lnTo>
                  <a:lnTo>
                    <a:pt x="411" y="768"/>
                  </a:lnTo>
                  <a:lnTo>
                    <a:pt x="406" y="766"/>
                  </a:lnTo>
                  <a:lnTo>
                    <a:pt x="400" y="766"/>
                  </a:lnTo>
                  <a:lnTo>
                    <a:pt x="397" y="771"/>
                  </a:lnTo>
                  <a:close/>
                  <a:moveTo>
                    <a:pt x="406" y="724"/>
                  </a:moveTo>
                  <a:lnTo>
                    <a:pt x="400" y="748"/>
                  </a:lnTo>
                  <a:lnTo>
                    <a:pt x="403" y="753"/>
                  </a:lnTo>
                  <a:lnTo>
                    <a:pt x="408" y="758"/>
                  </a:lnTo>
                  <a:lnTo>
                    <a:pt x="413" y="755"/>
                  </a:lnTo>
                  <a:lnTo>
                    <a:pt x="416" y="750"/>
                  </a:lnTo>
                  <a:lnTo>
                    <a:pt x="421" y="729"/>
                  </a:lnTo>
                  <a:lnTo>
                    <a:pt x="421" y="724"/>
                  </a:lnTo>
                  <a:lnTo>
                    <a:pt x="416" y="718"/>
                  </a:lnTo>
                  <a:lnTo>
                    <a:pt x="411" y="718"/>
                  </a:lnTo>
                  <a:lnTo>
                    <a:pt x="406" y="724"/>
                  </a:lnTo>
                  <a:close/>
                  <a:moveTo>
                    <a:pt x="424" y="679"/>
                  </a:moveTo>
                  <a:lnTo>
                    <a:pt x="413" y="700"/>
                  </a:lnTo>
                  <a:lnTo>
                    <a:pt x="413" y="708"/>
                  </a:lnTo>
                  <a:lnTo>
                    <a:pt x="419" y="711"/>
                  </a:lnTo>
                  <a:lnTo>
                    <a:pt x="424" y="711"/>
                  </a:lnTo>
                  <a:lnTo>
                    <a:pt x="429" y="706"/>
                  </a:lnTo>
                  <a:lnTo>
                    <a:pt x="437" y="684"/>
                  </a:lnTo>
                  <a:lnTo>
                    <a:pt x="437" y="679"/>
                  </a:lnTo>
                  <a:lnTo>
                    <a:pt x="431" y="674"/>
                  </a:lnTo>
                  <a:lnTo>
                    <a:pt x="426" y="674"/>
                  </a:lnTo>
                  <a:lnTo>
                    <a:pt x="424" y="679"/>
                  </a:lnTo>
                  <a:close/>
                  <a:moveTo>
                    <a:pt x="447" y="637"/>
                  </a:moveTo>
                  <a:lnTo>
                    <a:pt x="434" y="658"/>
                  </a:lnTo>
                  <a:lnTo>
                    <a:pt x="431" y="664"/>
                  </a:lnTo>
                  <a:lnTo>
                    <a:pt x="437" y="669"/>
                  </a:lnTo>
                  <a:lnTo>
                    <a:pt x="442" y="669"/>
                  </a:lnTo>
                  <a:lnTo>
                    <a:pt x="447" y="666"/>
                  </a:lnTo>
                  <a:lnTo>
                    <a:pt x="461" y="646"/>
                  </a:lnTo>
                  <a:lnTo>
                    <a:pt x="461" y="640"/>
                  </a:lnTo>
                  <a:lnTo>
                    <a:pt x="458" y="634"/>
                  </a:lnTo>
                  <a:lnTo>
                    <a:pt x="449" y="632"/>
                  </a:lnTo>
                  <a:lnTo>
                    <a:pt x="447" y="637"/>
                  </a:lnTo>
                  <a:close/>
                  <a:moveTo>
                    <a:pt x="476" y="598"/>
                  </a:moveTo>
                  <a:lnTo>
                    <a:pt x="461" y="616"/>
                  </a:lnTo>
                  <a:lnTo>
                    <a:pt x="458" y="621"/>
                  </a:lnTo>
                  <a:lnTo>
                    <a:pt x="461" y="627"/>
                  </a:lnTo>
                  <a:lnTo>
                    <a:pt x="468" y="629"/>
                  </a:lnTo>
                  <a:lnTo>
                    <a:pt x="474" y="627"/>
                  </a:lnTo>
                  <a:lnTo>
                    <a:pt x="486" y="609"/>
                  </a:lnTo>
                  <a:lnTo>
                    <a:pt x="489" y="603"/>
                  </a:lnTo>
                  <a:lnTo>
                    <a:pt x="486" y="598"/>
                  </a:lnTo>
                  <a:lnTo>
                    <a:pt x="481" y="596"/>
                  </a:lnTo>
                  <a:lnTo>
                    <a:pt x="476" y="598"/>
                  </a:lnTo>
                  <a:close/>
                  <a:moveTo>
                    <a:pt x="513" y="567"/>
                  </a:moveTo>
                  <a:lnTo>
                    <a:pt x="494" y="582"/>
                  </a:lnTo>
                  <a:lnTo>
                    <a:pt x="492" y="587"/>
                  </a:lnTo>
                  <a:lnTo>
                    <a:pt x="492" y="593"/>
                  </a:lnTo>
                  <a:lnTo>
                    <a:pt x="499" y="596"/>
                  </a:lnTo>
                  <a:lnTo>
                    <a:pt x="505" y="593"/>
                  </a:lnTo>
                  <a:lnTo>
                    <a:pt x="521" y="579"/>
                  </a:lnTo>
                  <a:lnTo>
                    <a:pt x="526" y="574"/>
                  </a:lnTo>
                  <a:lnTo>
                    <a:pt x="523" y="567"/>
                  </a:lnTo>
                  <a:lnTo>
                    <a:pt x="518" y="564"/>
                  </a:lnTo>
                  <a:lnTo>
                    <a:pt x="513" y="567"/>
                  </a:lnTo>
                  <a:close/>
                  <a:moveTo>
                    <a:pt x="552" y="540"/>
                  </a:moveTo>
                  <a:lnTo>
                    <a:pt x="546" y="543"/>
                  </a:lnTo>
                  <a:lnTo>
                    <a:pt x="531" y="554"/>
                  </a:lnTo>
                  <a:lnTo>
                    <a:pt x="528" y="556"/>
                  </a:lnTo>
                  <a:lnTo>
                    <a:pt x="528" y="564"/>
                  </a:lnTo>
                  <a:lnTo>
                    <a:pt x="534" y="567"/>
                  </a:lnTo>
                  <a:lnTo>
                    <a:pt x="541" y="567"/>
                  </a:lnTo>
                  <a:lnTo>
                    <a:pt x="552" y="559"/>
                  </a:lnTo>
                  <a:lnTo>
                    <a:pt x="560" y="554"/>
                  </a:lnTo>
                  <a:lnTo>
                    <a:pt x="565" y="549"/>
                  </a:lnTo>
                  <a:lnTo>
                    <a:pt x="563" y="543"/>
                  </a:lnTo>
                  <a:lnTo>
                    <a:pt x="560" y="540"/>
                  </a:lnTo>
                  <a:lnTo>
                    <a:pt x="552" y="540"/>
                  </a:lnTo>
                  <a:close/>
                  <a:moveTo>
                    <a:pt x="596" y="519"/>
                  </a:moveTo>
                  <a:lnTo>
                    <a:pt x="573" y="530"/>
                  </a:lnTo>
                  <a:lnTo>
                    <a:pt x="571" y="532"/>
                  </a:lnTo>
                  <a:lnTo>
                    <a:pt x="571" y="540"/>
                  </a:lnTo>
                  <a:lnTo>
                    <a:pt x="576" y="543"/>
                  </a:lnTo>
                  <a:lnTo>
                    <a:pt x="581" y="543"/>
                  </a:lnTo>
                  <a:lnTo>
                    <a:pt x="601" y="535"/>
                  </a:lnTo>
                  <a:lnTo>
                    <a:pt x="608" y="530"/>
                  </a:lnTo>
                  <a:lnTo>
                    <a:pt x="608" y="524"/>
                  </a:lnTo>
                  <a:lnTo>
                    <a:pt x="601" y="519"/>
                  </a:lnTo>
                  <a:lnTo>
                    <a:pt x="596" y="519"/>
                  </a:lnTo>
                  <a:close/>
                  <a:moveTo>
                    <a:pt x="641" y="506"/>
                  </a:moveTo>
                  <a:lnTo>
                    <a:pt x="620" y="512"/>
                  </a:lnTo>
                  <a:lnTo>
                    <a:pt x="615" y="517"/>
                  </a:lnTo>
                  <a:lnTo>
                    <a:pt x="615" y="522"/>
                  </a:lnTo>
                  <a:lnTo>
                    <a:pt x="618" y="527"/>
                  </a:lnTo>
                  <a:lnTo>
                    <a:pt x="623" y="527"/>
                  </a:lnTo>
                  <a:lnTo>
                    <a:pt x="646" y="522"/>
                  </a:lnTo>
                  <a:lnTo>
                    <a:pt x="651" y="517"/>
                  </a:lnTo>
                  <a:lnTo>
                    <a:pt x="651" y="512"/>
                  </a:lnTo>
                  <a:lnTo>
                    <a:pt x="649" y="506"/>
                  </a:lnTo>
                  <a:lnTo>
                    <a:pt x="641" y="506"/>
                  </a:lnTo>
                  <a:close/>
                  <a:moveTo>
                    <a:pt x="691" y="499"/>
                  </a:moveTo>
                  <a:lnTo>
                    <a:pt x="665" y="501"/>
                  </a:lnTo>
                  <a:lnTo>
                    <a:pt x="662" y="504"/>
                  </a:lnTo>
                  <a:lnTo>
                    <a:pt x="660" y="509"/>
                  </a:lnTo>
                  <a:lnTo>
                    <a:pt x="662" y="514"/>
                  </a:lnTo>
                  <a:lnTo>
                    <a:pt x="670" y="517"/>
                  </a:lnTo>
                  <a:lnTo>
                    <a:pt x="691" y="514"/>
                  </a:lnTo>
                  <a:lnTo>
                    <a:pt x="696" y="509"/>
                  </a:lnTo>
                  <a:lnTo>
                    <a:pt x="698" y="504"/>
                  </a:lnTo>
                  <a:lnTo>
                    <a:pt x="696" y="499"/>
                  </a:lnTo>
                  <a:lnTo>
                    <a:pt x="691" y="499"/>
                  </a:lnTo>
                  <a:close/>
                  <a:moveTo>
                    <a:pt x="738" y="496"/>
                  </a:moveTo>
                  <a:lnTo>
                    <a:pt x="730" y="496"/>
                  </a:lnTo>
                  <a:lnTo>
                    <a:pt x="715" y="496"/>
                  </a:lnTo>
                  <a:lnTo>
                    <a:pt x="710" y="499"/>
                  </a:lnTo>
                  <a:lnTo>
                    <a:pt x="706" y="504"/>
                  </a:lnTo>
                  <a:lnTo>
                    <a:pt x="710" y="509"/>
                  </a:lnTo>
                  <a:lnTo>
                    <a:pt x="715" y="512"/>
                  </a:lnTo>
                  <a:lnTo>
                    <a:pt x="730" y="512"/>
                  </a:lnTo>
                  <a:lnTo>
                    <a:pt x="738" y="512"/>
                  </a:lnTo>
                  <a:lnTo>
                    <a:pt x="743" y="509"/>
                  </a:lnTo>
                  <a:lnTo>
                    <a:pt x="746" y="504"/>
                  </a:lnTo>
                  <a:lnTo>
                    <a:pt x="743" y="499"/>
                  </a:lnTo>
                  <a:lnTo>
                    <a:pt x="738" y="496"/>
                  </a:lnTo>
                  <a:close/>
                  <a:moveTo>
                    <a:pt x="785" y="499"/>
                  </a:moveTo>
                  <a:lnTo>
                    <a:pt x="762" y="496"/>
                  </a:lnTo>
                  <a:lnTo>
                    <a:pt x="756" y="499"/>
                  </a:lnTo>
                  <a:lnTo>
                    <a:pt x="753" y="504"/>
                  </a:lnTo>
                  <a:lnTo>
                    <a:pt x="756" y="509"/>
                  </a:lnTo>
                  <a:lnTo>
                    <a:pt x="762" y="512"/>
                  </a:lnTo>
                  <a:lnTo>
                    <a:pt x="783" y="514"/>
                  </a:lnTo>
                  <a:lnTo>
                    <a:pt x="790" y="514"/>
                  </a:lnTo>
                  <a:lnTo>
                    <a:pt x="793" y="509"/>
                  </a:lnTo>
                  <a:lnTo>
                    <a:pt x="790" y="504"/>
                  </a:lnTo>
                  <a:lnTo>
                    <a:pt x="785" y="499"/>
                  </a:lnTo>
                  <a:close/>
                  <a:moveTo>
                    <a:pt x="832" y="509"/>
                  </a:moveTo>
                  <a:lnTo>
                    <a:pt x="808" y="504"/>
                  </a:lnTo>
                  <a:lnTo>
                    <a:pt x="803" y="506"/>
                  </a:lnTo>
                  <a:lnTo>
                    <a:pt x="800" y="509"/>
                  </a:lnTo>
                  <a:lnTo>
                    <a:pt x="800" y="517"/>
                  </a:lnTo>
                  <a:lnTo>
                    <a:pt x="806" y="519"/>
                  </a:lnTo>
                  <a:lnTo>
                    <a:pt x="830" y="524"/>
                  </a:lnTo>
                  <a:lnTo>
                    <a:pt x="835" y="524"/>
                  </a:lnTo>
                  <a:lnTo>
                    <a:pt x="837" y="519"/>
                  </a:lnTo>
                  <a:lnTo>
                    <a:pt x="837" y="514"/>
                  </a:lnTo>
                  <a:lnTo>
                    <a:pt x="832" y="509"/>
                  </a:lnTo>
                  <a:close/>
                  <a:moveTo>
                    <a:pt x="877" y="527"/>
                  </a:moveTo>
                  <a:lnTo>
                    <a:pt x="855" y="517"/>
                  </a:lnTo>
                  <a:lnTo>
                    <a:pt x="850" y="517"/>
                  </a:lnTo>
                  <a:lnTo>
                    <a:pt x="845" y="522"/>
                  </a:lnTo>
                  <a:lnTo>
                    <a:pt x="845" y="527"/>
                  </a:lnTo>
                  <a:lnTo>
                    <a:pt x="850" y="532"/>
                  </a:lnTo>
                  <a:lnTo>
                    <a:pt x="872" y="540"/>
                  </a:lnTo>
                  <a:lnTo>
                    <a:pt x="877" y="540"/>
                  </a:lnTo>
                  <a:lnTo>
                    <a:pt x="882" y="537"/>
                  </a:lnTo>
                  <a:lnTo>
                    <a:pt x="882" y="530"/>
                  </a:lnTo>
                  <a:lnTo>
                    <a:pt x="877" y="527"/>
                  </a:lnTo>
                  <a:close/>
                  <a:moveTo>
                    <a:pt x="922" y="549"/>
                  </a:moveTo>
                  <a:lnTo>
                    <a:pt x="900" y="537"/>
                  </a:lnTo>
                  <a:lnTo>
                    <a:pt x="895" y="535"/>
                  </a:lnTo>
                  <a:lnTo>
                    <a:pt x="890" y="540"/>
                  </a:lnTo>
                  <a:lnTo>
                    <a:pt x="890" y="546"/>
                  </a:lnTo>
                  <a:lnTo>
                    <a:pt x="892" y="551"/>
                  </a:lnTo>
                  <a:lnTo>
                    <a:pt x="914" y="561"/>
                  </a:lnTo>
                  <a:lnTo>
                    <a:pt x="919" y="561"/>
                  </a:lnTo>
                  <a:lnTo>
                    <a:pt x="924" y="559"/>
                  </a:lnTo>
                  <a:lnTo>
                    <a:pt x="924" y="554"/>
                  </a:lnTo>
                  <a:lnTo>
                    <a:pt x="922" y="549"/>
                  </a:lnTo>
                  <a:close/>
                  <a:moveTo>
                    <a:pt x="960" y="574"/>
                  </a:moveTo>
                  <a:lnTo>
                    <a:pt x="942" y="561"/>
                  </a:lnTo>
                  <a:lnTo>
                    <a:pt x="934" y="561"/>
                  </a:lnTo>
                  <a:lnTo>
                    <a:pt x="929" y="564"/>
                  </a:lnTo>
                  <a:lnTo>
                    <a:pt x="929" y="569"/>
                  </a:lnTo>
                  <a:lnTo>
                    <a:pt x="932" y="574"/>
                  </a:lnTo>
                  <a:lnTo>
                    <a:pt x="950" y="587"/>
                  </a:lnTo>
                  <a:lnTo>
                    <a:pt x="955" y="591"/>
                  </a:lnTo>
                  <a:lnTo>
                    <a:pt x="960" y="587"/>
                  </a:lnTo>
                  <a:lnTo>
                    <a:pt x="963" y="579"/>
                  </a:lnTo>
                  <a:lnTo>
                    <a:pt x="960" y="574"/>
                  </a:lnTo>
                  <a:close/>
                  <a:moveTo>
                    <a:pt x="997" y="609"/>
                  </a:moveTo>
                  <a:lnTo>
                    <a:pt x="979" y="591"/>
                  </a:lnTo>
                  <a:lnTo>
                    <a:pt x="974" y="591"/>
                  </a:lnTo>
                  <a:lnTo>
                    <a:pt x="969" y="593"/>
                  </a:lnTo>
                  <a:lnTo>
                    <a:pt x="966" y="598"/>
                  </a:lnTo>
                  <a:lnTo>
                    <a:pt x="969" y="603"/>
                  </a:lnTo>
                  <a:lnTo>
                    <a:pt x="984" y="619"/>
                  </a:lnTo>
                  <a:lnTo>
                    <a:pt x="989" y="621"/>
                  </a:lnTo>
                  <a:lnTo>
                    <a:pt x="995" y="619"/>
                  </a:lnTo>
                  <a:lnTo>
                    <a:pt x="997" y="614"/>
                  </a:lnTo>
                  <a:lnTo>
                    <a:pt x="997" y="609"/>
                  </a:lnTo>
                  <a:close/>
                  <a:moveTo>
                    <a:pt x="1026" y="646"/>
                  </a:moveTo>
                  <a:lnTo>
                    <a:pt x="1012" y="627"/>
                  </a:lnTo>
                  <a:lnTo>
                    <a:pt x="1007" y="624"/>
                  </a:lnTo>
                  <a:lnTo>
                    <a:pt x="1002" y="624"/>
                  </a:lnTo>
                  <a:lnTo>
                    <a:pt x="997" y="629"/>
                  </a:lnTo>
                  <a:lnTo>
                    <a:pt x="1000" y="637"/>
                  </a:lnTo>
                  <a:lnTo>
                    <a:pt x="1016" y="653"/>
                  </a:lnTo>
                  <a:lnTo>
                    <a:pt x="1021" y="658"/>
                  </a:lnTo>
                  <a:lnTo>
                    <a:pt x="1026" y="656"/>
                  </a:lnTo>
                  <a:lnTo>
                    <a:pt x="1029" y="651"/>
                  </a:lnTo>
                  <a:lnTo>
                    <a:pt x="1026" y="646"/>
                  </a:lnTo>
                  <a:close/>
                  <a:moveTo>
                    <a:pt x="1052" y="684"/>
                  </a:moveTo>
                  <a:lnTo>
                    <a:pt x="1052" y="682"/>
                  </a:lnTo>
                  <a:lnTo>
                    <a:pt x="1042" y="664"/>
                  </a:lnTo>
                  <a:lnTo>
                    <a:pt x="1037" y="661"/>
                  </a:lnTo>
                  <a:lnTo>
                    <a:pt x="1031" y="661"/>
                  </a:lnTo>
                  <a:lnTo>
                    <a:pt x="1026" y="666"/>
                  </a:lnTo>
                  <a:lnTo>
                    <a:pt x="1029" y="674"/>
                  </a:lnTo>
                  <a:lnTo>
                    <a:pt x="1037" y="690"/>
                  </a:lnTo>
                  <a:lnTo>
                    <a:pt x="1039" y="693"/>
                  </a:lnTo>
                  <a:lnTo>
                    <a:pt x="1044" y="698"/>
                  </a:lnTo>
                  <a:lnTo>
                    <a:pt x="1049" y="695"/>
                  </a:lnTo>
                  <a:lnTo>
                    <a:pt x="1055" y="693"/>
                  </a:lnTo>
                  <a:lnTo>
                    <a:pt x="1052" y="684"/>
                  </a:lnTo>
                  <a:close/>
                  <a:moveTo>
                    <a:pt x="1076" y="729"/>
                  </a:moveTo>
                  <a:lnTo>
                    <a:pt x="1065" y="706"/>
                  </a:lnTo>
                  <a:lnTo>
                    <a:pt x="1060" y="703"/>
                  </a:lnTo>
                  <a:lnTo>
                    <a:pt x="1055" y="703"/>
                  </a:lnTo>
                  <a:lnTo>
                    <a:pt x="1049" y="708"/>
                  </a:lnTo>
                  <a:lnTo>
                    <a:pt x="1049" y="713"/>
                  </a:lnTo>
                  <a:lnTo>
                    <a:pt x="1060" y="734"/>
                  </a:lnTo>
                  <a:lnTo>
                    <a:pt x="1065" y="740"/>
                  </a:lnTo>
                  <a:lnTo>
                    <a:pt x="1071" y="740"/>
                  </a:lnTo>
                  <a:lnTo>
                    <a:pt x="1076" y="734"/>
                  </a:lnTo>
                  <a:lnTo>
                    <a:pt x="1076" y="729"/>
                  </a:lnTo>
                  <a:close/>
                  <a:moveTo>
                    <a:pt x="1091" y="773"/>
                  </a:moveTo>
                  <a:lnTo>
                    <a:pt x="1084" y="750"/>
                  </a:lnTo>
                  <a:lnTo>
                    <a:pt x="1079" y="745"/>
                  </a:lnTo>
                  <a:lnTo>
                    <a:pt x="1073" y="745"/>
                  </a:lnTo>
                  <a:lnTo>
                    <a:pt x="1068" y="750"/>
                  </a:lnTo>
                  <a:lnTo>
                    <a:pt x="1068" y="755"/>
                  </a:lnTo>
                  <a:lnTo>
                    <a:pt x="1076" y="778"/>
                  </a:lnTo>
                  <a:lnTo>
                    <a:pt x="1081" y="781"/>
                  </a:lnTo>
                  <a:lnTo>
                    <a:pt x="1086" y="784"/>
                  </a:lnTo>
                  <a:lnTo>
                    <a:pt x="1091" y="778"/>
                  </a:lnTo>
                  <a:lnTo>
                    <a:pt x="1091" y="773"/>
                  </a:lnTo>
                  <a:close/>
                  <a:moveTo>
                    <a:pt x="1104" y="818"/>
                  </a:moveTo>
                  <a:lnTo>
                    <a:pt x="1097" y="797"/>
                  </a:lnTo>
                  <a:lnTo>
                    <a:pt x="1094" y="792"/>
                  </a:lnTo>
                  <a:lnTo>
                    <a:pt x="1089" y="790"/>
                  </a:lnTo>
                  <a:lnTo>
                    <a:pt x="1084" y="795"/>
                  </a:lnTo>
                  <a:lnTo>
                    <a:pt x="1084" y="800"/>
                  </a:lnTo>
                  <a:lnTo>
                    <a:pt x="1089" y="823"/>
                  </a:lnTo>
                  <a:lnTo>
                    <a:pt x="1091" y="828"/>
                  </a:lnTo>
                  <a:lnTo>
                    <a:pt x="1097" y="828"/>
                  </a:lnTo>
                  <a:lnTo>
                    <a:pt x="1102" y="826"/>
                  </a:lnTo>
                  <a:lnTo>
                    <a:pt x="1104" y="818"/>
                  </a:lnTo>
                  <a:close/>
                  <a:moveTo>
                    <a:pt x="1109" y="868"/>
                  </a:moveTo>
                  <a:lnTo>
                    <a:pt x="1107" y="845"/>
                  </a:lnTo>
                  <a:lnTo>
                    <a:pt x="1104" y="840"/>
                  </a:lnTo>
                  <a:lnTo>
                    <a:pt x="1099" y="837"/>
                  </a:lnTo>
                  <a:lnTo>
                    <a:pt x="1094" y="840"/>
                  </a:lnTo>
                  <a:lnTo>
                    <a:pt x="1091" y="845"/>
                  </a:lnTo>
                  <a:lnTo>
                    <a:pt x="1094" y="868"/>
                  </a:lnTo>
                  <a:lnTo>
                    <a:pt x="1097" y="873"/>
                  </a:lnTo>
                  <a:lnTo>
                    <a:pt x="1104" y="876"/>
                  </a:lnTo>
                  <a:lnTo>
                    <a:pt x="1109" y="873"/>
                  </a:lnTo>
                  <a:lnTo>
                    <a:pt x="1109" y="868"/>
                  </a:lnTo>
                  <a:close/>
                  <a:moveTo>
                    <a:pt x="1112" y="915"/>
                  </a:moveTo>
                  <a:lnTo>
                    <a:pt x="1112" y="910"/>
                  </a:lnTo>
                  <a:lnTo>
                    <a:pt x="1112" y="892"/>
                  </a:lnTo>
                  <a:lnTo>
                    <a:pt x="1109" y="887"/>
                  </a:lnTo>
                  <a:lnTo>
                    <a:pt x="1104" y="884"/>
                  </a:lnTo>
                  <a:lnTo>
                    <a:pt x="1099" y="887"/>
                  </a:lnTo>
                  <a:lnTo>
                    <a:pt x="1097" y="892"/>
                  </a:lnTo>
                  <a:lnTo>
                    <a:pt x="1097" y="910"/>
                  </a:lnTo>
                  <a:lnTo>
                    <a:pt x="1097" y="915"/>
                  </a:lnTo>
                  <a:lnTo>
                    <a:pt x="1099" y="920"/>
                  </a:lnTo>
                  <a:lnTo>
                    <a:pt x="1104" y="923"/>
                  </a:lnTo>
                  <a:lnTo>
                    <a:pt x="1109" y="920"/>
                  </a:lnTo>
                  <a:lnTo>
                    <a:pt x="1112" y="915"/>
                  </a:lnTo>
                  <a:close/>
                  <a:moveTo>
                    <a:pt x="1109" y="962"/>
                  </a:moveTo>
                  <a:lnTo>
                    <a:pt x="1112" y="939"/>
                  </a:lnTo>
                  <a:lnTo>
                    <a:pt x="1109" y="934"/>
                  </a:lnTo>
                  <a:lnTo>
                    <a:pt x="1104" y="930"/>
                  </a:lnTo>
                  <a:lnTo>
                    <a:pt x="1099" y="934"/>
                  </a:lnTo>
                  <a:lnTo>
                    <a:pt x="1097" y="939"/>
                  </a:lnTo>
                  <a:lnTo>
                    <a:pt x="1094" y="960"/>
                  </a:lnTo>
                  <a:lnTo>
                    <a:pt x="1097" y="967"/>
                  </a:lnTo>
                  <a:lnTo>
                    <a:pt x="1102" y="970"/>
                  </a:lnTo>
                  <a:lnTo>
                    <a:pt x="1107" y="967"/>
                  </a:lnTo>
                  <a:lnTo>
                    <a:pt x="1109" y="962"/>
                  </a:lnTo>
                  <a:close/>
                  <a:moveTo>
                    <a:pt x="1102" y="1009"/>
                  </a:moveTo>
                  <a:lnTo>
                    <a:pt x="1107" y="986"/>
                  </a:lnTo>
                  <a:lnTo>
                    <a:pt x="1104" y="981"/>
                  </a:lnTo>
                  <a:lnTo>
                    <a:pt x="1099" y="978"/>
                  </a:lnTo>
                  <a:lnTo>
                    <a:pt x="1094" y="978"/>
                  </a:lnTo>
                  <a:lnTo>
                    <a:pt x="1091" y="984"/>
                  </a:lnTo>
                  <a:lnTo>
                    <a:pt x="1086" y="1007"/>
                  </a:lnTo>
                  <a:lnTo>
                    <a:pt x="1089" y="1012"/>
                  </a:lnTo>
                  <a:lnTo>
                    <a:pt x="1091" y="1015"/>
                  </a:lnTo>
                  <a:lnTo>
                    <a:pt x="1099" y="1015"/>
                  </a:lnTo>
                  <a:lnTo>
                    <a:pt x="1102" y="1009"/>
                  </a:lnTo>
                  <a:close/>
                  <a:moveTo>
                    <a:pt x="1089" y="1057"/>
                  </a:moveTo>
                  <a:lnTo>
                    <a:pt x="1097" y="1034"/>
                  </a:lnTo>
                  <a:lnTo>
                    <a:pt x="1094" y="1027"/>
                  </a:lnTo>
                  <a:lnTo>
                    <a:pt x="1091" y="1022"/>
                  </a:lnTo>
                  <a:lnTo>
                    <a:pt x="1084" y="1025"/>
                  </a:lnTo>
                  <a:lnTo>
                    <a:pt x="1081" y="1031"/>
                  </a:lnTo>
                  <a:lnTo>
                    <a:pt x="1073" y="1051"/>
                  </a:lnTo>
                  <a:lnTo>
                    <a:pt x="1076" y="1057"/>
                  </a:lnTo>
                  <a:lnTo>
                    <a:pt x="1079" y="1062"/>
                  </a:lnTo>
                  <a:lnTo>
                    <a:pt x="1086" y="1062"/>
                  </a:lnTo>
                  <a:lnTo>
                    <a:pt x="1089" y="1057"/>
                  </a:lnTo>
                  <a:close/>
                  <a:moveTo>
                    <a:pt x="1073" y="1101"/>
                  </a:moveTo>
                  <a:lnTo>
                    <a:pt x="1081" y="1078"/>
                  </a:lnTo>
                  <a:lnTo>
                    <a:pt x="1081" y="1072"/>
                  </a:lnTo>
                  <a:lnTo>
                    <a:pt x="1076" y="1069"/>
                  </a:lnTo>
                  <a:lnTo>
                    <a:pt x="1071" y="1069"/>
                  </a:lnTo>
                  <a:lnTo>
                    <a:pt x="1065" y="1072"/>
                  </a:lnTo>
                  <a:lnTo>
                    <a:pt x="1057" y="1094"/>
                  </a:lnTo>
                  <a:lnTo>
                    <a:pt x="1057" y="1101"/>
                  </a:lnTo>
                  <a:lnTo>
                    <a:pt x="1062" y="1104"/>
                  </a:lnTo>
                  <a:lnTo>
                    <a:pt x="1068" y="1104"/>
                  </a:lnTo>
                  <a:lnTo>
                    <a:pt x="1073" y="1101"/>
                  </a:lnTo>
                  <a:close/>
                  <a:moveTo>
                    <a:pt x="1049" y="1143"/>
                  </a:moveTo>
                  <a:lnTo>
                    <a:pt x="1062" y="1122"/>
                  </a:lnTo>
                  <a:lnTo>
                    <a:pt x="1062" y="1117"/>
                  </a:lnTo>
                  <a:lnTo>
                    <a:pt x="1057" y="1112"/>
                  </a:lnTo>
                  <a:lnTo>
                    <a:pt x="1052" y="1112"/>
                  </a:lnTo>
                  <a:lnTo>
                    <a:pt x="1047" y="1114"/>
                  </a:lnTo>
                  <a:lnTo>
                    <a:pt x="1037" y="1136"/>
                  </a:lnTo>
                  <a:lnTo>
                    <a:pt x="1037" y="1141"/>
                  </a:lnTo>
                  <a:lnTo>
                    <a:pt x="1039" y="1146"/>
                  </a:lnTo>
                  <a:lnTo>
                    <a:pt x="1044" y="1149"/>
                  </a:lnTo>
                  <a:lnTo>
                    <a:pt x="1049" y="1143"/>
                  </a:lnTo>
                  <a:close/>
                  <a:moveTo>
                    <a:pt x="1024" y="1185"/>
                  </a:moveTo>
                  <a:lnTo>
                    <a:pt x="1037" y="1164"/>
                  </a:lnTo>
                  <a:lnTo>
                    <a:pt x="1039" y="1159"/>
                  </a:lnTo>
                  <a:lnTo>
                    <a:pt x="1034" y="1154"/>
                  </a:lnTo>
                  <a:lnTo>
                    <a:pt x="1029" y="1151"/>
                  </a:lnTo>
                  <a:lnTo>
                    <a:pt x="1024" y="1156"/>
                  </a:lnTo>
                  <a:lnTo>
                    <a:pt x="1010" y="1175"/>
                  </a:lnTo>
                  <a:lnTo>
                    <a:pt x="1010" y="1180"/>
                  </a:lnTo>
                  <a:lnTo>
                    <a:pt x="1012" y="1185"/>
                  </a:lnTo>
                  <a:lnTo>
                    <a:pt x="1019" y="1188"/>
                  </a:lnTo>
                  <a:lnTo>
                    <a:pt x="1024" y="1185"/>
                  </a:lnTo>
                  <a:close/>
                  <a:moveTo>
                    <a:pt x="995" y="1221"/>
                  </a:moveTo>
                  <a:lnTo>
                    <a:pt x="1010" y="1203"/>
                  </a:lnTo>
                  <a:lnTo>
                    <a:pt x="1010" y="1198"/>
                  </a:lnTo>
                  <a:lnTo>
                    <a:pt x="1007" y="1193"/>
                  </a:lnTo>
                  <a:lnTo>
                    <a:pt x="1002" y="1191"/>
                  </a:lnTo>
                  <a:lnTo>
                    <a:pt x="997" y="1193"/>
                  </a:lnTo>
                  <a:lnTo>
                    <a:pt x="982" y="1211"/>
                  </a:lnTo>
                  <a:lnTo>
                    <a:pt x="979" y="1216"/>
                  </a:lnTo>
                  <a:lnTo>
                    <a:pt x="982" y="1221"/>
                  </a:lnTo>
                  <a:lnTo>
                    <a:pt x="989" y="1225"/>
                  </a:lnTo>
                  <a:lnTo>
                    <a:pt x="995" y="1221"/>
                  </a:lnTo>
                  <a:close/>
                  <a:moveTo>
                    <a:pt x="960" y="1256"/>
                  </a:moveTo>
                  <a:lnTo>
                    <a:pt x="976" y="1238"/>
                  </a:lnTo>
                  <a:lnTo>
                    <a:pt x="979" y="1233"/>
                  </a:lnTo>
                  <a:lnTo>
                    <a:pt x="976" y="1228"/>
                  </a:lnTo>
                  <a:lnTo>
                    <a:pt x="971" y="1225"/>
                  </a:lnTo>
                  <a:lnTo>
                    <a:pt x="966" y="1228"/>
                  </a:lnTo>
                  <a:lnTo>
                    <a:pt x="950" y="1243"/>
                  </a:lnTo>
                  <a:lnTo>
                    <a:pt x="947" y="1248"/>
                  </a:lnTo>
                  <a:lnTo>
                    <a:pt x="947" y="1253"/>
                  </a:lnTo>
                  <a:lnTo>
                    <a:pt x="952" y="1256"/>
                  </a:lnTo>
                  <a:lnTo>
                    <a:pt x="960" y="1256"/>
                  </a:lnTo>
                  <a:close/>
                  <a:moveTo>
                    <a:pt x="922" y="1285"/>
                  </a:moveTo>
                  <a:lnTo>
                    <a:pt x="942" y="1272"/>
                  </a:lnTo>
                  <a:lnTo>
                    <a:pt x="945" y="1266"/>
                  </a:lnTo>
                  <a:lnTo>
                    <a:pt x="942" y="1258"/>
                  </a:lnTo>
                  <a:lnTo>
                    <a:pt x="937" y="1256"/>
                  </a:lnTo>
                  <a:lnTo>
                    <a:pt x="932" y="1258"/>
                  </a:lnTo>
                  <a:lnTo>
                    <a:pt x="914" y="1272"/>
                  </a:lnTo>
                  <a:lnTo>
                    <a:pt x="910" y="1277"/>
                  </a:lnTo>
                  <a:lnTo>
                    <a:pt x="910" y="1285"/>
                  </a:lnTo>
                  <a:lnTo>
                    <a:pt x="916" y="1288"/>
                  </a:lnTo>
                  <a:lnTo>
                    <a:pt x="922" y="1285"/>
                  </a:lnTo>
                  <a:close/>
                  <a:moveTo>
                    <a:pt x="882" y="1311"/>
                  </a:moveTo>
                  <a:lnTo>
                    <a:pt x="903" y="1298"/>
                  </a:lnTo>
                  <a:lnTo>
                    <a:pt x="905" y="1293"/>
                  </a:lnTo>
                  <a:lnTo>
                    <a:pt x="905" y="1288"/>
                  </a:lnTo>
                  <a:lnTo>
                    <a:pt x="900" y="1285"/>
                  </a:lnTo>
                  <a:lnTo>
                    <a:pt x="895" y="1285"/>
                  </a:lnTo>
                  <a:lnTo>
                    <a:pt x="874" y="1298"/>
                  </a:lnTo>
                  <a:lnTo>
                    <a:pt x="872" y="1303"/>
                  </a:lnTo>
                  <a:lnTo>
                    <a:pt x="872" y="1308"/>
                  </a:lnTo>
                  <a:lnTo>
                    <a:pt x="877" y="1311"/>
                  </a:lnTo>
                  <a:lnTo>
                    <a:pt x="882" y="1311"/>
                  </a:lnTo>
                  <a:close/>
                  <a:moveTo>
                    <a:pt x="840" y="1335"/>
                  </a:moveTo>
                  <a:lnTo>
                    <a:pt x="860" y="1325"/>
                  </a:lnTo>
                  <a:lnTo>
                    <a:pt x="867" y="1318"/>
                  </a:lnTo>
                  <a:lnTo>
                    <a:pt x="864" y="1313"/>
                  </a:lnTo>
                  <a:lnTo>
                    <a:pt x="860" y="1308"/>
                  </a:lnTo>
                  <a:lnTo>
                    <a:pt x="853" y="1308"/>
                  </a:lnTo>
                  <a:lnTo>
                    <a:pt x="832" y="1318"/>
                  </a:lnTo>
                  <a:lnTo>
                    <a:pt x="830" y="1325"/>
                  </a:lnTo>
                  <a:lnTo>
                    <a:pt x="830" y="1330"/>
                  </a:lnTo>
                  <a:lnTo>
                    <a:pt x="835" y="1335"/>
                  </a:lnTo>
                  <a:lnTo>
                    <a:pt x="840" y="1335"/>
                  </a:lnTo>
                  <a:close/>
                  <a:moveTo>
                    <a:pt x="795" y="1353"/>
                  </a:moveTo>
                  <a:lnTo>
                    <a:pt x="819" y="1342"/>
                  </a:lnTo>
                  <a:lnTo>
                    <a:pt x="822" y="1340"/>
                  </a:lnTo>
                  <a:lnTo>
                    <a:pt x="822" y="1332"/>
                  </a:lnTo>
                  <a:lnTo>
                    <a:pt x="819" y="1330"/>
                  </a:lnTo>
                  <a:lnTo>
                    <a:pt x="812" y="1330"/>
                  </a:lnTo>
                  <a:lnTo>
                    <a:pt x="790" y="1337"/>
                  </a:lnTo>
                  <a:lnTo>
                    <a:pt x="785" y="1342"/>
                  </a:lnTo>
                  <a:lnTo>
                    <a:pt x="785" y="1348"/>
                  </a:lnTo>
                  <a:lnTo>
                    <a:pt x="790" y="1353"/>
                  </a:lnTo>
                  <a:lnTo>
                    <a:pt x="795" y="1353"/>
                  </a:lnTo>
                  <a:close/>
                  <a:moveTo>
                    <a:pt x="751" y="1366"/>
                  </a:moveTo>
                  <a:lnTo>
                    <a:pt x="775" y="1360"/>
                  </a:lnTo>
                  <a:lnTo>
                    <a:pt x="777" y="1355"/>
                  </a:lnTo>
                  <a:lnTo>
                    <a:pt x="777" y="1350"/>
                  </a:lnTo>
                  <a:lnTo>
                    <a:pt x="775" y="1345"/>
                  </a:lnTo>
                  <a:lnTo>
                    <a:pt x="770" y="1345"/>
                  </a:lnTo>
                  <a:lnTo>
                    <a:pt x="746" y="1353"/>
                  </a:lnTo>
                  <a:lnTo>
                    <a:pt x="740" y="1355"/>
                  </a:lnTo>
                  <a:lnTo>
                    <a:pt x="740" y="1360"/>
                  </a:lnTo>
                  <a:lnTo>
                    <a:pt x="746" y="1366"/>
                  </a:lnTo>
                  <a:lnTo>
                    <a:pt x="751" y="1366"/>
                  </a:lnTo>
                  <a:close/>
                  <a:moveTo>
                    <a:pt x="703" y="1379"/>
                  </a:moveTo>
                  <a:lnTo>
                    <a:pt x="728" y="1374"/>
                  </a:lnTo>
                  <a:lnTo>
                    <a:pt x="733" y="1369"/>
                  </a:lnTo>
                  <a:lnTo>
                    <a:pt x="733" y="1363"/>
                  </a:lnTo>
                  <a:lnTo>
                    <a:pt x="730" y="1358"/>
                  </a:lnTo>
                  <a:lnTo>
                    <a:pt x="725" y="1358"/>
                  </a:lnTo>
                  <a:lnTo>
                    <a:pt x="701" y="1363"/>
                  </a:lnTo>
                  <a:lnTo>
                    <a:pt x="696" y="1366"/>
                  </a:lnTo>
                  <a:lnTo>
                    <a:pt x="696" y="1372"/>
                  </a:lnTo>
                  <a:lnTo>
                    <a:pt x="698" y="1377"/>
                  </a:lnTo>
                  <a:lnTo>
                    <a:pt x="703" y="1379"/>
                  </a:lnTo>
                  <a:close/>
                  <a:moveTo>
                    <a:pt x="656" y="1385"/>
                  </a:moveTo>
                  <a:lnTo>
                    <a:pt x="680" y="1382"/>
                  </a:lnTo>
                  <a:lnTo>
                    <a:pt x="685" y="1379"/>
                  </a:lnTo>
                  <a:lnTo>
                    <a:pt x="688" y="1374"/>
                  </a:lnTo>
                  <a:lnTo>
                    <a:pt x="683" y="1369"/>
                  </a:lnTo>
                  <a:lnTo>
                    <a:pt x="678" y="1366"/>
                  </a:lnTo>
                  <a:lnTo>
                    <a:pt x="654" y="1369"/>
                  </a:lnTo>
                  <a:lnTo>
                    <a:pt x="649" y="1372"/>
                  </a:lnTo>
                  <a:lnTo>
                    <a:pt x="649" y="1379"/>
                  </a:lnTo>
                  <a:lnTo>
                    <a:pt x="651" y="1385"/>
                  </a:lnTo>
                  <a:lnTo>
                    <a:pt x="656" y="1385"/>
                  </a:lnTo>
                  <a:close/>
                  <a:moveTo>
                    <a:pt x="610" y="1390"/>
                  </a:moveTo>
                  <a:lnTo>
                    <a:pt x="633" y="1387"/>
                  </a:lnTo>
                  <a:lnTo>
                    <a:pt x="638" y="1385"/>
                  </a:lnTo>
                  <a:lnTo>
                    <a:pt x="641" y="1379"/>
                  </a:lnTo>
                  <a:lnTo>
                    <a:pt x="638" y="1374"/>
                  </a:lnTo>
                  <a:lnTo>
                    <a:pt x="633" y="1372"/>
                  </a:lnTo>
                  <a:lnTo>
                    <a:pt x="610" y="1374"/>
                  </a:lnTo>
                  <a:lnTo>
                    <a:pt x="604" y="1374"/>
                  </a:lnTo>
                  <a:lnTo>
                    <a:pt x="601" y="1382"/>
                  </a:lnTo>
                  <a:lnTo>
                    <a:pt x="604" y="1387"/>
                  </a:lnTo>
                  <a:lnTo>
                    <a:pt x="610" y="1390"/>
                  </a:lnTo>
                  <a:close/>
                  <a:moveTo>
                    <a:pt x="563" y="1387"/>
                  </a:moveTo>
                  <a:lnTo>
                    <a:pt x="586" y="1390"/>
                  </a:lnTo>
                  <a:lnTo>
                    <a:pt x="591" y="1387"/>
                  </a:lnTo>
                  <a:lnTo>
                    <a:pt x="594" y="1382"/>
                  </a:lnTo>
                  <a:lnTo>
                    <a:pt x="591" y="1377"/>
                  </a:lnTo>
                  <a:lnTo>
                    <a:pt x="586" y="1374"/>
                  </a:lnTo>
                  <a:lnTo>
                    <a:pt x="563" y="1372"/>
                  </a:lnTo>
                  <a:lnTo>
                    <a:pt x="558" y="1374"/>
                  </a:lnTo>
                  <a:lnTo>
                    <a:pt x="554" y="1379"/>
                  </a:lnTo>
                  <a:lnTo>
                    <a:pt x="558" y="1385"/>
                  </a:lnTo>
                  <a:lnTo>
                    <a:pt x="563" y="1387"/>
                  </a:lnTo>
                  <a:close/>
                  <a:moveTo>
                    <a:pt x="513" y="1382"/>
                  </a:moveTo>
                  <a:lnTo>
                    <a:pt x="536" y="1387"/>
                  </a:lnTo>
                  <a:lnTo>
                    <a:pt x="544" y="1385"/>
                  </a:lnTo>
                  <a:lnTo>
                    <a:pt x="546" y="1379"/>
                  </a:lnTo>
                  <a:lnTo>
                    <a:pt x="544" y="1374"/>
                  </a:lnTo>
                  <a:lnTo>
                    <a:pt x="539" y="1372"/>
                  </a:lnTo>
                  <a:lnTo>
                    <a:pt x="516" y="1366"/>
                  </a:lnTo>
                  <a:lnTo>
                    <a:pt x="511" y="1369"/>
                  </a:lnTo>
                  <a:lnTo>
                    <a:pt x="508" y="1374"/>
                  </a:lnTo>
                  <a:lnTo>
                    <a:pt x="508" y="1379"/>
                  </a:lnTo>
                  <a:lnTo>
                    <a:pt x="513" y="1382"/>
                  </a:lnTo>
                  <a:close/>
                  <a:moveTo>
                    <a:pt x="468" y="1374"/>
                  </a:moveTo>
                  <a:lnTo>
                    <a:pt x="489" y="1379"/>
                  </a:lnTo>
                  <a:lnTo>
                    <a:pt x="497" y="1377"/>
                  </a:lnTo>
                  <a:lnTo>
                    <a:pt x="499" y="1374"/>
                  </a:lnTo>
                  <a:lnTo>
                    <a:pt x="497" y="1366"/>
                  </a:lnTo>
                  <a:lnTo>
                    <a:pt x="494" y="1363"/>
                  </a:lnTo>
                  <a:lnTo>
                    <a:pt x="471" y="1358"/>
                  </a:lnTo>
                  <a:lnTo>
                    <a:pt x="466" y="1360"/>
                  </a:lnTo>
                  <a:lnTo>
                    <a:pt x="461" y="1366"/>
                  </a:lnTo>
                  <a:lnTo>
                    <a:pt x="463" y="1372"/>
                  </a:lnTo>
                  <a:lnTo>
                    <a:pt x="468" y="1374"/>
                  </a:lnTo>
                  <a:close/>
                  <a:moveTo>
                    <a:pt x="421" y="1360"/>
                  </a:moveTo>
                  <a:lnTo>
                    <a:pt x="444" y="1369"/>
                  </a:lnTo>
                  <a:lnTo>
                    <a:pt x="449" y="1369"/>
                  </a:lnTo>
                  <a:lnTo>
                    <a:pt x="452" y="1363"/>
                  </a:lnTo>
                  <a:lnTo>
                    <a:pt x="452" y="1358"/>
                  </a:lnTo>
                  <a:lnTo>
                    <a:pt x="447" y="1353"/>
                  </a:lnTo>
                  <a:lnTo>
                    <a:pt x="426" y="1348"/>
                  </a:lnTo>
                  <a:lnTo>
                    <a:pt x="419" y="1348"/>
                  </a:lnTo>
                  <a:lnTo>
                    <a:pt x="416" y="1353"/>
                  </a:lnTo>
                  <a:lnTo>
                    <a:pt x="416" y="1358"/>
                  </a:lnTo>
                  <a:lnTo>
                    <a:pt x="421" y="1360"/>
                  </a:lnTo>
                  <a:close/>
                  <a:moveTo>
                    <a:pt x="377" y="1345"/>
                  </a:moveTo>
                  <a:lnTo>
                    <a:pt x="397" y="1353"/>
                  </a:lnTo>
                  <a:lnTo>
                    <a:pt x="406" y="1353"/>
                  </a:lnTo>
                  <a:lnTo>
                    <a:pt x="408" y="1350"/>
                  </a:lnTo>
                  <a:lnTo>
                    <a:pt x="408" y="1342"/>
                  </a:lnTo>
                  <a:lnTo>
                    <a:pt x="403" y="1340"/>
                  </a:lnTo>
                  <a:lnTo>
                    <a:pt x="382" y="1332"/>
                  </a:lnTo>
                  <a:lnTo>
                    <a:pt x="377" y="1332"/>
                  </a:lnTo>
                  <a:lnTo>
                    <a:pt x="371" y="1335"/>
                  </a:lnTo>
                  <a:lnTo>
                    <a:pt x="371" y="1340"/>
                  </a:lnTo>
                  <a:lnTo>
                    <a:pt x="377" y="1345"/>
                  </a:lnTo>
                  <a:close/>
                  <a:moveTo>
                    <a:pt x="332" y="1325"/>
                  </a:moveTo>
                  <a:lnTo>
                    <a:pt x="354" y="1335"/>
                  </a:lnTo>
                  <a:lnTo>
                    <a:pt x="361" y="1337"/>
                  </a:lnTo>
                  <a:lnTo>
                    <a:pt x="364" y="1332"/>
                  </a:lnTo>
                  <a:lnTo>
                    <a:pt x="364" y="1327"/>
                  </a:lnTo>
                  <a:lnTo>
                    <a:pt x="361" y="1322"/>
                  </a:lnTo>
                  <a:lnTo>
                    <a:pt x="340" y="1311"/>
                  </a:lnTo>
                  <a:lnTo>
                    <a:pt x="335" y="1311"/>
                  </a:lnTo>
                  <a:lnTo>
                    <a:pt x="329" y="1313"/>
                  </a:lnTo>
                  <a:lnTo>
                    <a:pt x="329" y="1322"/>
                  </a:lnTo>
                  <a:lnTo>
                    <a:pt x="332" y="1325"/>
                  </a:lnTo>
                  <a:close/>
                  <a:moveTo>
                    <a:pt x="290" y="1303"/>
                  </a:moveTo>
                  <a:lnTo>
                    <a:pt x="311" y="1313"/>
                  </a:lnTo>
                  <a:lnTo>
                    <a:pt x="317" y="1313"/>
                  </a:lnTo>
                  <a:lnTo>
                    <a:pt x="322" y="1311"/>
                  </a:lnTo>
                  <a:lnTo>
                    <a:pt x="322" y="1306"/>
                  </a:lnTo>
                  <a:lnTo>
                    <a:pt x="319" y="1300"/>
                  </a:lnTo>
                  <a:lnTo>
                    <a:pt x="298" y="1288"/>
                  </a:lnTo>
                  <a:lnTo>
                    <a:pt x="292" y="1288"/>
                  </a:lnTo>
                  <a:lnTo>
                    <a:pt x="287" y="1290"/>
                  </a:lnTo>
                  <a:lnTo>
                    <a:pt x="287" y="1298"/>
                  </a:lnTo>
                  <a:lnTo>
                    <a:pt x="290" y="1303"/>
                  </a:lnTo>
                  <a:close/>
                  <a:moveTo>
                    <a:pt x="251" y="1275"/>
                  </a:moveTo>
                  <a:lnTo>
                    <a:pt x="272" y="1290"/>
                  </a:lnTo>
                  <a:lnTo>
                    <a:pt x="277" y="1290"/>
                  </a:lnTo>
                  <a:lnTo>
                    <a:pt x="282" y="1288"/>
                  </a:lnTo>
                  <a:lnTo>
                    <a:pt x="282" y="1282"/>
                  </a:lnTo>
                  <a:lnTo>
                    <a:pt x="280" y="1277"/>
                  </a:lnTo>
                  <a:lnTo>
                    <a:pt x="262" y="1261"/>
                  </a:lnTo>
                  <a:lnTo>
                    <a:pt x="256" y="1261"/>
                  </a:lnTo>
                  <a:lnTo>
                    <a:pt x="251" y="1263"/>
                  </a:lnTo>
                  <a:lnTo>
                    <a:pt x="249" y="1269"/>
                  </a:lnTo>
                  <a:lnTo>
                    <a:pt x="251" y="1275"/>
                  </a:lnTo>
                  <a:close/>
                  <a:moveTo>
                    <a:pt x="214" y="1245"/>
                  </a:moveTo>
                  <a:lnTo>
                    <a:pt x="232" y="1261"/>
                  </a:lnTo>
                  <a:lnTo>
                    <a:pt x="238" y="1261"/>
                  </a:lnTo>
                  <a:lnTo>
                    <a:pt x="243" y="1258"/>
                  </a:lnTo>
                  <a:lnTo>
                    <a:pt x="245" y="1253"/>
                  </a:lnTo>
                  <a:lnTo>
                    <a:pt x="243" y="1248"/>
                  </a:lnTo>
                  <a:lnTo>
                    <a:pt x="225" y="1233"/>
                  </a:lnTo>
                  <a:lnTo>
                    <a:pt x="220" y="1233"/>
                  </a:lnTo>
                  <a:lnTo>
                    <a:pt x="214" y="1235"/>
                  </a:lnTo>
                  <a:lnTo>
                    <a:pt x="212" y="1240"/>
                  </a:lnTo>
                  <a:lnTo>
                    <a:pt x="214" y="1245"/>
                  </a:lnTo>
                  <a:close/>
                  <a:moveTo>
                    <a:pt x="180" y="1211"/>
                  </a:moveTo>
                  <a:lnTo>
                    <a:pt x="195" y="1230"/>
                  </a:lnTo>
                  <a:lnTo>
                    <a:pt x="202" y="1230"/>
                  </a:lnTo>
                  <a:lnTo>
                    <a:pt x="207" y="1230"/>
                  </a:lnTo>
                  <a:lnTo>
                    <a:pt x="209" y="1221"/>
                  </a:lnTo>
                  <a:lnTo>
                    <a:pt x="207" y="1216"/>
                  </a:lnTo>
                  <a:lnTo>
                    <a:pt x="190" y="1201"/>
                  </a:lnTo>
                  <a:lnTo>
                    <a:pt x="185" y="1198"/>
                  </a:lnTo>
                  <a:lnTo>
                    <a:pt x="180" y="1201"/>
                  </a:lnTo>
                  <a:lnTo>
                    <a:pt x="177" y="1206"/>
                  </a:lnTo>
                  <a:lnTo>
                    <a:pt x="180" y="1211"/>
                  </a:lnTo>
                  <a:close/>
                  <a:moveTo>
                    <a:pt x="149" y="1175"/>
                  </a:moveTo>
                  <a:lnTo>
                    <a:pt x="165" y="1193"/>
                  </a:lnTo>
                  <a:lnTo>
                    <a:pt x="170" y="1196"/>
                  </a:lnTo>
                  <a:lnTo>
                    <a:pt x="175" y="1196"/>
                  </a:lnTo>
                  <a:lnTo>
                    <a:pt x="177" y="1191"/>
                  </a:lnTo>
                  <a:lnTo>
                    <a:pt x="175" y="1183"/>
                  </a:lnTo>
                  <a:lnTo>
                    <a:pt x="159" y="1166"/>
                  </a:lnTo>
                  <a:lnTo>
                    <a:pt x="154" y="1164"/>
                  </a:lnTo>
                  <a:lnTo>
                    <a:pt x="149" y="1164"/>
                  </a:lnTo>
                  <a:lnTo>
                    <a:pt x="147" y="1169"/>
                  </a:lnTo>
                  <a:lnTo>
                    <a:pt x="149" y="1175"/>
                  </a:lnTo>
                  <a:close/>
                  <a:moveTo>
                    <a:pt x="120" y="1138"/>
                  </a:moveTo>
                  <a:lnTo>
                    <a:pt x="133" y="1156"/>
                  </a:lnTo>
                  <a:lnTo>
                    <a:pt x="138" y="1159"/>
                  </a:lnTo>
                  <a:lnTo>
                    <a:pt x="143" y="1159"/>
                  </a:lnTo>
                  <a:lnTo>
                    <a:pt x="147" y="1154"/>
                  </a:lnTo>
                  <a:lnTo>
                    <a:pt x="147" y="1149"/>
                  </a:lnTo>
                  <a:lnTo>
                    <a:pt x="133" y="1128"/>
                  </a:lnTo>
                  <a:lnTo>
                    <a:pt x="128" y="1124"/>
                  </a:lnTo>
                  <a:lnTo>
                    <a:pt x="123" y="1128"/>
                  </a:lnTo>
                  <a:lnTo>
                    <a:pt x="117" y="1133"/>
                  </a:lnTo>
                  <a:lnTo>
                    <a:pt x="120" y="1138"/>
                  </a:lnTo>
                  <a:close/>
                  <a:moveTo>
                    <a:pt x="93" y="1096"/>
                  </a:moveTo>
                  <a:lnTo>
                    <a:pt x="97" y="1099"/>
                  </a:lnTo>
                  <a:lnTo>
                    <a:pt x="107" y="1117"/>
                  </a:lnTo>
                  <a:lnTo>
                    <a:pt x="112" y="1119"/>
                  </a:lnTo>
                  <a:lnTo>
                    <a:pt x="117" y="1119"/>
                  </a:lnTo>
                  <a:lnTo>
                    <a:pt x="120" y="1114"/>
                  </a:lnTo>
                  <a:lnTo>
                    <a:pt x="120" y="1109"/>
                  </a:lnTo>
                  <a:lnTo>
                    <a:pt x="110" y="1091"/>
                  </a:lnTo>
                  <a:lnTo>
                    <a:pt x="107" y="1089"/>
                  </a:lnTo>
                  <a:lnTo>
                    <a:pt x="105" y="1086"/>
                  </a:lnTo>
                  <a:lnTo>
                    <a:pt x="97" y="1086"/>
                  </a:lnTo>
                  <a:lnTo>
                    <a:pt x="93" y="1091"/>
                  </a:lnTo>
                  <a:lnTo>
                    <a:pt x="93" y="1096"/>
                  </a:lnTo>
                  <a:close/>
                  <a:moveTo>
                    <a:pt x="73" y="1054"/>
                  </a:moveTo>
                  <a:lnTo>
                    <a:pt x="83" y="1075"/>
                  </a:lnTo>
                  <a:lnTo>
                    <a:pt x="88" y="1081"/>
                  </a:lnTo>
                  <a:lnTo>
                    <a:pt x="93" y="1081"/>
                  </a:lnTo>
                  <a:lnTo>
                    <a:pt x="97" y="1075"/>
                  </a:lnTo>
                  <a:lnTo>
                    <a:pt x="97" y="1069"/>
                  </a:lnTo>
                  <a:lnTo>
                    <a:pt x="86" y="1049"/>
                  </a:lnTo>
                  <a:lnTo>
                    <a:pt x="80" y="1044"/>
                  </a:lnTo>
                  <a:lnTo>
                    <a:pt x="75" y="1044"/>
                  </a:lnTo>
                  <a:lnTo>
                    <a:pt x="73" y="1049"/>
                  </a:lnTo>
                  <a:lnTo>
                    <a:pt x="73" y="1054"/>
                  </a:lnTo>
                  <a:close/>
                  <a:moveTo>
                    <a:pt x="52" y="1012"/>
                  </a:moveTo>
                  <a:lnTo>
                    <a:pt x="63" y="1034"/>
                  </a:lnTo>
                  <a:lnTo>
                    <a:pt x="68" y="1039"/>
                  </a:lnTo>
                  <a:lnTo>
                    <a:pt x="73" y="1036"/>
                  </a:lnTo>
                  <a:lnTo>
                    <a:pt x="75" y="1034"/>
                  </a:lnTo>
                  <a:lnTo>
                    <a:pt x="75" y="1027"/>
                  </a:lnTo>
                  <a:lnTo>
                    <a:pt x="68" y="1004"/>
                  </a:lnTo>
                  <a:lnTo>
                    <a:pt x="63" y="1002"/>
                  </a:lnTo>
                  <a:lnTo>
                    <a:pt x="57" y="1002"/>
                  </a:lnTo>
                  <a:lnTo>
                    <a:pt x="52" y="1004"/>
                  </a:lnTo>
                  <a:lnTo>
                    <a:pt x="52" y="1012"/>
                  </a:lnTo>
                  <a:close/>
                  <a:moveTo>
                    <a:pt x="36" y="967"/>
                  </a:moveTo>
                  <a:lnTo>
                    <a:pt x="45" y="989"/>
                  </a:lnTo>
                  <a:lnTo>
                    <a:pt x="50" y="994"/>
                  </a:lnTo>
                  <a:lnTo>
                    <a:pt x="55" y="994"/>
                  </a:lnTo>
                  <a:lnTo>
                    <a:pt x="60" y="989"/>
                  </a:lnTo>
                  <a:lnTo>
                    <a:pt x="60" y="984"/>
                  </a:lnTo>
                  <a:lnTo>
                    <a:pt x="52" y="962"/>
                  </a:lnTo>
                  <a:lnTo>
                    <a:pt x="47" y="957"/>
                  </a:lnTo>
                  <a:lnTo>
                    <a:pt x="41" y="957"/>
                  </a:lnTo>
                  <a:lnTo>
                    <a:pt x="36" y="960"/>
                  </a:lnTo>
                  <a:lnTo>
                    <a:pt x="36" y="967"/>
                  </a:lnTo>
                  <a:close/>
                  <a:moveTo>
                    <a:pt x="23" y="920"/>
                  </a:moveTo>
                  <a:lnTo>
                    <a:pt x="28" y="944"/>
                  </a:lnTo>
                  <a:lnTo>
                    <a:pt x="33" y="949"/>
                  </a:lnTo>
                  <a:lnTo>
                    <a:pt x="38" y="949"/>
                  </a:lnTo>
                  <a:lnTo>
                    <a:pt x="45" y="944"/>
                  </a:lnTo>
                  <a:lnTo>
                    <a:pt x="45" y="939"/>
                  </a:lnTo>
                  <a:lnTo>
                    <a:pt x="38" y="918"/>
                  </a:lnTo>
                  <a:lnTo>
                    <a:pt x="33" y="912"/>
                  </a:lnTo>
                  <a:lnTo>
                    <a:pt x="28" y="910"/>
                  </a:lnTo>
                  <a:lnTo>
                    <a:pt x="23" y="915"/>
                  </a:lnTo>
                  <a:lnTo>
                    <a:pt x="23" y="920"/>
                  </a:lnTo>
                  <a:close/>
                  <a:moveTo>
                    <a:pt x="13" y="873"/>
                  </a:moveTo>
                  <a:lnTo>
                    <a:pt x="18" y="897"/>
                  </a:lnTo>
                  <a:lnTo>
                    <a:pt x="20" y="902"/>
                  </a:lnTo>
                  <a:lnTo>
                    <a:pt x="26" y="902"/>
                  </a:lnTo>
                  <a:lnTo>
                    <a:pt x="31" y="900"/>
                  </a:lnTo>
                  <a:lnTo>
                    <a:pt x="33" y="894"/>
                  </a:lnTo>
                  <a:lnTo>
                    <a:pt x="28" y="870"/>
                  </a:lnTo>
                  <a:lnTo>
                    <a:pt x="26" y="865"/>
                  </a:lnTo>
                  <a:lnTo>
                    <a:pt x="18" y="865"/>
                  </a:lnTo>
                  <a:lnTo>
                    <a:pt x="13" y="868"/>
                  </a:lnTo>
                  <a:lnTo>
                    <a:pt x="13" y="873"/>
                  </a:lnTo>
                  <a:close/>
                  <a:moveTo>
                    <a:pt x="5" y="826"/>
                  </a:moveTo>
                  <a:lnTo>
                    <a:pt x="8" y="850"/>
                  </a:lnTo>
                  <a:lnTo>
                    <a:pt x="13" y="855"/>
                  </a:lnTo>
                  <a:lnTo>
                    <a:pt x="18" y="858"/>
                  </a:lnTo>
                  <a:lnTo>
                    <a:pt x="23" y="855"/>
                  </a:lnTo>
                  <a:lnTo>
                    <a:pt x="23" y="847"/>
                  </a:lnTo>
                  <a:lnTo>
                    <a:pt x="20" y="826"/>
                  </a:lnTo>
                  <a:lnTo>
                    <a:pt x="18" y="821"/>
                  </a:lnTo>
                  <a:lnTo>
                    <a:pt x="13" y="818"/>
                  </a:lnTo>
                  <a:lnTo>
                    <a:pt x="8" y="821"/>
                  </a:lnTo>
                  <a:lnTo>
                    <a:pt x="5" y="826"/>
                  </a:lnTo>
                  <a:close/>
                  <a:moveTo>
                    <a:pt x="2" y="778"/>
                  </a:moveTo>
                  <a:lnTo>
                    <a:pt x="2" y="803"/>
                  </a:lnTo>
                  <a:lnTo>
                    <a:pt x="5" y="808"/>
                  </a:lnTo>
                  <a:lnTo>
                    <a:pt x="13" y="810"/>
                  </a:lnTo>
                  <a:lnTo>
                    <a:pt x="18" y="808"/>
                  </a:lnTo>
                  <a:lnTo>
                    <a:pt x="18" y="803"/>
                  </a:lnTo>
                  <a:lnTo>
                    <a:pt x="18" y="778"/>
                  </a:lnTo>
                  <a:lnTo>
                    <a:pt x="15" y="773"/>
                  </a:lnTo>
                  <a:lnTo>
                    <a:pt x="10" y="771"/>
                  </a:lnTo>
                  <a:lnTo>
                    <a:pt x="5" y="773"/>
                  </a:lnTo>
                  <a:lnTo>
                    <a:pt x="2" y="778"/>
                  </a:lnTo>
                  <a:close/>
                  <a:moveTo>
                    <a:pt x="0" y="731"/>
                  </a:moveTo>
                  <a:lnTo>
                    <a:pt x="0" y="743"/>
                  </a:lnTo>
                  <a:lnTo>
                    <a:pt x="0" y="755"/>
                  </a:lnTo>
                  <a:lnTo>
                    <a:pt x="2" y="761"/>
                  </a:lnTo>
                  <a:lnTo>
                    <a:pt x="10" y="763"/>
                  </a:lnTo>
                  <a:lnTo>
                    <a:pt x="15" y="761"/>
                  </a:lnTo>
                  <a:lnTo>
                    <a:pt x="15" y="755"/>
                  </a:lnTo>
                  <a:lnTo>
                    <a:pt x="15" y="743"/>
                  </a:lnTo>
                  <a:lnTo>
                    <a:pt x="15" y="731"/>
                  </a:lnTo>
                  <a:lnTo>
                    <a:pt x="15" y="726"/>
                  </a:lnTo>
                  <a:lnTo>
                    <a:pt x="10" y="724"/>
                  </a:lnTo>
                  <a:lnTo>
                    <a:pt x="2" y="726"/>
                  </a:lnTo>
                  <a:lnTo>
                    <a:pt x="0" y="731"/>
                  </a:lnTo>
                  <a:close/>
                  <a:moveTo>
                    <a:pt x="2" y="684"/>
                  </a:moveTo>
                  <a:lnTo>
                    <a:pt x="2" y="708"/>
                  </a:lnTo>
                  <a:lnTo>
                    <a:pt x="5" y="713"/>
                  </a:lnTo>
                  <a:lnTo>
                    <a:pt x="10" y="716"/>
                  </a:lnTo>
                  <a:lnTo>
                    <a:pt x="15" y="713"/>
                  </a:lnTo>
                  <a:lnTo>
                    <a:pt x="18" y="708"/>
                  </a:lnTo>
                  <a:lnTo>
                    <a:pt x="18" y="684"/>
                  </a:lnTo>
                  <a:lnTo>
                    <a:pt x="18" y="679"/>
                  </a:lnTo>
                  <a:lnTo>
                    <a:pt x="13" y="676"/>
                  </a:lnTo>
                  <a:lnTo>
                    <a:pt x="5" y="679"/>
                  </a:lnTo>
                  <a:lnTo>
                    <a:pt x="2" y="684"/>
                  </a:lnTo>
                  <a:close/>
                  <a:moveTo>
                    <a:pt x="8" y="637"/>
                  </a:moveTo>
                  <a:lnTo>
                    <a:pt x="5" y="661"/>
                  </a:lnTo>
                  <a:lnTo>
                    <a:pt x="8" y="666"/>
                  </a:lnTo>
                  <a:lnTo>
                    <a:pt x="13" y="669"/>
                  </a:lnTo>
                  <a:lnTo>
                    <a:pt x="18" y="666"/>
                  </a:lnTo>
                  <a:lnTo>
                    <a:pt x="20" y="661"/>
                  </a:lnTo>
                  <a:lnTo>
                    <a:pt x="23" y="640"/>
                  </a:lnTo>
                  <a:lnTo>
                    <a:pt x="23" y="632"/>
                  </a:lnTo>
                  <a:lnTo>
                    <a:pt x="18" y="629"/>
                  </a:lnTo>
                  <a:lnTo>
                    <a:pt x="13" y="632"/>
                  </a:lnTo>
                  <a:lnTo>
                    <a:pt x="8" y="637"/>
                  </a:lnTo>
                  <a:close/>
                  <a:moveTo>
                    <a:pt x="18" y="591"/>
                  </a:moveTo>
                  <a:lnTo>
                    <a:pt x="13" y="614"/>
                  </a:lnTo>
                  <a:lnTo>
                    <a:pt x="13" y="619"/>
                  </a:lnTo>
                  <a:lnTo>
                    <a:pt x="18" y="621"/>
                  </a:lnTo>
                  <a:lnTo>
                    <a:pt x="26" y="621"/>
                  </a:lnTo>
                  <a:lnTo>
                    <a:pt x="28" y="616"/>
                  </a:lnTo>
                  <a:lnTo>
                    <a:pt x="33" y="593"/>
                  </a:lnTo>
                  <a:lnTo>
                    <a:pt x="31" y="587"/>
                  </a:lnTo>
                  <a:lnTo>
                    <a:pt x="26" y="584"/>
                  </a:lnTo>
                  <a:lnTo>
                    <a:pt x="20" y="584"/>
                  </a:lnTo>
                  <a:lnTo>
                    <a:pt x="18" y="591"/>
                  </a:lnTo>
                  <a:close/>
                  <a:moveTo>
                    <a:pt x="28" y="543"/>
                  </a:moveTo>
                  <a:lnTo>
                    <a:pt x="23" y="567"/>
                  </a:lnTo>
                  <a:lnTo>
                    <a:pt x="23" y="572"/>
                  </a:lnTo>
                  <a:lnTo>
                    <a:pt x="28" y="577"/>
                  </a:lnTo>
                  <a:lnTo>
                    <a:pt x="33" y="574"/>
                  </a:lnTo>
                  <a:lnTo>
                    <a:pt x="38" y="569"/>
                  </a:lnTo>
                  <a:lnTo>
                    <a:pt x="45" y="549"/>
                  </a:lnTo>
                  <a:lnTo>
                    <a:pt x="45" y="543"/>
                  </a:lnTo>
                  <a:lnTo>
                    <a:pt x="38" y="537"/>
                  </a:lnTo>
                  <a:lnTo>
                    <a:pt x="33" y="537"/>
                  </a:lnTo>
                  <a:lnTo>
                    <a:pt x="28" y="543"/>
                  </a:lnTo>
                  <a:close/>
                  <a:moveTo>
                    <a:pt x="45" y="499"/>
                  </a:moveTo>
                  <a:lnTo>
                    <a:pt x="36" y="522"/>
                  </a:lnTo>
                  <a:lnTo>
                    <a:pt x="36" y="527"/>
                  </a:lnTo>
                  <a:lnTo>
                    <a:pt x="41" y="530"/>
                  </a:lnTo>
                  <a:lnTo>
                    <a:pt x="47" y="530"/>
                  </a:lnTo>
                  <a:lnTo>
                    <a:pt x="52" y="524"/>
                  </a:lnTo>
                  <a:lnTo>
                    <a:pt x="57" y="504"/>
                  </a:lnTo>
                  <a:lnTo>
                    <a:pt x="57" y="499"/>
                  </a:lnTo>
                  <a:lnTo>
                    <a:pt x="55" y="494"/>
                  </a:lnTo>
                  <a:lnTo>
                    <a:pt x="47" y="494"/>
                  </a:lnTo>
                  <a:lnTo>
                    <a:pt x="45" y="499"/>
                  </a:lnTo>
                  <a:close/>
                  <a:moveTo>
                    <a:pt x="63" y="454"/>
                  </a:moveTo>
                  <a:lnTo>
                    <a:pt x="52" y="475"/>
                  </a:lnTo>
                  <a:lnTo>
                    <a:pt x="52" y="482"/>
                  </a:lnTo>
                  <a:lnTo>
                    <a:pt x="57" y="485"/>
                  </a:lnTo>
                  <a:lnTo>
                    <a:pt x="63" y="485"/>
                  </a:lnTo>
                  <a:lnTo>
                    <a:pt x="68" y="482"/>
                  </a:lnTo>
                  <a:lnTo>
                    <a:pt x="75" y="459"/>
                  </a:lnTo>
                  <a:lnTo>
                    <a:pt x="75" y="454"/>
                  </a:lnTo>
                  <a:lnTo>
                    <a:pt x="73" y="449"/>
                  </a:lnTo>
                  <a:lnTo>
                    <a:pt x="65" y="449"/>
                  </a:lnTo>
                  <a:lnTo>
                    <a:pt x="63" y="454"/>
                  </a:lnTo>
                  <a:close/>
                  <a:moveTo>
                    <a:pt x="80" y="412"/>
                  </a:moveTo>
                  <a:lnTo>
                    <a:pt x="70" y="433"/>
                  </a:lnTo>
                  <a:lnTo>
                    <a:pt x="70" y="438"/>
                  </a:lnTo>
                  <a:lnTo>
                    <a:pt x="75" y="443"/>
                  </a:lnTo>
                  <a:lnTo>
                    <a:pt x="80" y="443"/>
                  </a:lnTo>
                  <a:lnTo>
                    <a:pt x="86" y="438"/>
                  </a:lnTo>
                  <a:lnTo>
                    <a:pt x="97" y="417"/>
                  </a:lnTo>
                  <a:lnTo>
                    <a:pt x="97" y="412"/>
                  </a:lnTo>
                  <a:lnTo>
                    <a:pt x="93" y="407"/>
                  </a:lnTo>
                  <a:lnTo>
                    <a:pt x="86" y="407"/>
                  </a:lnTo>
                  <a:lnTo>
                    <a:pt x="80" y="412"/>
                  </a:lnTo>
                  <a:close/>
                  <a:moveTo>
                    <a:pt x="105" y="370"/>
                  </a:moveTo>
                  <a:lnTo>
                    <a:pt x="93" y="390"/>
                  </a:lnTo>
                  <a:lnTo>
                    <a:pt x="93" y="397"/>
                  </a:lnTo>
                  <a:lnTo>
                    <a:pt x="97" y="402"/>
                  </a:lnTo>
                  <a:lnTo>
                    <a:pt x="102" y="402"/>
                  </a:lnTo>
                  <a:lnTo>
                    <a:pt x="107" y="399"/>
                  </a:lnTo>
                  <a:lnTo>
                    <a:pt x="120" y="378"/>
                  </a:lnTo>
                  <a:lnTo>
                    <a:pt x="120" y="373"/>
                  </a:lnTo>
                  <a:lnTo>
                    <a:pt x="117" y="367"/>
                  </a:lnTo>
                  <a:lnTo>
                    <a:pt x="110" y="365"/>
                  </a:lnTo>
                  <a:lnTo>
                    <a:pt x="105" y="370"/>
                  </a:lnTo>
                  <a:close/>
                  <a:moveTo>
                    <a:pt x="130" y="331"/>
                  </a:moveTo>
                  <a:lnTo>
                    <a:pt x="117" y="349"/>
                  </a:lnTo>
                  <a:lnTo>
                    <a:pt x="117" y="355"/>
                  </a:lnTo>
                  <a:lnTo>
                    <a:pt x="120" y="360"/>
                  </a:lnTo>
                  <a:lnTo>
                    <a:pt x="125" y="362"/>
                  </a:lnTo>
                  <a:lnTo>
                    <a:pt x="130" y="357"/>
                  </a:lnTo>
                  <a:lnTo>
                    <a:pt x="143" y="338"/>
                  </a:lnTo>
                  <a:lnTo>
                    <a:pt x="147" y="333"/>
                  </a:lnTo>
                  <a:lnTo>
                    <a:pt x="143" y="328"/>
                  </a:lnTo>
                  <a:lnTo>
                    <a:pt x="135" y="325"/>
                  </a:lnTo>
                  <a:lnTo>
                    <a:pt x="130" y="331"/>
                  </a:lnTo>
                  <a:close/>
                  <a:moveTo>
                    <a:pt x="159" y="291"/>
                  </a:moveTo>
                  <a:lnTo>
                    <a:pt x="147" y="310"/>
                  </a:lnTo>
                  <a:lnTo>
                    <a:pt x="143" y="315"/>
                  </a:lnTo>
                  <a:lnTo>
                    <a:pt x="147" y="320"/>
                  </a:lnTo>
                  <a:lnTo>
                    <a:pt x="154" y="323"/>
                  </a:lnTo>
                  <a:lnTo>
                    <a:pt x="159" y="320"/>
                  </a:lnTo>
                  <a:lnTo>
                    <a:pt x="172" y="302"/>
                  </a:lnTo>
                  <a:lnTo>
                    <a:pt x="175" y="296"/>
                  </a:lnTo>
                  <a:lnTo>
                    <a:pt x="172" y="291"/>
                  </a:lnTo>
                  <a:lnTo>
                    <a:pt x="165" y="288"/>
                  </a:lnTo>
                  <a:lnTo>
                    <a:pt x="159" y="291"/>
                  </a:lnTo>
                  <a:close/>
                  <a:moveTo>
                    <a:pt x="190" y="255"/>
                  </a:moveTo>
                  <a:lnTo>
                    <a:pt x="175" y="273"/>
                  </a:lnTo>
                  <a:lnTo>
                    <a:pt x="172" y="278"/>
                  </a:lnTo>
                  <a:lnTo>
                    <a:pt x="177" y="283"/>
                  </a:lnTo>
                  <a:lnTo>
                    <a:pt x="183" y="286"/>
                  </a:lnTo>
                  <a:lnTo>
                    <a:pt x="188" y="283"/>
                  </a:lnTo>
                  <a:lnTo>
                    <a:pt x="204" y="265"/>
                  </a:lnTo>
                  <a:lnTo>
                    <a:pt x="204" y="260"/>
                  </a:lnTo>
                  <a:lnTo>
                    <a:pt x="204" y="255"/>
                  </a:lnTo>
                  <a:lnTo>
                    <a:pt x="195" y="252"/>
                  </a:lnTo>
                  <a:lnTo>
                    <a:pt x="190" y="255"/>
                  </a:lnTo>
                  <a:close/>
                  <a:moveTo>
                    <a:pt x="225" y="221"/>
                  </a:moveTo>
                  <a:lnTo>
                    <a:pt x="209" y="239"/>
                  </a:lnTo>
                  <a:lnTo>
                    <a:pt x="207" y="244"/>
                  </a:lnTo>
                  <a:lnTo>
                    <a:pt x="209" y="249"/>
                  </a:lnTo>
                  <a:lnTo>
                    <a:pt x="214" y="252"/>
                  </a:lnTo>
                  <a:lnTo>
                    <a:pt x="220" y="249"/>
                  </a:lnTo>
                  <a:lnTo>
                    <a:pt x="235" y="233"/>
                  </a:lnTo>
                  <a:lnTo>
                    <a:pt x="238" y="226"/>
                  </a:lnTo>
                  <a:lnTo>
                    <a:pt x="235" y="221"/>
                  </a:lnTo>
                  <a:lnTo>
                    <a:pt x="230" y="218"/>
                  </a:lnTo>
                  <a:lnTo>
                    <a:pt x="225" y="221"/>
                  </a:lnTo>
                  <a:close/>
                  <a:moveTo>
                    <a:pt x="262" y="189"/>
                  </a:moveTo>
                  <a:lnTo>
                    <a:pt x="243" y="205"/>
                  </a:lnTo>
                  <a:lnTo>
                    <a:pt x="240" y="210"/>
                  </a:lnTo>
                  <a:lnTo>
                    <a:pt x="243" y="216"/>
                  </a:lnTo>
                  <a:lnTo>
                    <a:pt x="249" y="218"/>
                  </a:lnTo>
                  <a:lnTo>
                    <a:pt x="254" y="218"/>
                  </a:lnTo>
                  <a:lnTo>
                    <a:pt x="272" y="203"/>
                  </a:lnTo>
                  <a:lnTo>
                    <a:pt x="274" y="197"/>
                  </a:lnTo>
                  <a:lnTo>
                    <a:pt x="272" y="191"/>
                  </a:lnTo>
                  <a:lnTo>
                    <a:pt x="267" y="186"/>
                  </a:lnTo>
                  <a:lnTo>
                    <a:pt x="262" y="189"/>
                  </a:lnTo>
                  <a:close/>
                  <a:moveTo>
                    <a:pt x="298" y="161"/>
                  </a:moveTo>
                  <a:lnTo>
                    <a:pt x="280" y="173"/>
                  </a:lnTo>
                  <a:lnTo>
                    <a:pt x="277" y="179"/>
                  </a:lnTo>
                  <a:lnTo>
                    <a:pt x="277" y="186"/>
                  </a:lnTo>
                  <a:lnTo>
                    <a:pt x="282" y="189"/>
                  </a:lnTo>
                  <a:lnTo>
                    <a:pt x="290" y="186"/>
                  </a:lnTo>
                  <a:lnTo>
                    <a:pt x="309" y="173"/>
                  </a:lnTo>
                  <a:lnTo>
                    <a:pt x="311" y="168"/>
                  </a:lnTo>
                  <a:lnTo>
                    <a:pt x="309" y="163"/>
                  </a:lnTo>
                  <a:lnTo>
                    <a:pt x="304" y="161"/>
                  </a:lnTo>
                  <a:lnTo>
                    <a:pt x="298" y="161"/>
                  </a:lnTo>
                  <a:close/>
                  <a:moveTo>
                    <a:pt x="337" y="134"/>
                  </a:moveTo>
                  <a:lnTo>
                    <a:pt x="319" y="147"/>
                  </a:lnTo>
                  <a:lnTo>
                    <a:pt x="314" y="152"/>
                  </a:lnTo>
                  <a:lnTo>
                    <a:pt x="317" y="158"/>
                  </a:lnTo>
                  <a:lnTo>
                    <a:pt x="322" y="161"/>
                  </a:lnTo>
                  <a:lnTo>
                    <a:pt x="327" y="161"/>
                  </a:lnTo>
                  <a:lnTo>
                    <a:pt x="345" y="147"/>
                  </a:lnTo>
                  <a:lnTo>
                    <a:pt x="351" y="142"/>
                  </a:lnTo>
                  <a:lnTo>
                    <a:pt x="347" y="136"/>
                  </a:lnTo>
                  <a:lnTo>
                    <a:pt x="345" y="134"/>
                  </a:lnTo>
                  <a:lnTo>
                    <a:pt x="337" y="134"/>
                  </a:lnTo>
                  <a:close/>
                  <a:moveTo>
                    <a:pt x="379" y="111"/>
                  </a:moveTo>
                  <a:lnTo>
                    <a:pt x="361" y="121"/>
                  </a:lnTo>
                  <a:lnTo>
                    <a:pt x="359" y="121"/>
                  </a:lnTo>
                  <a:lnTo>
                    <a:pt x="356" y="126"/>
                  </a:lnTo>
                  <a:lnTo>
                    <a:pt x="356" y="131"/>
                  </a:lnTo>
                  <a:lnTo>
                    <a:pt x="361" y="136"/>
                  </a:lnTo>
                  <a:lnTo>
                    <a:pt x="366" y="134"/>
                  </a:lnTo>
                  <a:lnTo>
                    <a:pt x="369" y="134"/>
                  </a:lnTo>
                  <a:lnTo>
                    <a:pt x="387" y="124"/>
                  </a:lnTo>
                  <a:lnTo>
                    <a:pt x="389" y="119"/>
                  </a:lnTo>
                  <a:lnTo>
                    <a:pt x="389" y="113"/>
                  </a:lnTo>
                  <a:lnTo>
                    <a:pt x="384" y="111"/>
                  </a:lnTo>
                  <a:lnTo>
                    <a:pt x="379" y="111"/>
                  </a:lnTo>
                  <a:close/>
                  <a:moveTo>
                    <a:pt x="421" y="89"/>
                  </a:moveTo>
                  <a:lnTo>
                    <a:pt x="400" y="100"/>
                  </a:lnTo>
                  <a:lnTo>
                    <a:pt x="397" y="102"/>
                  </a:lnTo>
                  <a:lnTo>
                    <a:pt x="397" y="111"/>
                  </a:lnTo>
                  <a:lnTo>
                    <a:pt x="400" y="113"/>
                  </a:lnTo>
                  <a:lnTo>
                    <a:pt x="408" y="113"/>
                  </a:lnTo>
                  <a:lnTo>
                    <a:pt x="429" y="102"/>
                  </a:lnTo>
                  <a:lnTo>
                    <a:pt x="431" y="97"/>
                  </a:lnTo>
                  <a:lnTo>
                    <a:pt x="431" y="92"/>
                  </a:lnTo>
                  <a:lnTo>
                    <a:pt x="426" y="87"/>
                  </a:lnTo>
                  <a:lnTo>
                    <a:pt x="421" y="89"/>
                  </a:lnTo>
                  <a:close/>
                  <a:moveTo>
                    <a:pt x="466" y="69"/>
                  </a:moveTo>
                  <a:lnTo>
                    <a:pt x="442" y="79"/>
                  </a:lnTo>
                  <a:lnTo>
                    <a:pt x="439" y="82"/>
                  </a:lnTo>
                  <a:lnTo>
                    <a:pt x="439" y="89"/>
                  </a:lnTo>
                  <a:lnTo>
                    <a:pt x="444" y="92"/>
                  </a:lnTo>
                  <a:lnTo>
                    <a:pt x="449" y="92"/>
                  </a:lnTo>
                  <a:lnTo>
                    <a:pt x="471" y="84"/>
                  </a:lnTo>
                  <a:lnTo>
                    <a:pt x="476" y="79"/>
                  </a:lnTo>
                  <a:lnTo>
                    <a:pt x="476" y="74"/>
                  </a:lnTo>
                  <a:lnTo>
                    <a:pt x="471" y="69"/>
                  </a:lnTo>
                  <a:lnTo>
                    <a:pt x="466" y="69"/>
                  </a:lnTo>
                  <a:close/>
                  <a:moveTo>
                    <a:pt x="511" y="52"/>
                  </a:moveTo>
                  <a:lnTo>
                    <a:pt x="486" y="61"/>
                  </a:lnTo>
                  <a:lnTo>
                    <a:pt x="484" y="64"/>
                  </a:lnTo>
                  <a:lnTo>
                    <a:pt x="481" y="71"/>
                  </a:lnTo>
                  <a:lnTo>
                    <a:pt x="486" y="74"/>
                  </a:lnTo>
                  <a:lnTo>
                    <a:pt x="492" y="74"/>
                  </a:lnTo>
                  <a:lnTo>
                    <a:pt x="516" y="66"/>
                  </a:lnTo>
                  <a:lnTo>
                    <a:pt x="518" y="64"/>
                  </a:lnTo>
                  <a:lnTo>
                    <a:pt x="521" y="58"/>
                  </a:lnTo>
                  <a:lnTo>
                    <a:pt x="516" y="52"/>
                  </a:lnTo>
                  <a:lnTo>
                    <a:pt x="511" y="52"/>
                  </a:lnTo>
                  <a:close/>
                  <a:moveTo>
                    <a:pt x="554" y="37"/>
                  </a:moveTo>
                  <a:lnTo>
                    <a:pt x="531" y="45"/>
                  </a:lnTo>
                  <a:lnTo>
                    <a:pt x="528" y="47"/>
                  </a:lnTo>
                  <a:lnTo>
                    <a:pt x="526" y="55"/>
                  </a:lnTo>
                  <a:lnTo>
                    <a:pt x="531" y="58"/>
                  </a:lnTo>
                  <a:lnTo>
                    <a:pt x="536" y="58"/>
                  </a:lnTo>
                  <a:lnTo>
                    <a:pt x="560" y="52"/>
                  </a:lnTo>
                  <a:lnTo>
                    <a:pt x="563" y="47"/>
                  </a:lnTo>
                  <a:lnTo>
                    <a:pt x="565" y="42"/>
                  </a:lnTo>
                  <a:lnTo>
                    <a:pt x="560" y="37"/>
                  </a:lnTo>
                  <a:lnTo>
                    <a:pt x="554" y="37"/>
                  </a:lnTo>
                  <a:close/>
                  <a:moveTo>
                    <a:pt x="601" y="24"/>
                  </a:moveTo>
                  <a:lnTo>
                    <a:pt x="578" y="32"/>
                  </a:lnTo>
                  <a:lnTo>
                    <a:pt x="573" y="34"/>
                  </a:lnTo>
                  <a:lnTo>
                    <a:pt x="573" y="40"/>
                  </a:lnTo>
                  <a:lnTo>
                    <a:pt x="576" y="45"/>
                  </a:lnTo>
                  <a:lnTo>
                    <a:pt x="581" y="45"/>
                  </a:lnTo>
                  <a:lnTo>
                    <a:pt x="604" y="40"/>
                  </a:lnTo>
                  <a:lnTo>
                    <a:pt x="610" y="37"/>
                  </a:lnTo>
                  <a:lnTo>
                    <a:pt x="610" y="32"/>
                  </a:lnTo>
                  <a:lnTo>
                    <a:pt x="608" y="27"/>
                  </a:lnTo>
                  <a:lnTo>
                    <a:pt x="601" y="24"/>
                  </a:lnTo>
                  <a:close/>
                  <a:moveTo>
                    <a:pt x="646" y="16"/>
                  </a:moveTo>
                  <a:lnTo>
                    <a:pt x="623" y="19"/>
                  </a:lnTo>
                  <a:lnTo>
                    <a:pt x="618" y="24"/>
                  </a:lnTo>
                  <a:lnTo>
                    <a:pt x="618" y="29"/>
                  </a:lnTo>
                  <a:lnTo>
                    <a:pt x="620" y="34"/>
                  </a:lnTo>
                  <a:lnTo>
                    <a:pt x="628" y="34"/>
                  </a:lnTo>
                  <a:lnTo>
                    <a:pt x="649" y="32"/>
                  </a:lnTo>
                  <a:lnTo>
                    <a:pt x="654" y="27"/>
                  </a:lnTo>
                  <a:lnTo>
                    <a:pt x="656" y="22"/>
                  </a:lnTo>
                  <a:lnTo>
                    <a:pt x="654" y="16"/>
                  </a:lnTo>
                  <a:lnTo>
                    <a:pt x="646" y="16"/>
                  </a:lnTo>
                  <a:close/>
                  <a:moveTo>
                    <a:pt x="693" y="9"/>
                  </a:moveTo>
                  <a:lnTo>
                    <a:pt x="670" y="11"/>
                  </a:lnTo>
                  <a:lnTo>
                    <a:pt x="665" y="14"/>
                  </a:lnTo>
                  <a:lnTo>
                    <a:pt x="665" y="22"/>
                  </a:lnTo>
                  <a:lnTo>
                    <a:pt x="668" y="27"/>
                  </a:lnTo>
                  <a:lnTo>
                    <a:pt x="673" y="27"/>
                  </a:lnTo>
                  <a:lnTo>
                    <a:pt x="696" y="24"/>
                  </a:lnTo>
                  <a:lnTo>
                    <a:pt x="701" y="22"/>
                  </a:lnTo>
                  <a:lnTo>
                    <a:pt x="703" y="16"/>
                  </a:lnTo>
                  <a:lnTo>
                    <a:pt x="698" y="11"/>
                  </a:lnTo>
                  <a:lnTo>
                    <a:pt x="693" y="9"/>
                  </a:lnTo>
                  <a:close/>
                  <a:moveTo>
                    <a:pt x="740" y="3"/>
                  </a:moveTo>
                  <a:lnTo>
                    <a:pt x="717" y="5"/>
                  </a:lnTo>
                  <a:lnTo>
                    <a:pt x="712" y="9"/>
                  </a:lnTo>
                  <a:lnTo>
                    <a:pt x="712" y="14"/>
                  </a:lnTo>
                  <a:lnTo>
                    <a:pt x="715" y="19"/>
                  </a:lnTo>
                  <a:lnTo>
                    <a:pt x="720" y="22"/>
                  </a:lnTo>
                  <a:lnTo>
                    <a:pt x="743" y="19"/>
                  </a:lnTo>
                  <a:lnTo>
                    <a:pt x="748" y="16"/>
                  </a:lnTo>
                  <a:lnTo>
                    <a:pt x="751" y="11"/>
                  </a:lnTo>
                  <a:lnTo>
                    <a:pt x="746" y="5"/>
                  </a:lnTo>
                  <a:lnTo>
                    <a:pt x="740" y="3"/>
                  </a:lnTo>
                  <a:close/>
                  <a:moveTo>
                    <a:pt x="788" y="0"/>
                  </a:moveTo>
                  <a:lnTo>
                    <a:pt x="765" y="3"/>
                  </a:lnTo>
                  <a:lnTo>
                    <a:pt x="758" y="5"/>
                  </a:lnTo>
                  <a:lnTo>
                    <a:pt x="758" y="11"/>
                  </a:lnTo>
                  <a:lnTo>
                    <a:pt x="758" y="16"/>
                  </a:lnTo>
                  <a:lnTo>
                    <a:pt x="767" y="19"/>
                  </a:lnTo>
                  <a:lnTo>
                    <a:pt x="790" y="16"/>
                  </a:lnTo>
                  <a:lnTo>
                    <a:pt x="795" y="16"/>
                  </a:lnTo>
                  <a:lnTo>
                    <a:pt x="795" y="9"/>
                  </a:lnTo>
                  <a:lnTo>
                    <a:pt x="795" y="3"/>
                  </a:lnTo>
                  <a:lnTo>
                    <a:pt x="788" y="0"/>
                  </a:lnTo>
                  <a:close/>
                  <a:moveTo>
                    <a:pt x="837" y="3"/>
                  </a:moveTo>
                  <a:lnTo>
                    <a:pt x="814" y="0"/>
                  </a:lnTo>
                  <a:lnTo>
                    <a:pt x="806" y="3"/>
                  </a:lnTo>
                  <a:lnTo>
                    <a:pt x="803" y="9"/>
                  </a:lnTo>
                  <a:lnTo>
                    <a:pt x="806" y="16"/>
                  </a:lnTo>
                  <a:lnTo>
                    <a:pt x="812" y="16"/>
                  </a:lnTo>
                  <a:lnTo>
                    <a:pt x="835" y="19"/>
                  </a:lnTo>
                  <a:lnTo>
                    <a:pt x="843" y="16"/>
                  </a:lnTo>
                  <a:lnTo>
                    <a:pt x="843" y="11"/>
                  </a:lnTo>
                  <a:lnTo>
                    <a:pt x="843" y="5"/>
                  </a:lnTo>
                  <a:lnTo>
                    <a:pt x="837" y="3"/>
                  </a:lnTo>
                  <a:close/>
                  <a:moveTo>
                    <a:pt x="885" y="5"/>
                  </a:moveTo>
                  <a:lnTo>
                    <a:pt x="860" y="3"/>
                  </a:lnTo>
                  <a:lnTo>
                    <a:pt x="853" y="5"/>
                  </a:lnTo>
                  <a:lnTo>
                    <a:pt x="850" y="11"/>
                  </a:lnTo>
                  <a:lnTo>
                    <a:pt x="853" y="16"/>
                  </a:lnTo>
                  <a:lnTo>
                    <a:pt x="858" y="19"/>
                  </a:lnTo>
                  <a:lnTo>
                    <a:pt x="882" y="22"/>
                  </a:lnTo>
                  <a:lnTo>
                    <a:pt x="887" y="19"/>
                  </a:lnTo>
                  <a:lnTo>
                    <a:pt x="890" y="14"/>
                  </a:lnTo>
                  <a:lnTo>
                    <a:pt x="890" y="9"/>
                  </a:lnTo>
                  <a:lnTo>
                    <a:pt x="885" y="5"/>
                  </a:lnTo>
                  <a:close/>
                  <a:moveTo>
                    <a:pt x="932" y="11"/>
                  </a:moveTo>
                  <a:lnTo>
                    <a:pt x="908" y="9"/>
                  </a:lnTo>
                  <a:lnTo>
                    <a:pt x="903" y="9"/>
                  </a:lnTo>
                  <a:lnTo>
                    <a:pt x="897" y="14"/>
                  </a:lnTo>
                  <a:lnTo>
                    <a:pt x="900" y="19"/>
                  </a:lnTo>
                  <a:lnTo>
                    <a:pt x="905" y="24"/>
                  </a:lnTo>
                  <a:lnTo>
                    <a:pt x="929" y="27"/>
                  </a:lnTo>
                  <a:lnTo>
                    <a:pt x="934" y="24"/>
                  </a:lnTo>
                  <a:lnTo>
                    <a:pt x="937" y="19"/>
                  </a:lnTo>
                  <a:lnTo>
                    <a:pt x="937" y="14"/>
                  </a:lnTo>
                  <a:lnTo>
                    <a:pt x="932" y="11"/>
                  </a:lnTo>
                  <a:close/>
                  <a:moveTo>
                    <a:pt x="979" y="19"/>
                  </a:moveTo>
                  <a:lnTo>
                    <a:pt x="955" y="14"/>
                  </a:lnTo>
                  <a:lnTo>
                    <a:pt x="947" y="16"/>
                  </a:lnTo>
                  <a:lnTo>
                    <a:pt x="945" y="22"/>
                  </a:lnTo>
                  <a:lnTo>
                    <a:pt x="947" y="27"/>
                  </a:lnTo>
                  <a:lnTo>
                    <a:pt x="952" y="29"/>
                  </a:lnTo>
                  <a:lnTo>
                    <a:pt x="974" y="34"/>
                  </a:lnTo>
                  <a:lnTo>
                    <a:pt x="982" y="32"/>
                  </a:lnTo>
                  <a:lnTo>
                    <a:pt x="984" y="27"/>
                  </a:lnTo>
                  <a:lnTo>
                    <a:pt x="984" y="22"/>
                  </a:lnTo>
                  <a:lnTo>
                    <a:pt x="979" y="19"/>
                  </a:lnTo>
                  <a:close/>
                  <a:moveTo>
                    <a:pt x="1024" y="29"/>
                  </a:moveTo>
                  <a:lnTo>
                    <a:pt x="1000" y="24"/>
                  </a:lnTo>
                  <a:lnTo>
                    <a:pt x="995" y="24"/>
                  </a:lnTo>
                  <a:lnTo>
                    <a:pt x="992" y="29"/>
                  </a:lnTo>
                  <a:lnTo>
                    <a:pt x="992" y="34"/>
                  </a:lnTo>
                  <a:lnTo>
                    <a:pt x="997" y="40"/>
                  </a:lnTo>
                  <a:lnTo>
                    <a:pt x="1021" y="45"/>
                  </a:lnTo>
                  <a:lnTo>
                    <a:pt x="1026" y="42"/>
                  </a:lnTo>
                  <a:lnTo>
                    <a:pt x="1031" y="37"/>
                  </a:lnTo>
                  <a:lnTo>
                    <a:pt x="1029" y="32"/>
                  </a:lnTo>
                  <a:lnTo>
                    <a:pt x="1024" y="29"/>
                  </a:lnTo>
                  <a:close/>
                  <a:moveTo>
                    <a:pt x="1071" y="42"/>
                  </a:moveTo>
                  <a:lnTo>
                    <a:pt x="1047" y="34"/>
                  </a:lnTo>
                  <a:lnTo>
                    <a:pt x="1042" y="34"/>
                  </a:lnTo>
                  <a:lnTo>
                    <a:pt x="1037" y="40"/>
                  </a:lnTo>
                  <a:lnTo>
                    <a:pt x="1039" y="47"/>
                  </a:lnTo>
                  <a:lnTo>
                    <a:pt x="1042" y="50"/>
                  </a:lnTo>
                  <a:lnTo>
                    <a:pt x="1065" y="55"/>
                  </a:lnTo>
                  <a:lnTo>
                    <a:pt x="1071" y="55"/>
                  </a:lnTo>
                  <a:lnTo>
                    <a:pt x="1076" y="50"/>
                  </a:lnTo>
                  <a:lnTo>
                    <a:pt x="1076" y="45"/>
                  </a:lnTo>
                  <a:lnTo>
                    <a:pt x="1071" y="42"/>
                  </a:lnTo>
                  <a:close/>
                  <a:moveTo>
                    <a:pt x="1115" y="58"/>
                  </a:moveTo>
                  <a:lnTo>
                    <a:pt x="1091" y="50"/>
                  </a:lnTo>
                  <a:lnTo>
                    <a:pt x="1086" y="50"/>
                  </a:lnTo>
                  <a:lnTo>
                    <a:pt x="1084" y="52"/>
                  </a:lnTo>
                  <a:lnTo>
                    <a:pt x="1084" y="61"/>
                  </a:lnTo>
                  <a:lnTo>
                    <a:pt x="1089" y="64"/>
                  </a:lnTo>
                  <a:lnTo>
                    <a:pt x="1109" y="71"/>
                  </a:lnTo>
                  <a:lnTo>
                    <a:pt x="1115" y="71"/>
                  </a:lnTo>
                  <a:lnTo>
                    <a:pt x="1121" y="66"/>
                  </a:lnTo>
                  <a:lnTo>
                    <a:pt x="1121" y="61"/>
                  </a:lnTo>
                  <a:lnTo>
                    <a:pt x="1115" y="58"/>
                  </a:lnTo>
                  <a:close/>
                  <a:moveTo>
                    <a:pt x="1159" y="74"/>
                  </a:moveTo>
                  <a:lnTo>
                    <a:pt x="1136" y="66"/>
                  </a:lnTo>
                  <a:lnTo>
                    <a:pt x="1131" y="66"/>
                  </a:lnTo>
                  <a:lnTo>
                    <a:pt x="1128" y="69"/>
                  </a:lnTo>
                  <a:lnTo>
                    <a:pt x="1128" y="76"/>
                  </a:lnTo>
                  <a:lnTo>
                    <a:pt x="1131" y="79"/>
                  </a:lnTo>
                  <a:lnTo>
                    <a:pt x="1154" y="89"/>
                  </a:lnTo>
                  <a:lnTo>
                    <a:pt x="1159" y="89"/>
                  </a:lnTo>
                  <a:lnTo>
                    <a:pt x="1162" y="84"/>
                  </a:lnTo>
                  <a:lnTo>
                    <a:pt x="1162" y="79"/>
                  </a:lnTo>
                  <a:lnTo>
                    <a:pt x="1159" y="74"/>
                  </a:lnTo>
                  <a:close/>
                  <a:moveTo>
                    <a:pt x="1201" y="94"/>
                  </a:moveTo>
                  <a:lnTo>
                    <a:pt x="1181" y="84"/>
                  </a:lnTo>
                  <a:lnTo>
                    <a:pt x="1176" y="84"/>
                  </a:lnTo>
                  <a:lnTo>
                    <a:pt x="1171" y="87"/>
                  </a:lnTo>
                  <a:lnTo>
                    <a:pt x="1171" y="94"/>
                  </a:lnTo>
                  <a:lnTo>
                    <a:pt x="1176" y="97"/>
                  </a:lnTo>
                  <a:lnTo>
                    <a:pt x="1196" y="108"/>
                  </a:lnTo>
                  <a:lnTo>
                    <a:pt x="1201" y="108"/>
                  </a:lnTo>
                  <a:lnTo>
                    <a:pt x="1206" y="106"/>
                  </a:lnTo>
                  <a:lnTo>
                    <a:pt x="1206" y="100"/>
                  </a:lnTo>
                  <a:lnTo>
                    <a:pt x="1201" y="94"/>
                  </a:lnTo>
                  <a:close/>
                  <a:moveTo>
                    <a:pt x="1243" y="116"/>
                  </a:moveTo>
                  <a:lnTo>
                    <a:pt x="1223" y="106"/>
                  </a:lnTo>
                  <a:lnTo>
                    <a:pt x="1217" y="106"/>
                  </a:lnTo>
                  <a:lnTo>
                    <a:pt x="1212" y="108"/>
                  </a:lnTo>
                  <a:lnTo>
                    <a:pt x="1212" y="116"/>
                  </a:lnTo>
                  <a:lnTo>
                    <a:pt x="1217" y="119"/>
                  </a:lnTo>
                  <a:lnTo>
                    <a:pt x="1236" y="131"/>
                  </a:lnTo>
                  <a:lnTo>
                    <a:pt x="1243" y="131"/>
                  </a:lnTo>
                  <a:lnTo>
                    <a:pt x="1249" y="126"/>
                  </a:lnTo>
                  <a:lnTo>
                    <a:pt x="1249" y="121"/>
                  </a:lnTo>
                  <a:lnTo>
                    <a:pt x="1243" y="116"/>
                  </a:lnTo>
                  <a:close/>
                  <a:moveTo>
                    <a:pt x="1285" y="142"/>
                  </a:moveTo>
                  <a:lnTo>
                    <a:pt x="1264" y="129"/>
                  </a:lnTo>
                  <a:lnTo>
                    <a:pt x="1259" y="129"/>
                  </a:lnTo>
                  <a:lnTo>
                    <a:pt x="1254" y="131"/>
                  </a:lnTo>
                  <a:lnTo>
                    <a:pt x="1254" y="136"/>
                  </a:lnTo>
                  <a:lnTo>
                    <a:pt x="1256" y="142"/>
                  </a:lnTo>
                  <a:lnTo>
                    <a:pt x="1278" y="155"/>
                  </a:lnTo>
                  <a:lnTo>
                    <a:pt x="1283" y="155"/>
                  </a:lnTo>
                  <a:lnTo>
                    <a:pt x="1288" y="152"/>
                  </a:lnTo>
                  <a:lnTo>
                    <a:pt x="1288" y="147"/>
                  </a:lnTo>
                  <a:lnTo>
                    <a:pt x="1285" y="142"/>
                  </a:lnTo>
                  <a:close/>
                  <a:moveTo>
                    <a:pt x="1325" y="168"/>
                  </a:moveTo>
                  <a:lnTo>
                    <a:pt x="1306" y="155"/>
                  </a:lnTo>
                  <a:lnTo>
                    <a:pt x="1298" y="152"/>
                  </a:lnTo>
                  <a:lnTo>
                    <a:pt x="1293" y="155"/>
                  </a:lnTo>
                  <a:lnTo>
                    <a:pt x="1293" y="163"/>
                  </a:lnTo>
                  <a:lnTo>
                    <a:pt x="1296" y="168"/>
                  </a:lnTo>
                  <a:lnTo>
                    <a:pt x="1316" y="181"/>
                  </a:lnTo>
                  <a:lnTo>
                    <a:pt x="1321" y="181"/>
                  </a:lnTo>
                  <a:lnTo>
                    <a:pt x="1328" y="179"/>
                  </a:lnTo>
                  <a:lnTo>
                    <a:pt x="1328" y="173"/>
                  </a:lnTo>
                  <a:lnTo>
                    <a:pt x="1325" y="168"/>
                  </a:lnTo>
                  <a:close/>
                  <a:moveTo>
                    <a:pt x="1363" y="197"/>
                  </a:moveTo>
                  <a:lnTo>
                    <a:pt x="1343" y="181"/>
                  </a:lnTo>
                  <a:lnTo>
                    <a:pt x="1338" y="181"/>
                  </a:lnTo>
                  <a:lnTo>
                    <a:pt x="1333" y="184"/>
                  </a:lnTo>
                  <a:lnTo>
                    <a:pt x="1333" y="189"/>
                  </a:lnTo>
                  <a:lnTo>
                    <a:pt x="1335" y="194"/>
                  </a:lnTo>
                  <a:lnTo>
                    <a:pt x="1353" y="208"/>
                  </a:lnTo>
                  <a:lnTo>
                    <a:pt x="1358" y="210"/>
                  </a:lnTo>
                  <a:lnTo>
                    <a:pt x="1363" y="208"/>
                  </a:lnTo>
                  <a:lnTo>
                    <a:pt x="1366" y="203"/>
                  </a:lnTo>
                  <a:lnTo>
                    <a:pt x="1363" y="197"/>
                  </a:lnTo>
                  <a:close/>
                  <a:moveTo>
                    <a:pt x="1400" y="226"/>
                  </a:moveTo>
                  <a:lnTo>
                    <a:pt x="1382" y="213"/>
                  </a:lnTo>
                  <a:lnTo>
                    <a:pt x="1377" y="210"/>
                  </a:lnTo>
                  <a:lnTo>
                    <a:pt x="1369" y="213"/>
                  </a:lnTo>
                  <a:lnTo>
                    <a:pt x="1369" y="218"/>
                  </a:lnTo>
                  <a:lnTo>
                    <a:pt x="1371" y="223"/>
                  </a:lnTo>
                  <a:lnTo>
                    <a:pt x="1390" y="239"/>
                  </a:lnTo>
                  <a:lnTo>
                    <a:pt x="1395" y="241"/>
                  </a:lnTo>
                  <a:lnTo>
                    <a:pt x="1400" y="239"/>
                  </a:lnTo>
                  <a:lnTo>
                    <a:pt x="1403" y="233"/>
                  </a:lnTo>
                  <a:lnTo>
                    <a:pt x="1400" y="226"/>
                  </a:lnTo>
                  <a:close/>
                  <a:moveTo>
                    <a:pt x="1435" y="260"/>
                  </a:moveTo>
                  <a:lnTo>
                    <a:pt x="1416" y="244"/>
                  </a:lnTo>
                  <a:lnTo>
                    <a:pt x="1411" y="241"/>
                  </a:lnTo>
                  <a:lnTo>
                    <a:pt x="1406" y="244"/>
                  </a:lnTo>
                  <a:lnTo>
                    <a:pt x="1403" y="249"/>
                  </a:lnTo>
                  <a:lnTo>
                    <a:pt x="1406" y="255"/>
                  </a:lnTo>
                  <a:lnTo>
                    <a:pt x="1424" y="270"/>
                  </a:lnTo>
                  <a:lnTo>
                    <a:pt x="1430" y="273"/>
                  </a:lnTo>
                  <a:lnTo>
                    <a:pt x="1435" y="270"/>
                  </a:lnTo>
                  <a:lnTo>
                    <a:pt x="1437" y="265"/>
                  </a:lnTo>
                  <a:lnTo>
                    <a:pt x="1435" y="260"/>
                  </a:lnTo>
                  <a:close/>
                  <a:moveTo>
                    <a:pt x="1466" y="294"/>
                  </a:moveTo>
                  <a:lnTo>
                    <a:pt x="1450" y="276"/>
                  </a:lnTo>
                  <a:lnTo>
                    <a:pt x="1445" y="273"/>
                  </a:lnTo>
                  <a:lnTo>
                    <a:pt x="1440" y="276"/>
                  </a:lnTo>
                  <a:lnTo>
                    <a:pt x="1437" y="281"/>
                  </a:lnTo>
                  <a:lnTo>
                    <a:pt x="1440" y="288"/>
                  </a:lnTo>
                  <a:lnTo>
                    <a:pt x="1455" y="305"/>
                  </a:lnTo>
                  <a:lnTo>
                    <a:pt x="1460" y="307"/>
                  </a:lnTo>
                  <a:lnTo>
                    <a:pt x="1466" y="305"/>
                  </a:lnTo>
                  <a:lnTo>
                    <a:pt x="1468" y="300"/>
                  </a:lnTo>
                  <a:lnTo>
                    <a:pt x="1466" y="294"/>
                  </a:lnTo>
                  <a:close/>
                  <a:moveTo>
                    <a:pt x="1497" y="331"/>
                  </a:moveTo>
                  <a:lnTo>
                    <a:pt x="1482" y="313"/>
                  </a:lnTo>
                  <a:lnTo>
                    <a:pt x="1477" y="310"/>
                  </a:lnTo>
                  <a:lnTo>
                    <a:pt x="1471" y="313"/>
                  </a:lnTo>
                  <a:lnTo>
                    <a:pt x="1468" y="318"/>
                  </a:lnTo>
                  <a:lnTo>
                    <a:pt x="1471" y="323"/>
                  </a:lnTo>
                  <a:lnTo>
                    <a:pt x="1487" y="341"/>
                  </a:lnTo>
                  <a:lnTo>
                    <a:pt x="1492" y="343"/>
                  </a:lnTo>
                  <a:lnTo>
                    <a:pt x="1497" y="341"/>
                  </a:lnTo>
                  <a:lnTo>
                    <a:pt x="1500" y="336"/>
                  </a:lnTo>
                  <a:lnTo>
                    <a:pt x="1497" y="331"/>
                  </a:lnTo>
                  <a:close/>
                  <a:moveTo>
                    <a:pt x="1526" y="367"/>
                  </a:moveTo>
                  <a:lnTo>
                    <a:pt x="1513" y="349"/>
                  </a:lnTo>
                  <a:lnTo>
                    <a:pt x="1508" y="346"/>
                  </a:lnTo>
                  <a:lnTo>
                    <a:pt x="1502" y="346"/>
                  </a:lnTo>
                  <a:lnTo>
                    <a:pt x="1500" y="352"/>
                  </a:lnTo>
                  <a:lnTo>
                    <a:pt x="1500" y="360"/>
                  </a:lnTo>
                  <a:lnTo>
                    <a:pt x="1515" y="378"/>
                  </a:lnTo>
                  <a:lnTo>
                    <a:pt x="1520" y="380"/>
                  </a:lnTo>
                  <a:lnTo>
                    <a:pt x="1526" y="378"/>
                  </a:lnTo>
                  <a:lnTo>
                    <a:pt x="1529" y="373"/>
                  </a:lnTo>
                  <a:lnTo>
                    <a:pt x="1526" y="367"/>
                  </a:lnTo>
                  <a:close/>
                  <a:moveTo>
                    <a:pt x="1555" y="407"/>
                  </a:moveTo>
                  <a:lnTo>
                    <a:pt x="1542" y="388"/>
                  </a:lnTo>
                  <a:lnTo>
                    <a:pt x="1537" y="383"/>
                  </a:lnTo>
                  <a:lnTo>
                    <a:pt x="1529" y="385"/>
                  </a:lnTo>
                  <a:lnTo>
                    <a:pt x="1526" y="390"/>
                  </a:lnTo>
                  <a:lnTo>
                    <a:pt x="1529" y="397"/>
                  </a:lnTo>
                  <a:lnTo>
                    <a:pt x="1542" y="415"/>
                  </a:lnTo>
                  <a:lnTo>
                    <a:pt x="1547" y="420"/>
                  </a:lnTo>
                  <a:lnTo>
                    <a:pt x="1552" y="417"/>
                  </a:lnTo>
                  <a:lnTo>
                    <a:pt x="1555" y="412"/>
                  </a:lnTo>
                  <a:lnTo>
                    <a:pt x="1555" y="407"/>
                  </a:lnTo>
                  <a:close/>
                  <a:moveTo>
                    <a:pt x="1579" y="449"/>
                  </a:moveTo>
                  <a:lnTo>
                    <a:pt x="1568" y="427"/>
                  </a:lnTo>
                  <a:lnTo>
                    <a:pt x="1563" y="422"/>
                  </a:lnTo>
                  <a:lnTo>
                    <a:pt x="1555" y="425"/>
                  </a:lnTo>
                  <a:lnTo>
                    <a:pt x="1552" y="430"/>
                  </a:lnTo>
                  <a:lnTo>
                    <a:pt x="1552" y="435"/>
                  </a:lnTo>
                  <a:lnTo>
                    <a:pt x="1565" y="457"/>
                  </a:lnTo>
                  <a:lnTo>
                    <a:pt x="1570" y="459"/>
                  </a:lnTo>
                  <a:lnTo>
                    <a:pt x="1575" y="459"/>
                  </a:lnTo>
                  <a:lnTo>
                    <a:pt x="1582" y="454"/>
                  </a:lnTo>
                  <a:lnTo>
                    <a:pt x="1579" y="449"/>
                  </a:lnTo>
                  <a:close/>
                  <a:moveTo>
                    <a:pt x="1602" y="487"/>
                  </a:moveTo>
                  <a:lnTo>
                    <a:pt x="1592" y="470"/>
                  </a:lnTo>
                  <a:lnTo>
                    <a:pt x="1587" y="464"/>
                  </a:lnTo>
                  <a:lnTo>
                    <a:pt x="1582" y="464"/>
                  </a:lnTo>
                  <a:lnTo>
                    <a:pt x="1575" y="470"/>
                  </a:lnTo>
                  <a:lnTo>
                    <a:pt x="1575" y="475"/>
                  </a:lnTo>
                  <a:lnTo>
                    <a:pt x="1589" y="496"/>
                  </a:lnTo>
                  <a:lnTo>
                    <a:pt x="1592" y="501"/>
                  </a:lnTo>
                  <a:lnTo>
                    <a:pt x="1600" y="501"/>
                  </a:lnTo>
                  <a:lnTo>
                    <a:pt x="1602" y="496"/>
                  </a:lnTo>
                  <a:lnTo>
                    <a:pt x="1602" y="487"/>
                  </a:lnTo>
                  <a:close/>
                  <a:moveTo>
                    <a:pt x="1623" y="532"/>
                  </a:moveTo>
                  <a:lnTo>
                    <a:pt x="1612" y="512"/>
                  </a:lnTo>
                  <a:lnTo>
                    <a:pt x="1607" y="506"/>
                  </a:lnTo>
                  <a:lnTo>
                    <a:pt x="1602" y="506"/>
                  </a:lnTo>
                  <a:lnTo>
                    <a:pt x="1600" y="512"/>
                  </a:lnTo>
                  <a:lnTo>
                    <a:pt x="1600" y="517"/>
                  </a:lnTo>
                  <a:lnTo>
                    <a:pt x="1610" y="537"/>
                  </a:lnTo>
                  <a:lnTo>
                    <a:pt x="1612" y="543"/>
                  </a:lnTo>
                  <a:lnTo>
                    <a:pt x="1620" y="543"/>
                  </a:lnTo>
                  <a:lnTo>
                    <a:pt x="1623" y="537"/>
                  </a:lnTo>
                  <a:lnTo>
                    <a:pt x="1623" y="532"/>
                  </a:lnTo>
                  <a:close/>
                  <a:moveTo>
                    <a:pt x="1642" y="574"/>
                  </a:moveTo>
                  <a:lnTo>
                    <a:pt x="1634" y="554"/>
                  </a:lnTo>
                  <a:lnTo>
                    <a:pt x="1628" y="549"/>
                  </a:lnTo>
                  <a:lnTo>
                    <a:pt x="1623" y="549"/>
                  </a:lnTo>
                  <a:lnTo>
                    <a:pt x="1617" y="554"/>
                  </a:lnTo>
                  <a:lnTo>
                    <a:pt x="1617" y="559"/>
                  </a:lnTo>
                  <a:lnTo>
                    <a:pt x="1628" y="582"/>
                  </a:lnTo>
                  <a:lnTo>
                    <a:pt x="1634" y="584"/>
                  </a:lnTo>
                  <a:lnTo>
                    <a:pt x="1639" y="584"/>
                  </a:lnTo>
                  <a:lnTo>
                    <a:pt x="1642" y="582"/>
                  </a:lnTo>
                  <a:lnTo>
                    <a:pt x="1642" y="574"/>
                  </a:lnTo>
                  <a:close/>
                  <a:moveTo>
                    <a:pt x="1660" y="619"/>
                  </a:moveTo>
                  <a:lnTo>
                    <a:pt x="1652" y="598"/>
                  </a:lnTo>
                  <a:lnTo>
                    <a:pt x="1647" y="593"/>
                  </a:lnTo>
                  <a:lnTo>
                    <a:pt x="1642" y="593"/>
                  </a:lnTo>
                  <a:lnTo>
                    <a:pt x="1636" y="598"/>
                  </a:lnTo>
                  <a:lnTo>
                    <a:pt x="1636" y="603"/>
                  </a:lnTo>
                  <a:lnTo>
                    <a:pt x="1644" y="624"/>
                  </a:lnTo>
                  <a:lnTo>
                    <a:pt x="1649" y="629"/>
                  </a:lnTo>
                  <a:lnTo>
                    <a:pt x="1654" y="629"/>
                  </a:lnTo>
                  <a:lnTo>
                    <a:pt x="1660" y="624"/>
                  </a:lnTo>
                  <a:lnTo>
                    <a:pt x="1660" y="619"/>
                  </a:lnTo>
                  <a:close/>
                  <a:moveTo>
                    <a:pt x="1675" y="664"/>
                  </a:moveTo>
                  <a:lnTo>
                    <a:pt x="1667" y="643"/>
                  </a:lnTo>
                  <a:lnTo>
                    <a:pt x="1665" y="637"/>
                  </a:lnTo>
                  <a:lnTo>
                    <a:pt x="1657" y="637"/>
                  </a:lnTo>
                  <a:lnTo>
                    <a:pt x="1654" y="640"/>
                  </a:lnTo>
                  <a:lnTo>
                    <a:pt x="1652" y="648"/>
                  </a:lnTo>
                  <a:lnTo>
                    <a:pt x="1660" y="669"/>
                  </a:lnTo>
                  <a:lnTo>
                    <a:pt x="1665" y="674"/>
                  </a:lnTo>
                  <a:lnTo>
                    <a:pt x="1670" y="674"/>
                  </a:lnTo>
                  <a:lnTo>
                    <a:pt x="1675" y="669"/>
                  </a:lnTo>
                  <a:lnTo>
                    <a:pt x="1675" y="664"/>
                  </a:lnTo>
                  <a:close/>
                  <a:moveTo>
                    <a:pt x="1689" y="711"/>
                  </a:moveTo>
                  <a:lnTo>
                    <a:pt x="1684" y="687"/>
                  </a:lnTo>
                  <a:lnTo>
                    <a:pt x="1678" y="682"/>
                  </a:lnTo>
                  <a:lnTo>
                    <a:pt x="1672" y="682"/>
                  </a:lnTo>
                  <a:lnTo>
                    <a:pt x="1667" y="684"/>
                  </a:lnTo>
                  <a:lnTo>
                    <a:pt x="1667" y="693"/>
                  </a:lnTo>
                  <a:lnTo>
                    <a:pt x="1672" y="713"/>
                  </a:lnTo>
                  <a:lnTo>
                    <a:pt x="1678" y="718"/>
                  </a:lnTo>
                  <a:lnTo>
                    <a:pt x="1684" y="718"/>
                  </a:lnTo>
                  <a:lnTo>
                    <a:pt x="1689" y="716"/>
                  </a:lnTo>
                  <a:lnTo>
                    <a:pt x="1689" y="711"/>
                  </a:lnTo>
                  <a:close/>
                  <a:moveTo>
                    <a:pt x="1702" y="755"/>
                  </a:moveTo>
                  <a:lnTo>
                    <a:pt x="1697" y="731"/>
                  </a:lnTo>
                  <a:lnTo>
                    <a:pt x="1691" y="726"/>
                  </a:lnTo>
                  <a:lnTo>
                    <a:pt x="1686" y="726"/>
                  </a:lnTo>
                  <a:lnTo>
                    <a:pt x="1681" y="729"/>
                  </a:lnTo>
                  <a:lnTo>
                    <a:pt x="1681" y="737"/>
                  </a:lnTo>
                  <a:lnTo>
                    <a:pt x="1686" y="758"/>
                  </a:lnTo>
                  <a:lnTo>
                    <a:pt x="1689" y="763"/>
                  </a:lnTo>
                  <a:lnTo>
                    <a:pt x="1694" y="766"/>
                  </a:lnTo>
                  <a:lnTo>
                    <a:pt x="1699" y="761"/>
                  </a:lnTo>
                  <a:lnTo>
                    <a:pt x="1702" y="755"/>
                  </a:lnTo>
                  <a:close/>
                  <a:moveTo>
                    <a:pt x="1709" y="803"/>
                  </a:moveTo>
                  <a:lnTo>
                    <a:pt x="1707" y="778"/>
                  </a:lnTo>
                  <a:lnTo>
                    <a:pt x="1702" y="773"/>
                  </a:lnTo>
                  <a:lnTo>
                    <a:pt x="1697" y="773"/>
                  </a:lnTo>
                  <a:lnTo>
                    <a:pt x="1691" y="776"/>
                  </a:lnTo>
                  <a:lnTo>
                    <a:pt x="1691" y="781"/>
                  </a:lnTo>
                  <a:lnTo>
                    <a:pt x="1694" y="805"/>
                  </a:lnTo>
                  <a:lnTo>
                    <a:pt x="1699" y="810"/>
                  </a:lnTo>
                  <a:lnTo>
                    <a:pt x="1704" y="810"/>
                  </a:lnTo>
                  <a:lnTo>
                    <a:pt x="1709" y="808"/>
                  </a:lnTo>
                  <a:lnTo>
                    <a:pt x="1709" y="803"/>
                  </a:lnTo>
                  <a:close/>
                  <a:moveTo>
                    <a:pt x="1717" y="850"/>
                  </a:moveTo>
                  <a:lnTo>
                    <a:pt x="1714" y="826"/>
                  </a:lnTo>
                  <a:lnTo>
                    <a:pt x="1712" y="821"/>
                  </a:lnTo>
                  <a:lnTo>
                    <a:pt x="1704" y="818"/>
                  </a:lnTo>
                  <a:lnTo>
                    <a:pt x="1702" y="821"/>
                  </a:lnTo>
                  <a:lnTo>
                    <a:pt x="1699" y="828"/>
                  </a:lnTo>
                  <a:lnTo>
                    <a:pt x="1702" y="852"/>
                  </a:lnTo>
                  <a:lnTo>
                    <a:pt x="1707" y="858"/>
                  </a:lnTo>
                  <a:lnTo>
                    <a:pt x="1712" y="858"/>
                  </a:lnTo>
                  <a:lnTo>
                    <a:pt x="1717" y="855"/>
                  </a:lnTo>
                  <a:lnTo>
                    <a:pt x="1717" y="850"/>
                  </a:lnTo>
                  <a:close/>
                  <a:moveTo>
                    <a:pt x="1722" y="897"/>
                  </a:moveTo>
                  <a:lnTo>
                    <a:pt x="1720" y="873"/>
                  </a:lnTo>
                  <a:lnTo>
                    <a:pt x="1717" y="868"/>
                  </a:lnTo>
                  <a:lnTo>
                    <a:pt x="1712" y="865"/>
                  </a:lnTo>
                  <a:lnTo>
                    <a:pt x="1707" y="868"/>
                  </a:lnTo>
                  <a:lnTo>
                    <a:pt x="1704" y="873"/>
                  </a:lnTo>
                  <a:lnTo>
                    <a:pt x="1707" y="897"/>
                  </a:lnTo>
                  <a:lnTo>
                    <a:pt x="1712" y="902"/>
                  </a:lnTo>
                  <a:lnTo>
                    <a:pt x="1717" y="905"/>
                  </a:lnTo>
                  <a:lnTo>
                    <a:pt x="1722" y="902"/>
                  </a:lnTo>
                  <a:lnTo>
                    <a:pt x="1722" y="897"/>
                  </a:lnTo>
                  <a:close/>
                  <a:moveTo>
                    <a:pt x="1727" y="944"/>
                  </a:moveTo>
                  <a:lnTo>
                    <a:pt x="1725" y="920"/>
                  </a:lnTo>
                  <a:lnTo>
                    <a:pt x="1722" y="915"/>
                  </a:lnTo>
                  <a:lnTo>
                    <a:pt x="1717" y="912"/>
                  </a:lnTo>
                  <a:lnTo>
                    <a:pt x="1712" y="915"/>
                  </a:lnTo>
                  <a:lnTo>
                    <a:pt x="1709" y="920"/>
                  </a:lnTo>
                  <a:lnTo>
                    <a:pt x="1712" y="944"/>
                  </a:lnTo>
                  <a:lnTo>
                    <a:pt x="1714" y="949"/>
                  </a:lnTo>
                  <a:lnTo>
                    <a:pt x="1720" y="952"/>
                  </a:lnTo>
                  <a:lnTo>
                    <a:pt x="1725" y="949"/>
                  </a:lnTo>
                  <a:lnTo>
                    <a:pt x="1727" y="944"/>
                  </a:lnTo>
                  <a:close/>
                  <a:moveTo>
                    <a:pt x="1727" y="991"/>
                  </a:moveTo>
                  <a:lnTo>
                    <a:pt x="1727" y="967"/>
                  </a:lnTo>
                  <a:lnTo>
                    <a:pt x="1725" y="962"/>
                  </a:lnTo>
                  <a:lnTo>
                    <a:pt x="1720" y="960"/>
                  </a:lnTo>
                  <a:lnTo>
                    <a:pt x="1714" y="962"/>
                  </a:lnTo>
                  <a:lnTo>
                    <a:pt x="1712" y="967"/>
                  </a:lnTo>
                  <a:lnTo>
                    <a:pt x="1712" y="991"/>
                  </a:lnTo>
                  <a:lnTo>
                    <a:pt x="1714" y="997"/>
                  </a:lnTo>
                  <a:lnTo>
                    <a:pt x="1722" y="999"/>
                  </a:lnTo>
                  <a:lnTo>
                    <a:pt x="1727" y="997"/>
                  </a:lnTo>
                  <a:lnTo>
                    <a:pt x="1727" y="991"/>
                  </a:lnTo>
                  <a:close/>
                  <a:moveTo>
                    <a:pt x="1727" y="1039"/>
                  </a:moveTo>
                  <a:lnTo>
                    <a:pt x="1727" y="1015"/>
                  </a:lnTo>
                  <a:lnTo>
                    <a:pt x="1727" y="1009"/>
                  </a:lnTo>
                  <a:lnTo>
                    <a:pt x="1722" y="1007"/>
                  </a:lnTo>
                  <a:lnTo>
                    <a:pt x="1714" y="1009"/>
                  </a:lnTo>
                  <a:lnTo>
                    <a:pt x="1712" y="1015"/>
                  </a:lnTo>
                  <a:lnTo>
                    <a:pt x="1712" y="1039"/>
                  </a:lnTo>
                  <a:lnTo>
                    <a:pt x="1714" y="1044"/>
                  </a:lnTo>
                  <a:lnTo>
                    <a:pt x="1720" y="1046"/>
                  </a:lnTo>
                  <a:lnTo>
                    <a:pt x="1725" y="1044"/>
                  </a:lnTo>
                  <a:lnTo>
                    <a:pt x="1727" y="1039"/>
                  </a:lnTo>
                  <a:close/>
                  <a:moveTo>
                    <a:pt x="1725" y="1086"/>
                  </a:moveTo>
                  <a:lnTo>
                    <a:pt x="1727" y="1062"/>
                  </a:lnTo>
                  <a:lnTo>
                    <a:pt x="1725" y="1057"/>
                  </a:lnTo>
                  <a:lnTo>
                    <a:pt x="1720" y="1054"/>
                  </a:lnTo>
                  <a:lnTo>
                    <a:pt x="1714" y="1057"/>
                  </a:lnTo>
                  <a:lnTo>
                    <a:pt x="1712" y="1062"/>
                  </a:lnTo>
                  <a:lnTo>
                    <a:pt x="1709" y="1086"/>
                  </a:lnTo>
                  <a:lnTo>
                    <a:pt x="1712" y="1091"/>
                  </a:lnTo>
                  <a:lnTo>
                    <a:pt x="1717" y="1094"/>
                  </a:lnTo>
                  <a:lnTo>
                    <a:pt x="1722" y="1091"/>
                  </a:lnTo>
                  <a:lnTo>
                    <a:pt x="1725" y="1086"/>
                  </a:lnTo>
                  <a:close/>
                  <a:moveTo>
                    <a:pt x="1722" y="1133"/>
                  </a:moveTo>
                  <a:lnTo>
                    <a:pt x="1725" y="1109"/>
                  </a:lnTo>
                  <a:lnTo>
                    <a:pt x="1722" y="1104"/>
                  </a:lnTo>
                  <a:lnTo>
                    <a:pt x="1717" y="1101"/>
                  </a:lnTo>
                  <a:lnTo>
                    <a:pt x="1712" y="1104"/>
                  </a:lnTo>
                  <a:lnTo>
                    <a:pt x="1709" y="1109"/>
                  </a:lnTo>
                  <a:lnTo>
                    <a:pt x="1707" y="1131"/>
                  </a:lnTo>
                  <a:lnTo>
                    <a:pt x="1707" y="1138"/>
                  </a:lnTo>
                  <a:lnTo>
                    <a:pt x="1712" y="1141"/>
                  </a:lnTo>
                  <a:lnTo>
                    <a:pt x="1720" y="1138"/>
                  </a:lnTo>
                  <a:lnTo>
                    <a:pt x="1722" y="1133"/>
                  </a:lnTo>
                  <a:close/>
                  <a:moveTo>
                    <a:pt x="1714" y="1180"/>
                  </a:moveTo>
                  <a:lnTo>
                    <a:pt x="1720" y="1156"/>
                  </a:lnTo>
                  <a:lnTo>
                    <a:pt x="1717" y="1151"/>
                  </a:lnTo>
                  <a:lnTo>
                    <a:pt x="1712" y="1149"/>
                  </a:lnTo>
                  <a:lnTo>
                    <a:pt x="1707" y="1149"/>
                  </a:lnTo>
                  <a:lnTo>
                    <a:pt x="1704" y="1154"/>
                  </a:lnTo>
                  <a:lnTo>
                    <a:pt x="1699" y="1178"/>
                  </a:lnTo>
                  <a:lnTo>
                    <a:pt x="1702" y="1183"/>
                  </a:lnTo>
                  <a:lnTo>
                    <a:pt x="1707" y="1188"/>
                  </a:lnTo>
                  <a:lnTo>
                    <a:pt x="1712" y="1185"/>
                  </a:lnTo>
                  <a:lnTo>
                    <a:pt x="1714" y="1180"/>
                  </a:lnTo>
                  <a:close/>
                  <a:moveTo>
                    <a:pt x="1707" y="1228"/>
                  </a:moveTo>
                  <a:lnTo>
                    <a:pt x="1712" y="1203"/>
                  </a:lnTo>
                  <a:lnTo>
                    <a:pt x="1709" y="1198"/>
                  </a:lnTo>
                  <a:lnTo>
                    <a:pt x="1704" y="1196"/>
                  </a:lnTo>
                  <a:lnTo>
                    <a:pt x="1699" y="1196"/>
                  </a:lnTo>
                  <a:lnTo>
                    <a:pt x="1697" y="1201"/>
                  </a:lnTo>
                  <a:lnTo>
                    <a:pt x="1691" y="1225"/>
                  </a:lnTo>
                  <a:lnTo>
                    <a:pt x="1694" y="1230"/>
                  </a:lnTo>
                  <a:lnTo>
                    <a:pt x="1699" y="1233"/>
                  </a:lnTo>
                  <a:lnTo>
                    <a:pt x="1704" y="1233"/>
                  </a:lnTo>
                  <a:lnTo>
                    <a:pt x="1707" y="1228"/>
                  </a:lnTo>
                  <a:close/>
                  <a:moveTo>
                    <a:pt x="1697" y="1275"/>
                  </a:moveTo>
                  <a:lnTo>
                    <a:pt x="1702" y="1251"/>
                  </a:lnTo>
                  <a:lnTo>
                    <a:pt x="1702" y="1243"/>
                  </a:lnTo>
                  <a:lnTo>
                    <a:pt x="1697" y="1240"/>
                  </a:lnTo>
                  <a:lnTo>
                    <a:pt x="1691" y="1243"/>
                  </a:lnTo>
                  <a:lnTo>
                    <a:pt x="1686" y="1245"/>
                  </a:lnTo>
                  <a:lnTo>
                    <a:pt x="1681" y="1269"/>
                  </a:lnTo>
                  <a:lnTo>
                    <a:pt x="1684" y="1275"/>
                  </a:lnTo>
                  <a:lnTo>
                    <a:pt x="1686" y="1280"/>
                  </a:lnTo>
                  <a:lnTo>
                    <a:pt x="1694" y="1277"/>
                  </a:lnTo>
                  <a:lnTo>
                    <a:pt x="1697" y="1275"/>
                  </a:lnTo>
                  <a:close/>
                  <a:moveTo>
                    <a:pt x="1684" y="1318"/>
                  </a:moveTo>
                  <a:lnTo>
                    <a:pt x="1691" y="1295"/>
                  </a:lnTo>
                  <a:lnTo>
                    <a:pt x="1691" y="1290"/>
                  </a:lnTo>
                  <a:lnTo>
                    <a:pt x="1686" y="1288"/>
                  </a:lnTo>
                  <a:lnTo>
                    <a:pt x="1678" y="1288"/>
                  </a:lnTo>
                  <a:lnTo>
                    <a:pt x="1675" y="1293"/>
                  </a:lnTo>
                  <a:lnTo>
                    <a:pt x="1670" y="1313"/>
                  </a:lnTo>
                  <a:lnTo>
                    <a:pt x="1670" y="1322"/>
                  </a:lnTo>
                  <a:lnTo>
                    <a:pt x="1675" y="1325"/>
                  </a:lnTo>
                  <a:lnTo>
                    <a:pt x="1681" y="1325"/>
                  </a:lnTo>
                  <a:lnTo>
                    <a:pt x="1684" y="1318"/>
                  </a:lnTo>
                  <a:close/>
                  <a:moveTo>
                    <a:pt x="1670" y="1363"/>
                  </a:moveTo>
                  <a:lnTo>
                    <a:pt x="1678" y="1342"/>
                  </a:lnTo>
                  <a:lnTo>
                    <a:pt x="1678" y="1335"/>
                  </a:lnTo>
                  <a:lnTo>
                    <a:pt x="1672" y="1332"/>
                  </a:lnTo>
                  <a:lnTo>
                    <a:pt x="1667" y="1332"/>
                  </a:lnTo>
                  <a:lnTo>
                    <a:pt x="1662" y="1337"/>
                  </a:lnTo>
                  <a:lnTo>
                    <a:pt x="1654" y="1358"/>
                  </a:lnTo>
                  <a:lnTo>
                    <a:pt x="1654" y="1366"/>
                  </a:lnTo>
                  <a:lnTo>
                    <a:pt x="1660" y="1369"/>
                  </a:lnTo>
                  <a:lnTo>
                    <a:pt x="1665" y="1369"/>
                  </a:lnTo>
                  <a:lnTo>
                    <a:pt x="1670" y="1363"/>
                  </a:lnTo>
                  <a:close/>
                  <a:moveTo>
                    <a:pt x="1654" y="1408"/>
                  </a:moveTo>
                  <a:lnTo>
                    <a:pt x="1662" y="1387"/>
                  </a:lnTo>
                  <a:lnTo>
                    <a:pt x="1662" y="1382"/>
                  </a:lnTo>
                  <a:lnTo>
                    <a:pt x="1657" y="1377"/>
                  </a:lnTo>
                  <a:lnTo>
                    <a:pt x="1652" y="1377"/>
                  </a:lnTo>
                  <a:lnTo>
                    <a:pt x="1647" y="1382"/>
                  </a:lnTo>
                  <a:lnTo>
                    <a:pt x="1639" y="1403"/>
                  </a:lnTo>
                  <a:lnTo>
                    <a:pt x="1639" y="1410"/>
                  </a:lnTo>
                  <a:lnTo>
                    <a:pt x="1644" y="1413"/>
                  </a:lnTo>
                  <a:lnTo>
                    <a:pt x="1649" y="1413"/>
                  </a:lnTo>
                  <a:lnTo>
                    <a:pt x="1654" y="1408"/>
                  </a:lnTo>
                  <a:close/>
                  <a:moveTo>
                    <a:pt x="1636" y="1452"/>
                  </a:moveTo>
                  <a:lnTo>
                    <a:pt x="1644" y="1432"/>
                  </a:lnTo>
                  <a:lnTo>
                    <a:pt x="1644" y="1427"/>
                  </a:lnTo>
                  <a:lnTo>
                    <a:pt x="1642" y="1421"/>
                  </a:lnTo>
                  <a:lnTo>
                    <a:pt x="1636" y="1421"/>
                  </a:lnTo>
                  <a:lnTo>
                    <a:pt x="1631" y="1427"/>
                  </a:lnTo>
                  <a:lnTo>
                    <a:pt x="1620" y="1447"/>
                  </a:lnTo>
                  <a:lnTo>
                    <a:pt x="1620" y="1452"/>
                  </a:lnTo>
                  <a:lnTo>
                    <a:pt x="1625" y="1457"/>
                  </a:lnTo>
                  <a:lnTo>
                    <a:pt x="1631" y="1457"/>
                  </a:lnTo>
                  <a:lnTo>
                    <a:pt x="1636" y="1452"/>
                  </a:lnTo>
                  <a:close/>
                  <a:moveTo>
                    <a:pt x="1615" y="1497"/>
                  </a:moveTo>
                  <a:lnTo>
                    <a:pt x="1625" y="1474"/>
                  </a:lnTo>
                  <a:lnTo>
                    <a:pt x="1625" y="1469"/>
                  </a:lnTo>
                  <a:lnTo>
                    <a:pt x="1623" y="1463"/>
                  </a:lnTo>
                  <a:lnTo>
                    <a:pt x="1615" y="1463"/>
                  </a:lnTo>
                  <a:lnTo>
                    <a:pt x="1612" y="1469"/>
                  </a:lnTo>
                  <a:lnTo>
                    <a:pt x="1602" y="1489"/>
                  </a:lnTo>
                  <a:lnTo>
                    <a:pt x="1602" y="1494"/>
                  </a:lnTo>
                  <a:lnTo>
                    <a:pt x="1605" y="1500"/>
                  </a:lnTo>
                  <a:lnTo>
                    <a:pt x="1612" y="1500"/>
                  </a:lnTo>
                  <a:lnTo>
                    <a:pt x="1615" y="1497"/>
                  </a:lnTo>
                  <a:close/>
                  <a:moveTo>
                    <a:pt x="1594" y="1539"/>
                  </a:moveTo>
                  <a:lnTo>
                    <a:pt x="1605" y="1519"/>
                  </a:lnTo>
                  <a:lnTo>
                    <a:pt x="1607" y="1510"/>
                  </a:lnTo>
                  <a:lnTo>
                    <a:pt x="1602" y="1507"/>
                  </a:lnTo>
                  <a:lnTo>
                    <a:pt x="1597" y="1507"/>
                  </a:lnTo>
                  <a:lnTo>
                    <a:pt x="1592" y="1510"/>
                  </a:lnTo>
                  <a:lnTo>
                    <a:pt x="1582" y="1531"/>
                  </a:lnTo>
                  <a:lnTo>
                    <a:pt x="1582" y="1536"/>
                  </a:lnTo>
                  <a:lnTo>
                    <a:pt x="1584" y="1542"/>
                  </a:lnTo>
                  <a:lnTo>
                    <a:pt x="1589" y="1542"/>
                  </a:lnTo>
                  <a:lnTo>
                    <a:pt x="1594" y="1539"/>
                  </a:lnTo>
                  <a:close/>
                  <a:moveTo>
                    <a:pt x="1570" y="1581"/>
                  </a:moveTo>
                  <a:lnTo>
                    <a:pt x="1584" y="1560"/>
                  </a:lnTo>
                  <a:lnTo>
                    <a:pt x="1584" y="1552"/>
                  </a:lnTo>
                  <a:lnTo>
                    <a:pt x="1582" y="1549"/>
                  </a:lnTo>
                  <a:lnTo>
                    <a:pt x="1573" y="1547"/>
                  </a:lnTo>
                  <a:lnTo>
                    <a:pt x="1568" y="1552"/>
                  </a:lnTo>
                  <a:lnTo>
                    <a:pt x="1557" y="1573"/>
                  </a:lnTo>
                  <a:lnTo>
                    <a:pt x="1557" y="1579"/>
                  </a:lnTo>
                  <a:lnTo>
                    <a:pt x="1560" y="1584"/>
                  </a:lnTo>
                  <a:lnTo>
                    <a:pt x="1565" y="1584"/>
                  </a:lnTo>
                  <a:lnTo>
                    <a:pt x="1570" y="1581"/>
                  </a:lnTo>
                  <a:close/>
                  <a:moveTo>
                    <a:pt x="1547" y="1621"/>
                  </a:moveTo>
                  <a:lnTo>
                    <a:pt x="1557" y="1599"/>
                  </a:lnTo>
                  <a:lnTo>
                    <a:pt x="1560" y="1594"/>
                  </a:lnTo>
                  <a:lnTo>
                    <a:pt x="1555" y="1589"/>
                  </a:lnTo>
                  <a:lnTo>
                    <a:pt x="1550" y="1589"/>
                  </a:lnTo>
                  <a:lnTo>
                    <a:pt x="1545" y="1591"/>
                  </a:lnTo>
                  <a:lnTo>
                    <a:pt x="1532" y="1613"/>
                  </a:lnTo>
                  <a:lnTo>
                    <a:pt x="1532" y="1618"/>
                  </a:lnTo>
                  <a:lnTo>
                    <a:pt x="1534" y="1623"/>
                  </a:lnTo>
                  <a:lnTo>
                    <a:pt x="1542" y="1623"/>
                  </a:lnTo>
                  <a:lnTo>
                    <a:pt x="1547" y="1621"/>
                  </a:lnTo>
                  <a:close/>
                  <a:moveTo>
                    <a:pt x="1518" y="1659"/>
                  </a:moveTo>
                  <a:lnTo>
                    <a:pt x="1532" y="1639"/>
                  </a:lnTo>
                  <a:lnTo>
                    <a:pt x="1534" y="1633"/>
                  </a:lnTo>
                  <a:lnTo>
                    <a:pt x="1532" y="1628"/>
                  </a:lnTo>
                  <a:lnTo>
                    <a:pt x="1523" y="1628"/>
                  </a:lnTo>
                  <a:lnTo>
                    <a:pt x="1518" y="1631"/>
                  </a:lnTo>
                  <a:lnTo>
                    <a:pt x="1505" y="1649"/>
                  </a:lnTo>
                  <a:lnTo>
                    <a:pt x="1505" y="1657"/>
                  </a:lnTo>
                  <a:lnTo>
                    <a:pt x="1508" y="1663"/>
                  </a:lnTo>
                  <a:lnTo>
                    <a:pt x="1513" y="1663"/>
                  </a:lnTo>
                  <a:lnTo>
                    <a:pt x="1518" y="1659"/>
                  </a:lnTo>
                  <a:close/>
                  <a:moveTo>
                    <a:pt x="1490" y="1696"/>
                  </a:moveTo>
                  <a:lnTo>
                    <a:pt x="1505" y="1678"/>
                  </a:lnTo>
                  <a:lnTo>
                    <a:pt x="1505" y="1673"/>
                  </a:lnTo>
                  <a:lnTo>
                    <a:pt x="1502" y="1668"/>
                  </a:lnTo>
                  <a:lnTo>
                    <a:pt x="1497" y="1665"/>
                  </a:lnTo>
                  <a:lnTo>
                    <a:pt x="1492" y="1670"/>
                  </a:lnTo>
                  <a:lnTo>
                    <a:pt x="1479" y="1688"/>
                  </a:lnTo>
                  <a:lnTo>
                    <a:pt x="1477" y="1694"/>
                  </a:lnTo>
                  <a:lnTo>
                    <a:pt x="1479" y="1699"/>
                  </a:lnTo>
                  <a:lnTo>
                    <a:pt x="1485" y="1701"/>
                  </a:lnTo>
                  <a:lnTo>
                    <a:pt x="1490" y="1696"/>
                  </a:lnTo>
                  <a:close/>
                  <a:moveTo>
                    <a:pt x="1460" y="1733"/>
                  </a:moveTo>
                  <a:lnTo>
                    <a:pt x="1477" y="1718"/>
                  </a:lnTo>
                  <a:lnTo>
                    <a:pt x="1477" y="1710"/>
                  </a:lnTo>
                  <a:lnTo>
                    <a:pt x="1473" y="1704"/>
                  </a:lnTo>
                  <a:lnTo>
                    <a:pt x="1468" y="1704"/>
                  </a:lnTo>
                  <a:lnTo>
                    <a:pt x="1463" y="1706"/>
                  </a:lnTo>
                  <a:lnTo>
                    <a:pt x="1448" y="1725"/>
                  </a:lnTo>
                  <a:lnTo>
                    <a:pt x="1448" y="1730"/>
                  </a:lnTo>
                  <a:lnTo>
                    <a:pt x="1450" y="1736"/>
                  </a:lnTo>
                  <a:lnTo>
                    <a:pt x="1455" y="1736"/>
                  </a:lnTo>
                  <a:lnTo>
                    <a:pt x="1460" y="1733"/>
                  </a:lnTo>
                  <a:close/>
                  <a:moveTo>
                    <a:pt x="1430" y="1770"/>
                  </a:moveTo>
                  <a:lnTo>
                    <a:pt x="1445" y="1751"/>
                  </a:lnTo>
                  <a:lnTo>
                    <a:pt x="1448" y="1746"/>
                  </a:lnTo>
                  <a:lnTo>
                    <a:pt x="1445" y="1741"/>
                  </a:lnTo>
                  <a:lnTo>
                    <a:pt x="1437" y="1738"/>
                  </a:lnTo>
                  <a:lnTo>
                    <a:pt x="1432" y="1741"/>
                  </a:lnTo>
                  <a:lnTo>
                    <a:pt x="1416" y="1760"/>
                  </a:lnTo>
                  <a:lnTo>
                    <a:pt x="1413" y="1765"/>
                  </a:lnTo>
                  <a:lnTo>
                    <a:pt x="1416" y="1770"/>
                  </a:lnTo>
                  <a:lnTo>
                    <a:pt x="1424" y="1773"/>
                  </a:lnTo>
                  <a:lnTo>
                    <a:pt x="1430" y="1770"/>
                  </a:lnTo>
                  <a:close/>
                  <a:moveTo>
                    <a:pt x="1395" y="1803"/>
                  </a:moveTo>
                  <a:lnTo>
                    <a:pt x="1411" y="1788"/>
                  </a:lnTo>
                  <a:lnTo>
                    <a:pt x="1413" y="1780"/>
                  </a:lnTo>
                  <a:lnTo>
                    <a:pt x="1411" y="1775"/>
                  </a:lnTo>
                  <a:lnTo>
                    <a:pt x="1406" y="1773"/>
                  </a:lnTo>
                  <a:lnTo>
                    <a:pt x="1400" y="1775"/>
                  </a:lnTo>
                  <a:lnTo>
                    <a:pt x="1385" y="1793"/>
                  </a:lnTo>
                  <a:lnTo>
                    <a:pt x="1382" y="1798"/>
                  </a:lnTo>
                  <a:lnTo>
                    <a:pt x="1385" y="1803"/>
                  </a:lnTo>
                  <a:lnTo>
                    <a:pt x="1390" y="1807"/>
                  </a:lnTo>
                  <a:lnTo>
                    <a:pt x="1395" y="1803"/>
                  </a:lnTo>
                  <a:close/>
                  <a:moveTo>
                    <a:pt x="1361" y="1835"/>
                  </a:moveTo>
                  <a:lnTo>
                    <a:pt x="1377" y="1820"/>
                  </a:lnTo>
                  <a:lnTo>
                    <a:pt x="1380" y="1815"/>
                  </a:lnTo>
                  <a:lnTo>
                    <a:pt x="1380" y="1809"/>
                  </a:lnTo>
                  <a:lnTo>
                    <a:pt x="1371" y="1807"/>
                  </a:lnTo>
                  <a:lnTo>
                    <a:pt x="1366" y="1809"/>
                  </a:lnTo>
                  <a:lnTo>
                    <a:pt x="1351" y="1825"/>
                  </a:lnTo>
                  <a:lnTo>
                    <a:pt x="1348" y="1830"/>
                  </a:lnTo>
                  <a:lnTo>
                    <a:pt x="1348" y="1835"/>
                  </a:lnTo>
                  <a:lnTo>
                    <a:pt x="1356" y="1838"/>
                  </a:lnTo>
                  <a:lnTo>
                    <a:pt x="1361" y="1835"/>
                  </a:lnTo>
                  <a:close/>
                  <a:moveTo>
                    <a:pt x="1325" y="1867"/>
                  </a:moveTo>
                  <a:lnTo>
                    <a:pt x="1343" y="1851"/>
                  </a:lnTo>
                  <a:lnTo>
                    <a:pt x="1346" y="1845"/>
                  </a:lnTo>
                  <a:lnTo>
                    <a:pt x="1343" y="1840"/>
                  </a:lnTo>
                  <a:lnTo>
                    <a:pt x="1338" y="1838"/>
                  </a:lnTo>
                  <a:lnTo>
                    <a:pt x="1333" y="1840"/>
                  </a:lnTo>
                  <a:lnTo>
                    <a:pt x="1314" y="1857"/>
                  </a:lnTo>
                  <a:lnTo>
                    <a:pt x="1311" y="1862"/>
                  </a:lnTo>
                  <a:lnTo>
                    <a:pt x="1314" y="1867"/>
                  </a:lnTo>
                  <a:lnTo>
                    <a:pt x="1319" y="1870"/>
                  </a:lnTo>
                  <a:lnTo>
                    <a:pt x="1325" y="1867"/>
                  </a:lnTo>
                  <a:close/>
                  <a:moveTo>
                    <a:pt x="1288" y="1898"/>
                  </a:moveTo>
                  <a:lnTo>
                    <a:pt x="1306" y="1882"/>
                  </a:lnTo>
                  <a:lnTo>
                    <a:pt x="1309" y="1877"/>
                  </a:lnTo>
                  <a:lnTo>
                    <a:pt x="1306" y="1872"/>
                  </a:lnTo>
                  <a:lnTo>
                    <a:pt x="1301" y="1870"/>
                  </a:lnTo>
                  <a:lnTo>
                    <a:pt x="1296" y="1870"/>
                  </a:lnTo>
                  <a:lnTo>
                    <a:pt x="1278" y="1885"/>
                  </a:lnTo>
                  <a:lnTo>
                    <a:pt x="1275" y="1890"/>
                  </a:lnTo>
                  <a:lnTo>
                    <a:pt x="1275" y="1895"/>
                  </a:lnTo>
                  <a:lnTo>
                    <a:pt x="1280" y="1898"/>
                  </a:lnTo>
                  <a:lnTo>
                    <a:pt x="1288" y="1898"/>
                  </a:lnTo>
                  <a:close/>
                  <a:moveTo>
                    <a:pt x="1249" y="1924"/>
                  </a:moveTo>
                  <a:lnTo>
                    <a:pt x="1266" y="1912"/>
                  </a:lnTo>
                  <a:lnTo>
                    <a:pt x="1273" y="1906"/>
                  </a:lnTo>
                  <a:lnTo>
                    <a:pt x="1269" y="1900"/>
                  </a:lnTo>
                  <a:lnTo>
                    <a:pt x="1264" y="1898"/>
                  </a:lnTo>
                  <a:lnTo>
                    <a:pt x="1259" y="1898"/>
                  </a:lnTo>
                  <a:lnTo>
                    <a:pt x="1241" y="1912"/>
                  </a:lnTo>
                  <a:lnTo>
                    <a:pt x="1236" y="1917"/>
                  </a:lnTo>
                  <a:lnTo>
                    <a:pt x="1238" y="1922"/>
                  </a:lnTo>
                  <a:lnTo>
                    <a:pt x="1243" y="1927"/>
                  </a:lnTo>
                  <a:lnTo>
                    <a:pt x="1249" y="1924"/>
                  </a:lnTo>
                  <a:close/>
                  <a:moveTo>
                    <a:pt x="1209" y="1950"/>
                  </a:moveTo>
                  <a:lnTo>
                    <a:pt x="1228" y="1937"/>
                  </a:lnTo>
                  <a:lnTo>
                    <a:pt x="1233" y="1932"/>
                  </a:lnTo>
                  <a:lnTo>
                    <a:pt x="1231" y="1927"/>
                  </a:lnTo>
                  <a:lnTo>
                    <a:pt x="1225" y="1924"/>
                  </a:lnTo>
                  <a:lnTo>
                    <a:pt x="1219" y="1924"/>
                  </a:lnTo>
                  <a:lnTo>
                    <a:pt x="1201" y="1937"/>
                  </a:lnTo>
                  <a:lnTo>
                    <a:pt x="1196" y="1942"/>
                  </a:lnTo>
                  <a:lnTo>
                    <a:pt x="1199" y="1948"/>
                  </a:lnTo>
                  <a:lnTo>
                    <a:pt x="1204" y="1954"/>
                  </a:lnTo>
                  <a:lnTo>
                    <a:pt x="1209" y="1950"/>
                  </a:lnTo>
                  <a:close/>
                  <a:moveTo>
                    <a:pt x="1167" y="1974"/>
                  </a:moveTo>
                  <a:lnTo>
                    <a:pt x="1188" y="1964"/>
                  </a:lnTo>
                  <a:lnTo>
                    <a:pt x="1194" y="1959"/>
                  </a:lnTo>
                  <a:lnTo>
                    <a:pt x="1191" y="1954"/>
                  </a:lnTo>
                  <a:lnTo>
                    <a:pt x="1186" y="1948"/>
                  </a:lnTo>
                  <a:lnTo>
                    <a:pt x="1181" y="1950"/>
                  </a:lnTo>
                  <a:lnTo>
                    <a:pt x="1159" y="1961"/>
                  </a:lnTo>
                  <a:lnTo>
                    <a:pt x="1157" y="1967"/>
                  </a:lnTo>
                  <a:lnTo>
                    <a:pt x="1157" y="1972"/>
                  </a:lnTo>
                  <a:lnTo>
                    <a:pt x="1162" y="1977"/>
                  </a:lnTo>
                  <a:lnTo>
                    <a:pt x="1167" y="1974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10" name="Freeform 91"/>
            <p:cNvSpPr>
              <a:spLocks/>
            </p:cNvSpPr>
            <p:nvPr userDrawn="1"/>
          </p:nvSpPr>
          <p:spPr bwMode="auto">
            <a:xfrm>
              <a:off x="7777163" y="3214688"/>
              <a:ext cx="896938" cy="681038"/>
            </a:xfrm>
            <a:custGeom>
              <a:avLst/>
              <a:gdLst>
                <a:gd name="T0" fmla="*/ 7808 w 9048"/>
                <a:gd name="T1" fmla="*/ 1854 h 6866"/>
                <a:gd name="T2" fmla="*/ 7751 w 9048"/>
                <a:gd name="T3" fmla="*/ 1392 h 6866"/>
                <a:gd name="T4" fmla="*/ 7583 w 9048"/>
                <a:gd name="T5" fmla="*/ 969 h 6866"/>
                <a:gd name="T6" fmla="*/ 7327 w 9048"/>
                <a:gd name="T7" fmla="*/ 608 h 6866"/>
                <a:gd name="T8" fmla="*/ 6992 w 9048"/>
                <a:gd name="T9" fmla="*/ 317 h 6866"/>
                <a:gd name="T10" fmla="*/ 6594 w 9048"/>
                <a:gd name="T11" fmla="*/ 113 h 6866"/>
                <a:gd name="T12" fmla="*/ 6146 w 9048"/>
                <a:gd name="T13" fmla="*/ 11 h 6866"/>
                <a:gd name="T14" fmla="*/ 5638 w 9048"/>
                <a:gd name="T15" fmla="*/ 29 h 6866"/>
                <a:gd name="T16" fmla="*/ 5145 w 9048"/>
                <a:gd name="T17" fmla="*/ 188 h 6866"/>
                <a:gd name="T18" fmla="*/ 4726 w 9048"/>
                <a:gd name="T19" fmla="*/ 469 h 6866"/>
                <a:gd name="T20" fmla="*/ 4381 w 9048"/>
                <a:gd name="T21" fmla="*/ 540 h 6866"/>
                <a:gd name="T22" fmla="*/ 3978 w 9048"/>
                <a:gd name="T23" fmla="*/ 236 h 6866"/>
                <a:gd name="T24" fmla="*/ 3501 w 9048"/>
                <a:gd name="T25" fmla="*/ 49 h 6866"/>
                <a:gd name="T26" fmla="*/ 2983 w 9048"/>
                <a:gd name="T27" fmla="*/ 3 h 6866"/>
                <a:gd name="T28" fmla="*/ 2527 w 9048"/>
                <a:gd name="T29" fmla="*/ 84 h 6866"/>
                <a:gd name="T30" fmla="*/ 2116 w 9048"/>
                <a:gd name="T31" fmla="*/ 270 h 6866"/>
                <a:gd name="T32" fmla="*/ 1767 w 9048"/>
                <a:gd name="T33" fmla="*/ 543 h 6866"/>
                <a:gd name="T34" fmla="*/ 1493 w 9048"/>
                <a:gd name="T35" fmla="*/ 894 h 6866"/>
                <a:gd name="T36" fmla="*/ 1309 w 9048"/>
                <a:gd name="T37" fmla="*/ 1303 h 6866"/>
                <a:gd name="T38" fmla="*/ 1228 w 9048"/>
                <a:gd name="T39" fmla="*/ 1759 h 6866"/>
                <a:gd name="T40" fmla="*/ 1246 w 9048"/>
                <a:gd name="T41" fmla="*/ 2116 h 6866"/>
                <a:gd name="T42" fmla="*/ 922 w 9048"/>
                <a:gd name="T43" fmla="*/ 2273 h 6866"/>
                <a:gd name="T44" fmla="*/ 636 w 9048"/>
                <a:gd name="T45" fmla="*/ 2483 h 6866"/>
                <a:gd name="T46" fmla="*/ 392 w 9048"/>
                <a:gd name="T47" fmla="*/ 2742 h 6866"/>
                <a:gd name="T48" fmla="*/ 205 w 9048"/>
                <a:gd name="T49" fmla="*/ 3043 h 6866"/>
                <a:gd name="T50" fmla="*/ 73 w 9048"/>
                <a:gd name="T51" fmla="*/ 3382 h 6866"/>
                <a:gd name="T52" fmla="*/ 8 w 9048"/>
                <a:gd name="T53" fmla="*/ 3746 h 6866"/>
                <a:gd name="T54" fmla="*/ 23 w 9048"/>
                <a:gd name="T55" fmla="*/ 4187 h 6866"/>
                <a:gd name="T56" fmla="*/ 150 w 9048"/>
                <a:gd name="T57" fmla="*/ 4635 h 6866"/>
                <a:gd name="T58" fmla="*/ 377 w 9048"/>
                <a:gd name="T59" fmla="*/ 5033 h 6866"/>
                <a:gd name="T60" fmla="*/ 691 w 9048"/>
                <a:gd name="T61" fmla="*/ 5361 h 6866"/>
                <a:gd name="T62" fmla="*/ 1074 w 9048"/>
                <a:gd name="T63" fmla="*/ 5607 h 6866"/>
                <a:gd name="T64" fmla="*/ 1513 w 9048"/>
                <a:gd name="T65" fmla="*/ 5757 h 6866"/>
                <a:gd name="T66" fmla="*/ 1993 w 9048"/>
                <a:gd name="T67" fmla="*/ 5791 h 6866"/>
                <a:gd name="T68" fmla="*/ 2451 w 9048"/>
                <a:gd name="T69" fmla="*/ 5712 h 6866"/>
                <a:gd name="T70" fmla="*/ 2731 w 9048"/>
                <a:gd name="T71" fmla="*/ 5846 h 6866"/>
                <a:gd name="T72" fmla="*/ 2952 w 9048"/>
                <a:gd name="T73" fmla="*/ 6142 h 6866"/>
                <a:gd name="T74" fmla="*/ 3219 w 9048"/>
                <a:gd name="T75" fmla="*/ 6396 h 6866"/>
                <a:gd name="T76" fmla="*/ 3528 w 9048"/>
                <a:gd name="T77" fmla="*/ 6603 h 6866"/>
                <a:gd name="T78" fmla="*/ 3870 w 9048"/>
                <a:gd name="T79" fmla="*/ 6752 h 6866"/>
                <a:gd name="T80" fmla="*/ 4240 w 9048"/>
                <a:gd name="T81" fmla="*/ 6842 h 6866"/>
                <a:gd name="T82" fmla="*/ 4632 w 9048"/>
                <a:gd name="T83" fmla="*/ 6866 h 6866"/>
                <a:gd name="T84" fmla="*/ 5015 w 9048"/>
                <a:gd name="T85" fmla="*/ 6816 h 6866"/>
                <a:gd name="T86" fmla="*/ 5371 w 9048"/>
                <a:gd name="T87" fmla="*/ 6702 h 6866"/>
                <a:gd name="T88" fmla="*/ 5698 w 9048"/>
                <a:gd name="T89" fmla="*/ 6533 h 6866"/>
                <a:gd name="T90" fmla="*/ 5989 w 9048"/>
                <a:gd name="T91" fmla="*/ 6309 h 6866"/>
                <a:gd name="T92" fmla="*/ 6238 w 9048"/>
                <a:gd name="T93" fmla="*/ 6042 h 6866"/>
                <a:gd name="T94" fmla="*/ 6439 w 9048"/>
                <a:gd name="T95" fmla="*/ 5733 h 6866"/>
                <a:gd name="T96" fmla="*/ 6801 w 9048"/>
                <a:gd name="T97" fmla="*/ 5762 h 6866"/>
                <a:gd name="T98" fmla="*/ 7249 w 9048"/>
                <a:gd name="T99" fmla="*/ 5791 h 6866"/>
                <a:gd name="T100" fmla="*/ 7715 w 9048"/>
                <a:gd name="T101" fmla="*/ 5709 h 6866"/>
                <a:gd name="T102" fmla="*/ 8134 w 9048"/>
                <a:gd name="T103" fmla="*/ 5521 h 6866"/>
                <a:gd name="T104" fmla="*/ 8492 w 9048"/>
                <a:gd name="T105" fmla="*/ 5237 h 6866"/>
                <a:gd name="T106" fmla="*/ 8772 w 9048"/>
                <a:gd name="T107" fmla="*/ 4881 h 6866"/>
                <a:gd name="T108" fmla="*/ 8961 w 9048"/>
                <a:gd name="T109" fmla="*/ 4461 h 6866"/>
                <a:gd name="T110" fmla="*/ 9045 w 9048"/>
                <a:gd name="T111" fmla="*/ 3995 h 6866"/>
                <a:gd name="T112" fmla="*/ 9023 w 9048"/>
                <a:gd name="T113" fmla="*/ 3593 h 6866"/>
                <a:gd name="T114" fmla="*/ 8929 w 9048"/>
                <a:gd name="T115" fmla="*/ 3237 h 6866"/>
                <a:gd name="T116" fmla="*/ 8772 w 9048"/>
                <a:gd name="T117" fmla="*/ 2912 h 6866"/>
                <a:gd name="T118" fmla="*/ 8557 w 9048"/>
                <a:gd name="T119" fmla="*/ 2626 h 6866"/>
                <a:gd name="T120" fmla="*/ 8293 w 9048"/>
                <a:gd name="T121" fmla="*/ 2386 h 6866"/>
                <a:gd name="T122" fmla="*/ 7989 w 9048"/>
                <a:gd name="T123" fmla="*/ 2197 h 6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48" h="6866">
                  <a:moveTo>
                    <a:pt x="7788" y="2113"/>
                  </a:moveTo>
                  <a:lnTo>
                    <a:pt x="7795" y="2048"/>
                  </a:lnTo>
                  <a:lnTo>
                    <a:pt x="7803" y="1984"/>
                  </a:lnTo>
                  <a:lnTo>
                    <a:pt x="7806" y="1919"/>
                  </a:lnTo>
                  <a:lnTo>
                    <a:pt x="7808" y="1854"/>
                  </a:lnTo>
                  <a:lnTo>
                    <a:pt x="7806" y="1759"/>
                  </a:lnTo>
                  <a:lnTo>
                    <a:pt x="7798" y="1665"/>
                  </a:lnTo>
                  <a:lnTo>
                    <a:pt x="7788" y="1573"/>
                  </a:lnTo>
                  <a:lnTo>
                    <a:pt x="7770" y="1481"/>
                  </a:lnTo>
                  <a:lnTo>
                    <a:pt x="7751" y="1392"/>
                  </a:lnTo>
                  <a:lnTo>
                    <a:pt x="7725" y="1303"/>
                  </a:lnTo>
                  <a:lnTo>
                    <a:pt x="7696" y="1216"/>
                  </a:lnTo>
                  <a:lnTo>
                    <a:pt x="7662" y="1133"/>
                  </a:lnTo>
                  <a:lnTo>
                    <a:pt x="7626" y="1051"/>
                  </a:lnTo>
                  <a:lnTo>
                    <a:pt x="7583" y="969"/>
                  </a:lnTo>
                  <a:lnTo>
                    <a:pt x="7539" y="894"/>
                  </a:lnTo>
                  <a:lnTo>
                    <a:pt x="7492" y="818"/>
                  </a:lnTo>
                  <a:lnTo>
                    <a:pt x="7439" y="745"/>
                  </a:lnTo>
                  <a:lnTo>
                    <a:pt x="7384" y="676"/>
                  </a:lnTo>
                  <a:lnTo>
                    <a:pt x="7327" y="608"/>
                  </a:lnTo>
                  <a:lnTo>
                    <a:pt x="7267" y="543"/>
                  </a:lnTo>
                  <a:lnTo>
                    <a:pt x="7202" y="482"/>
                  </a:lnTo>
                  <a:lnTo>
                    <a:pt x="7133" y="425"/>
                  </a:lnTo>
                  <a:lnTo>
                    <a:pt x="7065" y="370"/>
                  </a:lnTo>
                  <a:lnTo>
                    <a:pt x="6992" y="317"/>
                  </a:lnTo>
                  <a:lnTo>
                    <a:pt x="6916" y="270"/>
                  </a:lnTo>
                  <a:lnTo>
                    <a:pt x="6840" y="225"/>
                  </a:lnTo>
                  <a:lnTo>
                    <a:pt x="6759" y="183"/>
                  </a:lnTo>
                  <a:lnTo>
                    <a:pt x="6677" y="146"/>
                  </a:lnTo>
                  <a:lnTo>
                    <a:pt x="6594" y="113"/>
                  </a:lnTo>
                  <a:lnTo>
                    <a:pt x="6507" y="84"/>
                  </a:lnTo>
                  <a:lnTo>
                    <a:pt x="6418" y="61"/>
                  </a:lnTo>
                  <a:lnTo>
                    <a:pt x="6330" y="39"/>
                  </a:lnTo>
                  <a:lnTo>
                    <a:pt x="6238" y="21"/>
                  </a:lnTo>
                  <a:lnTo>
                    <a:pt x="6146" y="11"/>
                  </a:lnTo>
                  <a:lnTo>
                    <a:pt x="6052" y="3"/>
                  </a:lnTo>
                  <a:lnTo>
                    <a:pt x="5957" y="0"/>
                  </a:lnTo>
                  <a:lnTo>
                    <a:pt x="5847" y="3"/>
                  </a:lnTo>
                  <a:lnTo>
                    <a:pt x="5743" y="13"/>
                  </a:lnTo>
                  <a:lnTo>
                    <a:pt x="5638" y="29"/>
                  </a:lnTo>
                  <a:lnTo>
                    <a:pt x="5533" y="49"/>
                  </a:lnTo>
                  <a:lnTo>
                    <a:pt x="5434" y="76"/>
                  </a:lnTo>
                  <a:lnTo>
                    <a:pt x="5334" y="108"/>
                  </a:lnTo>
                  <a:lnTo>
                    <a:pt x="5240" y="144"/>
                  </a:lnTo>
                  <a:lnTo>
                    <a:pt x="5145" y="188"/>
                  </a:lnTo>
                  <a:lnTo>
                    <a:pt x="5057" y="236"/>
                  </a:lnTo>
                  <a:lnTo>
                    <a:pt x="4968" y="285"/>
                  </a:lnTo>
                  <a:lnTo>
                    <a:pt x="4884" y="344"/>
                  </a:lnTo>
                  <a:lnTo>
                    <a:pt x="4803" y="404"/>
                  </a:lnTo>
                  <a:lnTo>
                    <a:pt x="4726" y="469"/>
                  </a:lnTo>
                  <a:lnTo>
                    <a:pt x="4654" y="540"/>
                  </a:lnTo>
                  <a:lnTo>
                    <a:pt x="4582" y="613"/>
                  </a:lnTo>
                  <a:lnTo>
                    <a:pt x="4517" y="690"/>
                  </a:lnTo>
                  <a:lnTo>
                    <a:pt x="4452" y="613"/>
                  </a:lnTo>
                  <a:lnTo>
                    <a:pt x="4381" y="540"/>
                  </a:lnTo>
                  <a:lnTo>
                    <a:pt x="4308" y="469"/>
                  </a:lnTo>
                  <a:lnTo>
                    <a:pt x="4232" y="404"/>
                  </a:lnTo>
                  <a:lnTo>
                    <a:pt x="4151" y="344"/>
                  </a:lnTo>
                  <a:lnTo>
                    <a:pt x="4067" y="285"/>
                  </a:lnTo>
                  <a:lnTo>
                    <a:pt x="3978" y="236"/>
                  </a:lnTo>
                  <a:lnTo>
                    <a:pt x="3889" y="188"/>
                  </a:lnTo>
                  <a:lnTo>
                    <a:pt x="3794" y="144"/>
                  </a:lnTo>
                  <a:lnTo>
                    <a:pt x="3700" y="108"/>
                  </a:lnTo>
                  <a:lnTo>
                    <a:pt x="3600" y="76"/>
                  </a:lnTo>
                  <a:lnTo>
                    <a:pt x="3501" y="49"/>
                  </a:lnTo>
                  <a:lnTo>
                    <a:pt x="3396" y="29"/>
                  </a:lnTo>
                  <a:lnTo>
                    <a:pt x="3292" y="13"/>
                  </a:lnTo>
                  <a:lnTo>
                    <a:pt x="3184" y="3"/>
                  </a:lnTo>
                  <a:lnTo>
                    <a:pt x="3077" y="0"/>
                  </a:lnTo>
                  <a:lnTo>
                    <a:pt x="2983" y="3"/>
                  </a:lnTo>
                  <a:lnTo>
                    <a:pt x="2888" y="11"/>
                  </a:lnTo>
                  <a:lnTo>
                    <a:pt x="2794" y="21"/>
                  </a:lnTo>
                  <a:lnTo>
                    <a:pt x="2705" y="39"/>
                  </a:lnTo>
                  <a:lnTo>
                    <a:pt x="2614" y="61"/>
                  </a:lnTo>
                  <a:lnTo>
                    <a:pt x="2527" y="84"/>
                  </a:lnTo>
                  <a:lnTo>
                    <a:pt x="2441" y="113"/>
                  </a:lnTo>
                  <a:lnTo>
                    <a:pt x="2357" y="146"/>
                  </a:lnTo>
                  <a:lnTo>
                    <a:pt x="2275" y="183"/>
                  </a:lnTo>
                  <a:lnTo>
                    <a:pt x="2195" y="225"/>
                  </a:lnTo>
                  <a:lnTo>
                    <a:pt x="2116" y="270"/>
                  </a:lnTo>
                  <a:lnTo>
                    <a:pt x="2043" y="317"/>
                  </a:lnTo>
                  <a:lnTo>
                    <a:pt x="1969" y="370"/>
                  </a:lnTo>
                  <a:lnTo>
                    <a:pt x="1899" y="425"/>
                  </a:lnTo>
                  <a:lnTo>
                    <a:pt x="1833" y="482"/>
                  </a:lnTo>
                  <a:lnTo>
                    <a:pt x="1767" y="543"/>
                  </a:lnTo>
                  <a:lnTo>
                    <a:pt x="1707" y="608"/>
                  </a:lnTo>
                  <a:lnTo>
                    <a:pt x="1647" y="676"/>
                  </a:lnTo>
                  <a:lnTo>
                    <a:pt x="1592" y="745"/>
                  </a:lnTo>
                  <a:lnTo>
                    <a:pt x="1543" y="818"/>
                  </a:lnTo>
                  <a:lnTo>
                    <a:pt x="1493" y="894"/>
                  </a:lnTo>
                  <a:lnTo>
                    <a:pt x="1448" y="969"/>
                  </a:lnTo>
                  <a:lnTo>
                    <a:pt x="1409" y="1051"/>
                  </a:lnTo>
                  <a:lnTo>
                    <a:pt x="1373" y="1133"/>
                  </a:lnTo>
                  <a:lnTo>
                    <a:pt x="1338" y="1216"/>
                  </a:lnTo>
                  <a:lnTo>
                    <a:pt x="1309" y="1303"/>
                  </a:lnTo>
                  <a:lnTo>
                    <a:pt x="1283" y="1392"/>
                  </a:lnTo>
                  <a:lnTo>
                    <a:pt x="1262" y="1481"/>
                  </a:lnTo>
                  <a:lnTo>
                    <a:pt x="1246" y="1573"/>
                  </a:lnTo>
                  <a:lnTo>
                    <a:pt x="1236" y="1665"/>
                  </a:lnTo>
                  <a:lnTo>
                    <a:pt x="1228" y="1759"/>
                  </a:lnTo>
                  <a:lnTo>
                    <a:pt x="1226" y="1854"/>
                  </a:lnTo>
                  <a:lnTo>
                    <a:pt x="1228" y="1922"/>
                  </a:lnTo>
                  <a:lnTo>
                    <a:pt x="1231" y="1987"/>
                  </a:lnTo>
                  <a:lnTo>
                    <a:pt x="1239" y="2053"/>
                  </a:lnTo>
                  <a:lnTo>
                    <a:pt x="1246" y="2116"/>
                  </a:lnTo>
                  <a:lnTo>
                    <a:pt x="1179" y="2142"/>
                  </a:lnTo>
                  <a:lnTo>
                    <a:pt x="1113" y="2170"/>
                  </a:lnTo>
                  <a:lnTo>
                    <a:pt x="1047" y="2202"/>
                  </a:lnTo>
                  <a:lnTo>
                    <a:pt x="985" y="2236"/>
                  </a:lnTo>
                  <a:lnTo>
                    <a:pt x="922" y="2273"/>
                  </a:lnTo>
                  <a:lnTo>
                    <a:pt x="862" y="2310"/>
                  </a:lnTo>
                  <a:lnTo>
                    <a:pt x="804" y="2349"/>
                  </a:lnTo>
                  <a:lnTo>
                    <a:pt x="746" y="2391"/>
                  </a:lnTo>
                  <a:lnTo>
                    <a:pt x="689" y="2436"/>
                  </a:lnTo>
                  <a:lnTo>
                    <a:pt x="636" y="2483"/>
                  </a:lnTo>
                  <a:lnTo>
                    <a:pt x="584" y="2529"/>
                  </a:lnTo>
                  <a:lnTo>
                    <a:pt x="534" y="2583"/>
                  </a:lnTo>
                  <a:lnTo>
                    <a:pt x="484" y="2632"/>
                  </a:lnTo>
                  <a:lnTo>
                    <a:pt x="437" y="2687"/>
                  </a:lnTo>
                  <a:lnTo>
                    <a:pt x="392" y="2742"/>
                  </a:lnTo>
                  <a:lnTo>
                    <a:pt x="351" y="2800"/>
                  </a:lnTo>
                  <a:lnTo>
                    <a:pt x="312" y="2857"/>
                  </a:lnTo>
                  <a:lnTo>
                    <a:pt x="272" y="2917"/>
                  </a:lnTo>
                  <a:lnTo>
                    <a:pt x="238" y="2981"/>
                  </a:lnTo>
                  <a:lnTo>
                    <a:pt x="205" y="3043"/>
                  </a:lnTo>
                  <a:lnTo>
                    <a:pt x="173" y="3109"/>
                  </a:lnTo>
                  <a:lnTo>
                    <a:pt x="145" y="3175"/>
                  </a:lnTo>
                  <a:lnTo>
                    <a:pt x="118" y="3242"/>
                  </a:lnTo>
                  <a:lnTo>
                    <a:pt x="95" y="3311"/>
                  </a:lnTo>
                  <a:lnTo>
                    <a:pt x="73" y="3382"/>
                  </a:lnTo>
                  <a:lnTo>
                    <a:pt x="55" y="3452"/>
                  </a:lnTo>
                  <a:lnTo>
                    <a:pt x="40" y="3523"/>
                  </a:lnTo>
                  <a:lnTo>
                    <a:pt x="26" y="3596"/>
                  </a:lnTo>
                  <a:lnTo>
                    <a:pt x="16" y="3670"/>
                  </a:lnTo>
                  <a:lnTo>
                    <a:pt x="8" y="3746"/>
                  </a:lnTo>
                  <a:lnTo>
                    <a:pt x="3" y="3822"/>
                  </a:lnTo>
                  <a:lnTo>
                    <a:pt x="0" y="3898"/>
                  </a:lnTo>
                  <a:lnTo>
                    <a:pt x="3" y="3995"/>
                  </a:lnTo>
                  <a:lnTo>
                    <a:pt x="11" y="4092"/>
                  </a:lnTo>
                  <a:lnTo>
                    <a:pt x="23" y="4187"/>
                  </a:lnTo>
                  <a:lnTo>
                    <a:pt x="40" y="4281"/>
                  </a:lnTo>
                  <a:lnTo>
                    <a:pt x="60" y="4372"/>
                  </a:lnTo>
                  <a:lnTo>
                    <a:pt x="87" y="4461"/>
                  </a:lnTo>
                  <a:lnTo>
                    <a:pt x="115" y="4551"/>
                  </a:lnTo>
                  <a:lnTo>
                    <a:pt x="150" y="4635"/>
                  </a:lnTo>
                  <a:lnTo>
                    <a:pt x="188" y="4719"/>
                  </a:lnTo>
                  <a:lnTo>
                    <a:pt x="230" y="4802"/>
                  </a:lnTo>
                  <a:lnTo>
                    <a:pt x="275" y="4881"/>
                  </a:lnTo>
                  <a:lnTo>
                    <a:pt x="325" y="4957"/>
                  </a:lnTo>
                  <a:lnTo>
                    <a:pt x="377" y="5033"/>
                  </a:lnTo>
                  <a:lnTo>
                    <a:pt x="434" y="5103"/>
                  </a:lnTo>
                  <a:lnTo>
                    <a:pt x="492" y="5172"/>
                  </a:lnTo>
                  <a:lnTo>
                    <a:pt x="556" y="5237"/>
                  </a:lnTo>
                  <a:lnTo>
                    <a:pt x="623" y="5300"/>
                  </a:lnTo>
                  <a:lnTo>
                    <a:pt x="691" y="5361"/>
                  </a:lnTo>
                  <a:lnTo>
                    <a:pt x="762" y="5418"/>
                  </a:lnTo>
                  <a:lnTo>
                    <a:pt x="838" y="5471"/>
                  </a:lnTo>
                  <a:lnTo>
                    <a:pt x="914" y="5521"/>
                  </a:lnTo>
                  <a:lnTo>
                    <a:pt x="992" y="5565"/>
                  </a:lnTo>
                  <a:lnTo>
                    <a:pt x="1074" y="5607"/>
                  </a:lnTo>
                  <a:lnTo>
                    <a:pt x="1161" y="5647"/>
                  </a:lnTo>
                  <a:lnTo>
                    <a:pt x="1244" y="5678"/>
                  </a:lnTo>
                  <a:lnTo>
                    <a:pt x="1333" y="5709"/>
                  </a:lnTo>
                  <a:lnTo>
                    <a:pt x="1422" y="5735"/>
                  </a:lnTo>
                  <a:lnTo>
                    <a:pt x="1513" y="5757"/>
                  </a:lnTo>
                  <a:lnTo>
                    <a:pt x="1608" y="5772"/>
                  </a:lnTo>
                  <a:lnTo>
                    <a:pt x="1702" y="5785"/>
                  </a:lnTo>
                  <a:lnTo>
                    <a:pt x="1799" y="5791"/>
                  </a:lnTo>
                  <a:lnTo>
                    <a:pt x="1896" y="5794"/>
                  </a:lnTo>
                  <a:lnTo>
                    <a:pt x="1993" y="5791"/>
                  </a:lnTo>
                  <a:lnTo>
                    <a:pt x="2088" y="5785"/>
                  </a:lnTo>
                  <a:lnTo>
                    <a:pt x="2181" y="5772"/>
                  </a:lnTo>
                  <a:lnTo>
                    <a:pt x="2273" y="5757"/>
                  </a:lnTo>
                  <a:lnTo>
                    <a:pt x="2365" y="5735"/>
                  </a:lnTo>
                  <a:lnTo>
                    <a:pt x="2451" y="5712"/>
                  </a:lnTo>
                  <a:lnTo>
                    <a:pt x="2540" y="5680"/>
                  </a:lnTo>
                  <a:lnTo>
                    <a:pt x="2624" y="5649"/>
                  </a:lnTo>
                  <a:lnTo>
                    <a:pt x="2658" y="5715"/>
                  </a:lnTo>
                  <a:lnTo>
                    <a:pt x="2692" y="5780"/>
                  </a:lnTo>
                  <a:lnTo>
                    <a:pt x="2731" y="5846"/>
                  </a:lnTo>
                  <a:lnTo>
                    <a:pt x="2771" y="5909"/>
                  </a:lnTo>
                  <a:lnTo>
                    <a:pt x="2813" y="5969"/>
                  </a:lnTo>
                  <a:lnTo>
                    <a:pt x="2857" y="6029"/>
                  </a:lnTo>
                  <a:lnTo>
                    <a:pt x="2905" y="6087"/>
                  </a:lnTo>
                  <a:lnTo>
                    <a:pt x="2952" y="6142"/>
                  </a:lnTo>
                  <a:lnTo>
                    <a:pt x="3001" y="6197"/>
                  </a:lnTo>
                  <a:lnTo>
                    <a:pt x="3054" y="6249"/>
                  </a:lnTo>
                  <a:lnTo>
                    <a:pt x="3106" y="6302"/>
                  </a:lnTo>
                  <a:lnTo>
                    <a:pt x="3161" y="6349"/>
                  </a:lnTo>
                  <a:lnTo>
                    <a:pt x="3219" y="6396"/>
                  </a:lnTo>
                  <a:lnTo>
                    <a:pt x="3279" y="6443"/>
                  </a:lnTo>
                  <a:lnTo>
                    <a:pt x="3336" y="6485"/>
                  </a:lnTo>
                  <a:lnTo>
                    <a:pt x="3399" y="6527"/>
                  </a:lnTo>
                  <a:lnTo>
                    <a:pt x="3461" y="6567"/>
                  </a:lnTo>
                  <a:lnTo>
                    <a:pt x="3528" y="6603"/>
                  </a:lnTo>
                  <a:lnTo>
                    <a:pt x="3593" y="6637"/>
                  </a:lnTo>
                  <a:lnTo>
                    <a:pt x="3661" y="6672"/>
                  </a:lnTo>
                  <a:lnTo>
                    <a:pt x="3729" y="6700"/>
                  </a:lnTo>
                  <a:lnTo>
                    <a:pt x="3797" y="6729"/>
                  </a:lnTo>
                  <a:lnTo>
                    <a:pt x="3870" y="6752"/>
                  </a:lnTo>
                  <a:lnTo>
                    <a:pt x="3941" y="6776"/>
                  </a:lnTo>
                  <a:lnTo>
                    <a:pt x="4014" y="6797"/>
                  </a:lnTo>
                  <a:lnTo>
                    <a:pt x="4088" y="6816"/>
                  </a:lnTo>
                  <a:lnTo>
                    <a:pt x="4163" y="6831"/>
                  </a:lnTo>
                  <a:lnTo>
                    <a:pt x="4240" y="6842"/>
                  </a:lnTo>
                  <a:lnTo>
                    <a:pt x="4318" y="6852"/>
                  </a:lnTo>
                  <a:lnTo>
                    <a:pt x="4394" y="6860"/>
                  </a:lnTo>
                  <a:lnTo>
                    <a:pt x="4472" y="6866"/>
                  </a:lnTo>
                  <a:lnTo>
                    <a:pt x="4554" y="6866"/>
                  </a:lnTo>
                  <a:lnTo>
                    <a:pt x="4632" y="6866"/>
                  </a:lnTo>
                  <a:lnTo>
                    <a:pt x="4708" y="6860"/>
                  </a:lnTo>
                  <a:lnTo>
                    <a:pt x="4786" y="6852"/>
                  </a:lnTo>
                  <a:lnTo>
                    <a:pt x="4863" y="6844"/>
                  </a:lnTo>
                  <a:lnTo>
                    <a:pt x="4938" y="6831"/>
                  </a:lnTo>
                  <a:lnTo>
                    <a:pt x="5015" y="6816"/>
                  </a:lnTo>
                  <a:lnTo>
                    <a:pt x="5088" y="6797"/>
                  </a:lnTo>
                  <a:lnTo>
                    <a:pt x="5159" y="6779"/>
                  </a:lnTo>
                  <a:lnTo>
                    <a:pt x="5232" y="6755"/>
                  </a:lnTo>
                  <a:lnTo>
                    <a:pt x="5302" y="6732"/>
                  </a:lnTo>
                  <a:lnTo>
                    <a:pt x="5371" y="6702"/>
                  </a:lnTo>
                  <a:lnTo>
                    <a:pt x="5439" y="6674"/>
                  </a:lnTo>
                  <a:lnTo>
                    <a:pt x="5506" y="6642"/>
                  </a:lnTo>
                  <a:lnTo>
                    <a:pt x="5573" y="6608"/>
                  </a:lnTo>
                  <a:lnTo>
                    <a:pt x="5635" y="6572"/>
                  </a:lnTo>
                  <a:lnTo>
                    <a:pt x="5698" y="6533"/>
                  </a:lnTo>
                  <a:lnTo>
                    <a:pt x="5761" y="6493"/>
                  </a:lnTo>
                  <a:lnTo>
                    <a:pt x="5819" y="6448"/>
                  </a:lnTo>
                  <a:lnTo>
                    <a:pt x="5879" y="6404"/>
                  </a:lnTo>
                  <a:lnTo>
                    <a:pt x="5934" y="6357"/>
                  </a:lnTo>
                  <a:lnTo>
                    <a:pt x="5989" y="6309"/>
                  </a:lnTo>
                  <a:lnTo>
                    <a:pt x="6044" y="6260"/>
                  </a:lnTo>
                  <a:lnTo>
                    <a:pt x="6094" y="6207"/>
                  </a:lnTo>
                  <a:lnTo>
                    <a:pt x="6143" y="6152"/>
                  </a:lnTo>
                  <a:lnTo>
                    <a:pt x="6193" y="6097"/>
                  </a:lnTo>
                  <a:lnTo>
                    <a:pt x="6238" y="6042"/>
                  </a:lnTo>
                  <a:lnTo>
                    <a:pt x="6282" y="5981"/>
                  </a:lnTo>
                  <a:lnTo>
                    <a:pt x="6323" y="5921"/>
                  </a:lnTo>
                  <a:lnTo>
                    <a:pt x="6366" y="5861"/>
                  </a:lnTo>
                  <a:lnTo>
                    <a:pt x="6403" y="5799"/>
                  </a:lnTo>
                  <a:lnTo>
                    <a:pt x="6439" y="5733"/>
                  </a:lnTo>
                  <a:lnTo>
                    <a:pt x="6473" y="5667"/>
                  </a:lnTo>
                  <a:lnTo>
                    <a:pt x="6552" y="5697"/>
                  </a:lnTo>
                  <a:lnTo>
                    <a:pt x="6632" y="5720"/>
                  </a:lnTo>
                  <a:lnTo>
                    <a:pt x="6717" y="5744"/>
                  </a:lnTo>
                  <a:lnTo>
                    <a:pt x="6801" y="5762"/>
                  </a:lnTo>
                  <a:lnTo>
                    <a:pt x="6887" y="5775"/>
                  </a:lnTo>
                  <a:lnTo>
                    <a:pt x="6973" y="5785"/>
                  </a:lnTo>
                  <a:lnTo>
                    <a:pt x="7062" y="5794"/>
                  </a:lnTo>
                  <a:lnTo>
                    <a:pt x="7152" y="5794"/>
                  </a:lnTo>
                  <a:lnTo>
                    <a:pt x="7249" y="5791"/>
                  </a:lnTo>
                  <a:lnTo>
                    <a:pt x="7345" y="5785"/>
                  </a:lnTo>
                  <a:lnTo>
                    <a:pt x="7439" y="5772"/>
                  </a:lnTo>
                  <a:lnTo>
                    <a:pt x="7534" y="5757"/>
                  </a:lnTo>
                  <a:lnTo>
                    <a:pt x="7626" y="5735"/>
                  </a:lnTo>
                  <a:lnTo>
                    <a:pt x="7715" y="5709"/>
                  </a:lnTo>
                  <a:lnTo>
                    <a:pt x="7803" y="5678"/>
                  </a:lnTo>
                  <a:lnTo>
                    <a:pt x="7890" y="5647"/>
                  </a:lnTo>
                  <a:lnTo>
                    <a:pt x="7974" y="5607"/>
                  </a:lnTo>
                  <a:lnTo>
                    <a:pt x="8055" y="5565"/>
                  </a:lnTo>
                  <a:lnTo>
                    <a:pt x="8134" y="5521"/>
                  </a:lnTo>
                  <a:lnTo>
                    <a:pt x="8212" y="5471"/>
                  </a:lnTo>
                  <a:lnTo>
                    <a:pt x="8285" y="5418"/>
                  </a:lnTo>
                  <a:lnTo>
                    <a:pt x="8356" y="5361"/>
                  </a:lnTo>
                  <a:lnTo>
                    <a:pt x="8427" y="5300"/>
                  </a:lnTo>
                  <a:lnTo>
                    <a:pt x="8492" y="5237"/>
                  </a:lnTo>
                  <a:lnTo>
                    <a:pt x="8555" y="5172"/>
                  </a:lnTo>
                  <a:lnTo>
                    <a:pt x="8612" y="5103"/>
                  </a:lnTo>
                  <a:lnTo>
                    <a:pt x="8670" y="5033"/>
                  </a:lnTo>
                  <a:lnTo>
                    <a:pt x="8722" y="4957"/>
                  </a:lnTo>
                  <a:lnTo>
                    <a:pt x="8772" y="4881"/>
                  </a:lnTo>
                  <a:lnTo>
                    <a:pt x="8817" y="4802"/>
                  </a:lnTo>
                  <a:lnTo>
                    <a:pt x="8859" y="4719"/>
                  </a:lnTo>
                  <a:lnTo>
                    <a:pt x="8898" y="4635"/>
                  </a:lnTo>
                  <a:lnTo>
                    <a:pt x="8932" y="4551"/>
                  </a:lnTo>
                  <a:lnTo>
                    <a:pt x="8961" y="4461"/>
                  </a:lnTo>
                  <a:lnTo>
                    <a:pt x="8988" y="4372"/>
                  </a:lnTo>
                  <a:lnTo>
                    <a:pt x="9008" y="4281"/>
                  </a:lnTo>
                  <a:lnTo>
                    <a:pt x="9023" y="4187"/>
                  </a:lnTo>
                  <a:lnTo>
                    <a:pt x="9036" y="4092"/>
                  </a:lnTo>
                  <a:lnTo>
                    <a:pt x="9045" y="3995"/>
                  </a:lnTo>
                  <a:lnTo>
                    <a:pt x="9048" y="3898"/>
                  </a:lnTo>
                  <a:lnTo>
                    <a:pt x="9045" y="3819"/>
                  </a:lnTo>
                  <a:lnTo>
                    <a:pt x="9040" y="3743"/>
                  </a:lnTo>
                  <a:lnTo>
                    <a:pt x="9034" y="3670"/>
                  </a:lnTo>
                  <a:lnTo>
                    <a:pt x="9023" y="3593"/>
                  </a:lnTo>
                  <a:lnTo>
                    <a:pt x="9008" y="3521"/>
                  </a:lnTo>
                  <a:lnTo>
                    <a:pt x="8993" y="3449"/>
                  </a:lnTo>
                  <a:lnTo>
                    <a:pt x="8974" y="3376"/>
                  </a:lnTo>
                  <a:lnTo>
                    <a:pt x="8953" y="3309"/>
                  </a:lnTo>
                  <a:lnTo>
                    <a:pt x="8929" y="3237"/>
                  </a:lnTo>
                  <a:lnTo>
                    <a:pt x="8903" y="3172"/>
                  </a:lnTo>
                  <a:lnTo>
                    <a:pt x="8874" y="3103"/>
                  </a:lnTo>
                  <a:lnTo>
                    <a:pt x="8841" y="3038"/>
                  </a:lnTo>
                  <a:lnTo>
                    <a:pt x="8809" y="2976"/>
                  </a:lnTo>
                  <a:lnTo>
                    <a:pt x="8772" y="2912"/>
                  </a:lnTo>
                  <a:lnTo>
                    <a:pt x="8733" y="2852"/>
                  </a:lnTo>
                  <a:lnTo>
                    <a:pt x="8691" y="2794"/>
                  </a:lnTo>
                  <a:lnTo>
                    <a:pt x="8649" y="2737"/>
                  </a:lnTo>
                  <a:lnTo>
                    <a:pt x="8605" y="2682"/>
                  </a:lnTo>
                  <a:lnTo>
                    <a:pt x="8557" y="2626"/>
                  </a:lnTo>
                  <a:lnTo>
                    <a:pt x="8508" y="2574"/>
                  </a:lnTo>
                  <a:lnTo>
                    <a:pt x="8458" y="2524"/>
                  </a:lnTo>
                  <a:lnTo>
                    <a:pt x="8406" y="2477"/>
                  </a:lnTo>
                  <a:lnTo>
                    <a:pt x="8351" y="2430"/>
                  </a:lnTo>
                  <a:lnTo>
                    <a:pt x="8293" y="2386"/>
                  </a:lnTo>
                  <a:lnTo>
                    <a:pt x="8236" y="2344"/>
                  </a:lnTo>
                  <a:lnTo>
                    <a:pt x="8176" y="2304"/>
                  </a:lnTo>
                  <a:lnTo>
                    <a:pt x="8115" y="2265"/>
                  </a:lnTo>
                  <a:lnTo>
                    <a:pt x="8052" y="2230"/>
                  </a:lnTo>
                  <a:lnTo>
                    <a:pt x="7989" y="2197"/>
                  </a:lnTo>
                  <a:lnTo>
                    <a:pt x="7924" y="2165"/>
                  </a:lnTo>
                  <a:lnTo>
                    <a:pt x="7855" y="2136"/>
                  </a:lnTo>
                  <a:lnTo>
                    <a:pt x="7788" y="21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11" name="Freeform 92"/>
            <p:cNvSpPr>
              <a:spLocks/>
            </p:cNvSpPr>
            <p:nvPr userDrawn="1"/>
          </p:nvSpPr>
          <p:spPr bwMode="auto">
            <a:xfrm>
              <a:off x="7775575" y="3213100"/>
              <a:ext cx="898525" cy="682625"/>
            </a:xfrm>
            <a:custGeom>
              <a:avLst/>
              <a:gdLst>
                <a:gd name="T0" fmla="*/ 7763 w 9062"/>
                <a:gd name="T1" fmla="*/ 1397 h 6881"/>
                <a:gd name="T2" fmla="*/ 7279 w 9062"/>
                <a:gd name="T3" fmla="*/ 546 h 6881"/>
                <a:gd name="T4" fmla="*/ 6428 w 9062"/>
                <a:gd name="T5" fmla="*/ 61 h 6881"/>
                <a:gd name="T6" fmla="*/ 5438 w 9062"/>
                <a:gd name="T7" fmla="*/ 76 h 6881"/>
                <a:gd name="T8" fmla="*/ 4516 w 9062"/>
                <a:gd name="T9" fmla="*/ 693 h 6881"/>
                <a:gd name="T10" fmla="*/ 3804 w 9062"/>
                <a:gd name="T11" fmla="*/ 147 h 6881"/>
                <a:gd name="T12" fmla="*/ 2801 w 9062"/>
                <a:gd name="T13" fmla="*/ 21 h 6881"/>
                <a:gd name="T14" fmla="*/ 1900 w 9062"/>
                <a:gd name="T15" fmla="*/ 425 h 6881"/>
                <a:gd name="T16" fmla="*/ 1338 w 9062"/>
                <a:gd name="T17" fmla="*/ 1221 h 6881"/>
                <a:gd name="T18" fmla="*/ 1246 w 9062"/>
                <a:gd name="T19" fmla="*/ 2126 h 6881"/>
                <a:gd name="T20" fmla="*/ 690 w 9062"/>
                <a:gd name="T21" fmla="*/ 2438 h 6881"/>
                <a:gd name="T22" fmla="*/ 204 w 9062"/>
                <a:gd name="T23" fmla="*/ 3049 h 6881"/>
                <a:gd name="T24" fmla="*/ 2 w 9062"/>
                <a:gd name="T25" fmla="*/ 3827 h 6881"/>
                <a:gd name="T26" fmla="*/ 230 w 9062"/>
                <a:gd name="T27" fmla="*/ 4813 h 6881"/>
                <a:gd name="T28" fmla="*/ 916 w 9062"/>
                <a:gd name="T29" fmla="*/ 5534 h 6881"/>
                <a:gd name="T30" fmla="*/ 1903 w 9062"/>
                <a:gd name="T31" fmla="*/ 5809 h 6881"/>
                <a:gd name="T32" fmla="*/ 2658 w 9062"/>
                <a:gd name="T33" fmla="*/ 5728 h 6881"/>
                <a:gd name="T34" fmla="*/ 3163 w 9062"/>
                <a:gd name="T35" fmla="*/ 6365 h 6881"/>
                <a:gd name="T36" fmla="*/ 3874 w 9062"/>
                <a:gd name="T37" fmla="*/ 6769 h 6881"/>
                <a:gd name="T38" fmla="*/ 4718 w 9062"/>
                <a:gd name="T39" fmla="*/ 6876 h 6881"/>
                <a:gd name="T40" fmla="*/ 5517 w 9062"/>
                <a:gd name="T41" fmla="*/ 6656 h 6881"/>
                <a:gd name="T42" fmla="*/ 6158 w 9062"/>
                <a:gd name="T43" fmla="*/ 6165 h 6881"/>
                <a:gd name="T44" fmla="*/ 6556 w 9062"/>
                <a:gd name="T45" fmla="*/ 5712 h 6881"/>
                <a:gd name="T46" fmla="*/ 7541 w 9062"/>
                <a:gd name="T47" fmla="*/ 5772 h 6881"/>
                <a:gd name="T48" fmla="*/ 8439 w 9062"/>
                <a:gd name="T49" fmla="*/ 5317 h 6881"/>
                <a:gd name="T50" fmla="*/ 8976 w 9062"/>
                <a:gd name="T51" fmla="*/ 4472 h 6881"/>
                <a:gd name="T52" fmla="*/ 9023 w 9062"/>
                <a:gd name="T53" fmla="*/ 3529 h 6881"/>
                <a:gd name="T54" fmla="*/ 8706 w 9062"/>
                <a:gd name="T55" fmla="*/ 2797 h 6881"/>
                <a:gd name="T56" fmla="*/ 8128 w 9062"/>
                <a:gd name="T57" fmla="*/ 2268 h 6881"/>
                <a:gd name="T58" fmla="*/ 7929 w 9062"/>
                <a:gd name="T59" fmla="*/ 2181 h 6881"/>
                <a:gd name="T60" fmla="*/ 8559 w 9062"/>
                <a:gd name="T61" fmla="*/ 2640 h 6881"/>
                <a:gd name="T62" fmla="*/ 8953 w 9062"/>
                <a:gd name="T63" fmla="*/ 3319 h 6881"/>
                <a:gd name="T64" fmla="*/ 9023 w 9062"/>
                <a:gd name="T65" fmla="*/ 4192 h 6881"/>
                <a:gd name="T66" fmla="*/ 8614 w 9062"/>
                <a:gd name="T67" fmla="*/ 5106 h 6881"/>
                <a:gd name="T68" fmla="*/ 7808 w 9062"/>
                <a:gd name="T69" fmla="*/ 5680 h 6881"/>
                <a:gd name="T70" fmla="*/ 6810 w 9062"/>
                <a:gd name="T71" fmla="*/ 5762 h 6881"/>
                <a:gd name="T72" fmla="*/ 6284 w 9062"/>
                <a:gd name="T73" fmla="*/ 5984 h 6881"/>
                <a:gd name="T74" fmla="*/ 5702 w 9062"/>
                <a:gd name="T75" fmla="*/ 6535 h 6881"/>
                <a:gd name="T76" fmla="*/ 4943 w 9062"/>
                <a:gd name="T77" fmla="*/ 6832 h 6881"/>
                <a:gd name="T78" fmla="*/ 4098 w 9062"/>
                <a:gd name="T79" fmla="*/ 6815 h 6881"/>
                <a:gd name="T80" fmla="*/ 3348 w 9062"/>
                <a:gd name="T81" fmla="*/ 6488 h 6881"/>
                <a:gd name="T82" fmla="*/ 2785 w 9062"/>
                <a:gd name="T83" fmla="*/ 5911 h 6881"/>
                <a:gd name="T84" fmla="*/ 2185 w 9062"/>
                <a:gd name="T85" fmla="*/ 5772 h 6881"/>
                <a:gd name="T86" fmla="*/ 1170 w 9062"/>
                <a:gd name="T87" fmla="*/ 5646 h 6881"/>
                <a:gd name="T88" fmla="*/ 392 w 9062"/>
                <a:gd name="T89" fmla="*/ 5036 h 6881"/>
                <a:gd name="T90" fmla="*/ 25 w 9062"/>
                <a:gd name="T91" fmla="*/ 4098 h 6881"/>
                <a:gd name="T92" fmla="*/ 133 w 9062"/>
                <a:gd name="T93" fmla="*/ 3253 h 6881"/>
                <a:gd name="T94" fmla="*/ 546 w 9062"/>
                <a:gd name="T95" fmla="*/ 2596 h 6881"/>
                <a:gd name="T96" fmla="*/ 1188 w 9062"/>
                <a:gd name="T97" fmla="*/ 2158 h 6881"/>
                <a:gd name="T98" fmla="*/ 1278 w 9062"/>
                <a:gd name="T99" fmla="*/ 1492 h 6881"/>
                <a:gd name="T100" fmla="*/ 1719 w 9062"/>
                <a:gd name="T101" fmla="*/ 621 h 6881"/>
                <a:gd name="T102" fmla="*/ 2536 w 9062"/>
                <a:gd name="T103" fmla="*/ 99 h 6881"/>
                <a:gd name="T104" fmla="*/ 3605 w 9062"/>
                <a:gd name="T105" fmla="*/ 92 h 6881"/>
                <a:gd name="T106" fmla="*/ 4516 w 9062"/>
                <a:gd name="T107" fmla="*/ 703 h 6881"/>
                <a:gd name="T108" fmla="*/ 5249 w 9062"/>
                <a:gd name="T109" fmla="*/ 160 h 6881"/>
                <a:gd name="T110" fmla="*/ 6337 w 9062"/>
                <a:gd name="T111" fmla="*/ 55 h 6881"/>
                <a:gd name="T112" fmla="*/ 7202 w 9062"/>
                <a:gd name="T113" fmla="*/ 495 h 6881"/>
                <a:gd name="T114" fmla="*/ 7724 w 9062"/>
                <a:gd name="T115" fmla="*/ 1313 h 6881"/>
                <a:gd name="T116" fmla="*/ 7790 w 9062"/>
                <a:gd name="T117" fmla="*/ 2124 h 6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62" h="6881">
                  <a:moveTo>
                    <a:pt x="7795" y="2121"/>
                  </a:moveTo>
                  <a:lnTo>
                    <a:pt x="7802" y="2121"/>
                  </a:lnTo>
                  <a:lnTo>
                    <a:pt x="7810" y="2058"/>
                  </a:lnTo>
                  <a:lnTo>
                    <a:pt x="7819" y="1992"/>
                  </a:lnTo>
                  <a:lnTo>
                    <a:pt x="7821" y="1927"/>
                  </a:lnTo>
                  <a:lnTo>
                    <a:pt x="7824" y="1862"/>
                  </a:lnTo>
                  <a:lnTo>
                    <a:pt x="7821" y="1767"/>
                  </a:lnTo>
                  <a:lnTo>
                    <a:pt x="7813" y="1673"/>
                  </a:lnTo>
                  <a:lnTo>
                    <a:pt x="7802" y="1579"/>
                  </a:lnTo>
                  <a:lnTo>
                    <a:pt x="7784" y="1487"/>
                  </a:lnTo>
                  <a:lnTo>
                    <a:pt x="7763" y="1397"/>
                  </a:lnTo>
                  <a:lnTo>
                    <a:pt x="7740" y="1308"/>
                  </a:lnTo>
                  <a:lnTo>
                    <a:pt x="7710" y="1221"/>
                  </a:lnTo>
                  <a:lnTo>
                    <a:pt x="7677" y="1138"/>
                  </a:lnTo>
                  <a:lnTo>
                    <a:pt x="7640" y="1057"/>
                  </a:lnTo>
                  <a:lnTo>
                    <a:pt x="7598" y="975"/>
                  </a:lnTo>
                  <a:lnTo>
                    <a:pt x="7553" y="897"/>
                  </a:lnTo>
                  <a:lnTo>
                    <a:pt x="7506" y="820"/>
                  </a:lnTo>
                  <a:lnTo>
                    <a:pt x="7454" y="750"/>
                  </a:lnTo>
                  <a:lnTo>
                    <a:pt x="7399" y="679"/>
                  </a:lnTo>
                  <a:lnTo>
                    <a:pt x="7339" y="611"/>
                  </a:lnTo>
                  <a:lnTo>
                    <a:pt x="7279" y="546"/>
                  </a:lnTo>
                  <a:lnTo>
                    <a:pt x="7214" y="485"/>
                  </a:lnTo>
                  <a:lnTo>
                    <a:pt x="7145" y="425"/>
                  </a:lnTo>
                  <a:lnTo>
                    <a:pt x="7077" y="370"/>
                  </a:lnTo>
                  <a:lnTo>
                    <a:pt x="7004" y="320"/>
                  </a:lnTo>
                  <a:lnTo>
                    <a:pt x="6928" y="270"/>
                  </a:lnTo>
                  <a:lnTo>
                    <a:pt x="6850" y="226"/>
                  </a:lnTo>
                  <a:lnTo>
                    <a:pt x="6771" y="184"/>
                  </a:lnTo>
                  <a:lnTo>
                    <a:pt x="6687" y="147"/>
                  </a:lnTo>
                  <a:lnTo>
                    <a:pt x="6604" y="113"/>
                  </a:lnTo>
                  <a:lnTo>
                    <a:pt x="6517" y="84"/>
                  </a:lnTo>
                  <a:lnTo>
                    <a:pt x="6428" y="61"/>
                  </a:lnTo>
                  <a:lnTo>
                    <a:pt x="6339" y="39"/>
                  </a:lnTo>
                  <a:lnTo>
                    <a:pt x="6247" y="21"/>
                  </a:lnTo>
                  <a:lnTo>
                    <a:pt x="6153" y="11"/>
                  </a:lnTo>
                  <a:lnTo>
                    <a:pt x="6059" y="2"/>
                  </a:lnTo>
                  <a:lnTo>
                    <a:pt x="5964" y="0"/>
                  </a:lnTo>
                  <a:lnTo>
                    <a:pt x="5909" y="2"/>
                  </a:lnTo>
                  <a:lnTo>
                    <a:pt x="5854" y="2"/>
                  </a:lnTo>
                  <a:lnTo>
                    <a:pt x="5747" y="14"/>
                  </a:lnTo>
                  <a:lnTo>
                    <a:pt x="5642" y="29"/>
                  </a:lnTo>
                  <a:lnTo>
                    <a:pt x="5540" y="50"/>
                  </a:lnTo>
                  <a:lnTo>
                    <a:pt x="5438" y="76"/>
                  </a:lnTo>
                  <a:lnTo>
                    <a:pt x="5338" y="108"/>
                  </a:lnTo>
                  <a:lnTo>
                    <a:pt x="5241" y="147"/>
                  </a:lnTo>
                  <a:lnTo>
                    <a:pt x="5150" y="189"/>
                  </a:lnTo>
                  <a:lnTo>
                    <a:pt x="5059" y="236"/>
                  </a:lnTo>
                  <a:lnTo>
                    <a:pt x="4972" y="288"/>
                  </a:lnTo>
                  <a:lnTo>
                    <a:pt x="4885" y="346"/>
                  </a:lnTo>
                  <a:lnTo>
                    <a:pt x="4805" y="407"/>
                  </a:lnTo>
                  <a:lnTo>
                    <a:pt x="4728" y="472"/>
                  </a:lnTo>
                  <a:lnTo>
                    <a:pt x="4653" y="542"/>
                  </a:lnTo>
                  <a:lnTo>
                    <a:pt x="4584" y="616"/>
                  </a:lnTo>
                  <a:lnTo>
                    <a:pt x="4516" y="693"/>
                  </a:lnTo>
                  <a:lnTo>
                    <a:pt x="4524" y="698"/>
                  </a:lnTo>
                  <a:lnTo>
                    <a:pt x="4529" y="693"/>
                  </a:lnTo>
                  <a:lnTo>
                    <a:pt x="4464" y="616"/>
                  </a:lnTo>
                  <a:lnTo>
                    <a:pt x="4394" y="542"/>
                  </a:lnTo>
                  <a:lnTo>
                    <a:pt x="4320" y="472"/>
                  </a:lnTo>
                  <a:lnTo>
                    <a:pt x="4242" y="407"/>
                  </a:lnTo>
                  <a:lnTo>
                    <a:pt x="4160" y="346"/>
                  </a:lnTo>
                  <a:lnTo>
                    <a:pt x="4076" y="288"/>
                  </a:lnTo>
                  <a:lnTo>
                    <a:pt x="3990" y="236"/>
                  </a:lnTo>
                  <a:lnTo>
                    <a:pt x="3898" y="189"/>
                  </a:lnTo>
                  <a:lnTo>
                    <a:pt x="3804" y="147"/>
                  </a:lnTo>
                  <a:lnTo>
                    <a:pt x="3707" y="108"/>
                  </a:lnTo>
                  <a:lnTo>
                    <a:pt x="3610" y="76"/>
                  </a:lnTo>
                  <a:lnTo>
                    <a:pt x="3508" y="50"/>
                  </a:lnTo>
                  <a:lnTo>
                    <a:pt x="3406" y="29"/>
                  </a:lnTo>
                  <a:lnTo>
                    <a:pt x="3301" y="14"/>
                  </a:lnTo>
                  <a:lnTo>
                    <a:pt x="3194" y="2"/>
                  </a:lnTo>
                  <a:lnTo>
                    <a:pt x="3139" y="2"/>
                  </a:lnTo>
                  <a:lnTo>
                    <a:pt x="3084" y="0"/>
                  </a:lnTo>
                  <a:lnTo>
                    <a:pt x="2990" y="2"/>
                  </a:lnTo>
                  <a:lnTo>
                    <a:pt x="2893" y="11"/>
                  </a:lnTo>
                  <a:lnTo>
                    <a:pt x="2801" y="21"/>
                  </a:lnTo>
                  <a:lnTo>
                    <a:pt x="2710" y="39"/>
                  </a:lnTo>
                  <a:lnTo>
                    <a:pt x="2621" y="61"/>
                  </a:lnTo>
                  <a:lnTo>
                    <a:pt x="2531" y="84"/>
                  </a:lnTo>
                  <a:lnTo>
                    <a:pt x="2445" y="113"/>
                  </a:lnTo>
                  <a:lnTo>
                    <a:pt x="2361" y="147"/>
                  </a:lnTo>
                  <a:lnTo>
                    <a:pt x="2277" y="184"/>
                  </a:lnTo>
                  <a:lnTo>
                    <a:pt x="2199" y="226"/>
                  </a:lnTo>
                  <a:lnTo>
                    <a:pt x="2120" y="270"/>
                  </a:lnTo>
                  <a:lnTo>
                    <a:pt x="2045" y="320"/>
                  </a:lnTo>
                  <a:lnTo>
                    <a:pt x="1971" y="370"/>
                  </a:lnTo>
                  <a:lnTo>
                    <a:pt x="1900" y="425"/>
                  </a:lnTo>
                  <a:lnTo>
                    <a:pt x="1835" y="485"/>
                  </a:lnTo>
                  <a:lnTo>
                    <a:pt x="1769" y="546"/>
                  </a:lnTo>
                  <a:lnTo>
                    <a:pt x="1709" y="611"/>
                  </a:lnTo>
                  <a:lnTo>
                    <a:pt x="1649" y="679"/>
                  </a:lnTo>
                  <a:lnTo>
                    <a:pt x="1594" y="750"/>
                  </a:lnTo>
                  <a:lnTo>
                    <a:pt x="1542" y="820"/>
                  </a:lnTo>
                  <a:lnTo>
                    <a:pt x="1495" y="897"/>
                  </a:lnTo>
                  <a:lnTo>
                    <a:pt x="1450" y="975"/>
                  </a:lnTo>
                  <a:lnTo>
                    <a:pt x="1408" y="1057"/>
                  </a:lnTo>
                  <a:lnTo>
                    <a:pt x="1371" y="1138"/>
                  </a:lnTo>
                  <a:lnTo>
                    <a:pt x="1338" y="1221"/>
                  </a:lnTo>
                  <a:lnTo>
                    <a:pt x="1308" y="1308"/>
                  </a:lnTo>
                  <a:lnTo>
                    <a:pt x="1283" y="1397"/>
                  </a:lnTo>
                  <a:lnTo>
                    <a:pt x="1261" y="1487"/>
                  </a:lnTo>
                  <a:lnTo>
                    <a:pt x="1246" y="1579"/>
                  </a:lnTo>
                  <a:lnTo>
                    <a:pt x="1235" y="1673"/>
                  </a:lnTo>
                  <a:lnTo>
                    <a:pt x="1228" y="1767"/>
                  </a:lnTo>
                  <a:lnTo>
                    <a:pt x="1225" y="1862"/>
                  </a:lnTo>
                  <a:lnTo>
                    <a:pt x="1228" y="1930"/>
                  </a:lnTo>
                  <a:lnTo>
                    <a:pt x="1230" y="1995"/>
                  </a:lnTo>
                  <a:lnTo>
                    <a:pt x="1238" y="2061"/>
                  </a:lnTo>
                  <a:lnTo>
                    <a:pt x="1246" y="2126"/>
                  </a:lnTo>
                  <a:lnTo>
                    <a:pt x="1253" y="2124"/>
                  </a:lnTo>
                  <a:lnTo>
                    <a:pt x="1251" y="2118"/>
                  </a:lnTo>
                  <a:lnTo>
                    <a:pt x="1183" y="2144"/>
                  </a:lnTo>
                  <a:lnTo>
                    <a:pt x="1118" y="2173"/>
                  </a:lnTo>
                  <a:lnTo>
                    <a:pt x="1052" y="2205"/>
                  </a:lnTo>
                  <a:lnTo>
                    <a:pt x="987" y="2236"/>
                  </a:lnTo>
                  <a:lnTo>
                    <a:pt x="926" y="2273"/>
                  </a:lnTo>
                  <a:lnTo>
                    <a:pt x="864" y="2310"/>
                  </a:lnTo>
                  <a:lnTo>
                    <a:pt x="805" y="2352"/>
                  </a:lnTo>
                  <a:lnTo>
                    <a:pt x="748" y="2394"/>
                  </a:lnTo>
                  <a:lnTo>
                    <a:pt x="690" y="2438"/>
                  </a:lnTo>
                  <a:lnTo>
                    <a:pt x="638" y="2485"/>
                  </a:lnTo>
                  <a:lnTo>
                    <a:pt x="586" y="2532"/>
                  </a:lnTo>
                  <a:lnTo>
                    <a:pt x="533" y="2582"/>
                  </a:lnTo>
                  <a:lnTo>
                    <a:pt x="486" y="2634"/>
                  </a:lnTo>
                  <a:lnTo>
                    <a:pt x="439" y="2690"/>
                  </a:lnTo>
                  <a:lnTo>
                    <a:pt x="394" y="2745"/>
                  </a:lnTo>
                  <a:lnTo>
                    <a:pt x="353" y="2802"/>
                  </a:lnTo>
                  <a:lnTo>
                    <a:pt x="311" y="2862"/>
                  </a:lnTo>
                  <a:lnTo>
                    <a:pt x="274" y="2923"/>
                  </a:lnTo>
                  <a:lnTo>
                    <a:pt x="237" y="2986"/>
                  </a:lnTo>
                  <a:lnTo>
                    <a:pt x="204" y="3049"/>
                  </a:lnTo>
                  <a:lnTo>
                    <a:pt x="172" y="3114"/>
                  </a:lnTo>
                  <a:lnTo>
                    <a:pt x="143" y="3180"/>
                  </a:lnTo>
                  <a:lnTo>
                    <a:pt x="117" y="3248"/>
                  </a:lnTo>
                  <a:lnTo>
                    <a:pt x="94" y="3317"/>
                  </a:lnTo>
                  <a:lnTo>
                    <a:pt x="73" y="3387"/>
                  </a:lnTo>
                  <a:lnTo>
                    <a:pt x="55" y="3457"/>
                  </a:lnTo>
                  <a:lnTo>
                    <a:pt x="38" y="3531"/>
                  </a:lnTo>
                  <a:lnTo>
                    <a:pt x="25" y="3601"/>
                  </a:lnTo>
                  <a:lnTo>
                    <a:pt x="15" y="3678"/>
                  </a:lnTo>
                  <a:lnTo>
                    <a:pt x="7" y="3751"/>
                  </a:lnTo>
                  <a:lnTo>
                    <a:pt x="2" y="3827"/>
                  </a:lnTo>
                  <a:lnTo>
                    <a:pt x="0" y="3906"/>
                  </a:lnTo>
                  <a:lnTo>
                    <a:pt x="2" y="4003"/>
                  </a:lnTo>
                  <a:lnTo>
                    <a:pt x="10" y="4100"/>
                  </a:lnTo>
                  <a:lnTo>
                    <a:pt x="23" y="4195"/>
                  </a:lnTo>
                  <a:lnTo>
                    <a:pt x="38" y="4289"/>
                  </a:lnTo>
                  <a:lnTo>
                    <a:pt x="60" y="4380"/>
                  </a:lnTo>
                  <a:lnTo>
                    <a:pt x="85" y="4472"/>
                  </a:lnTo>
                  <a:lnTo>
                    <a:pt x="117" y="4561"/>
                  </a:lnTo>
                  <a:lnTo>
                    <a:pt x="152" y="4648"/>
                  </a:lnTo>
                  <a:lnTo>
                    <a:pt x="188" y="4732"/>
                  </a:lnTo>
                  <a:lnTo>
                    <a:pt x="230" y="4813"/>
                  </a:lnTo>
                  <a:lnTo>
                    <a:pt x="277" y="4892"/>
                  </a:lnTo>
                  <a:lnTo>
                    <a:pt x="327" y="4971"/>
                  </a:lnTo>
                  <a:lnTo>
                    <a:pt x="379" y="5044"/>
                  </a:lnTo>
                  <a:lnTo>
                    <a:pt x="434" y="5117"/>
                  </a:lnTo>
                  <a:lnTo>
                    <a:pt x="494" y="5185"/>
                  </a:lnTo>
                  <a:lnTo>
                    <a:pt x="557" y="5253"/>
                  </a:lnTo>
                  <a:lnTo>
                    <a:pt x="625" y="5317"/>
                  </a:lnTo>
                  <a:lnTo>
                    <a:pt x="693" y="5374"/>
                  </a:lnTo>
                  <a:lnTo>
                    <a:pt x="764" y="5432"/>
                  </a:lnTo>
                  <a:lnTo>
                    <a:pt x="840" y="5484"/>
                  </a:lnTo>
                  <a:lnTo>
                    <a:pt x="916" y="5534"/>
                  </a:lnTo>
                  <a:lnTo>
                    <a:pt x="997" y="5581"/>
                  </a:lnTo>
                  <a:lnTo>
                    <a:pt x="1078" y="5623"/>
                  </a:lnTo>
                  <a:lnTo>
                    <a:pt x="1162" y="5660"/>
                  </a:lnTo>
                  <a:lnTo>
                    <a:pt x="1248" y="5693"/>
                  </a:lnTo>
                  <a:lnTo>
                    <a:pt x="1338" y="5725"/>
                  </a:lnTo>
                  <a:lnTo>
                    <a:pt x="1429" y="5752"/>
                  </a:lnTo>
                  <a:lnTo>
                    <a:pt x="1520" y="5772"/>
                  </a:lnTo>
                  <a:lnTo>
                    <a:pt x="1615" y="5788"/>
                  </a:lnTo>
                  <a:lnTo>
                    <a:pt x="1709" y="5802"/>
                  </a:lnTo>
                  <a:lnTo>
                    <a:pt x="1806" y="5807"/>
                  </a:lnTo>
                  <a:lnTo>
                    <a:pt x="1903" y="5809"/>
                  </a:lnTo>
                  <a:lnTo>
                    <a:pt x="2000" y="5807"/>
                  </a:lnTo>
                  <a:lnTo>
                    <a:pt x="2097" y="5802"/>
                  </a:lnTo>
                  <a:lnTo>
                    <a:pt x="2188" y="5788"/>
                  </a:lnTo>
                  <a:lnTo>
                    <a:pt x="2282" y="5772"/>
                  </a:lnTo>
                  <a:lnTo>
                    <a:pt x="2372" y="5752"/>
                  </a:lnTo>
                  <a:lnTo>
                    <a:pt x="2461" y="5725"/>
                  </a:lnTo>
                  <a:lnTo>
                    <a:pt x="2550" y="5696"/>
                  </a:lnTo>
                  <a:lnTo>
                    <a:pt x="2633" y="5665"/>
                  </a:lnTo>
                  <a:lnTo>
                    <a:pt x="2631" y="5657"/>
                  </a:lnTo>
                  <a:lnTo>
                    <a:pt x="2623" y="5660"/>
                  </a:lnTo>
                  <a:lnTo>
                    <a:pt x="2658" y="5728"/>
                  </a:lnTo>
                  <a:lnTo>
                    <a:pt x="2693" y="5793"/>
                  </a:lnTo>
                  <a:lnTo>
                    <a:pt x="2730" y="5856"/>
                  </a:lnTo>
                  <a:lnTo>
                    <a:pt x="2772" y="5919"/>
                  </a:lnTo>
                  <a:lnTo>
                    <a:pt x="2815" y="5982"/>
                  </a:lnTo>
                  <a:lnTo>
                    <a:pt x="2859" y="6040"/>
                  </a:lnTo>
                  <a:lnTo>
                    <a:pt x="2903" y="6100"/>
                  </a:lnTo>
                  <a:lnTo>
                    <a:pt x="2953" y="6155"/>
                  </a:lnTo>
                  <a:lnTo>
                    <a:pt x="3002" y="6210"/>
                  </a:lnTo>
                  <a:lnTo>
                    <a:pt x="3055" y="6262"/>
                  </a:lnTo>
                  <a:lnTo>
                    <a:pt x="3107" y="6315"/>
                  </a:lnTo>
                  <a:lnTo>
                    <a:pt x="3163" y="6365"/>
                  </a:lnTo>
                  <a:lnTo>
                    <a:pt x="3221" y="6412"/>
                  </a:lnTo>
                  <a:lnTo>
                    <a:pt x="3281" y="6456"/>
                  </a:lnTo>
                  <a:lnTo>
                    <a:pt x="3341" y="6501"/>
                  </a:lnTo>
                  <a:lnTo>
                    <a:pt x="3401" y="6541"/>
                  </a:lnTo>
                  <a:lnTo>
                    <a:pt x="3466" y="6580"/>
                  </a:lnTo>
                  <a:lnTo>
                    <a:pt x="3529" y="6619"/>
                  </a:lnTo>
                  <a:lnTo>
                    <a:pt x="3597" y="6653"/>
                  </a:lnTo>
                  <a:lnTo>
                    <a:pt x="3662" y="6685"/>
                  </a:lnTo>
                  <a:lnTo>
                    <a:pt x="3734" y="6716"/>
                  </a:lnTo>
                  <a:lnTo>
                    <a:pt x="3801" y="6745"/>
                  </a:lnTo>
                  <a:lnTo>
                    <a:pt x="3874" y="6769"/>
                  </a:lnTo>
                  <a:lnTo>
                    <a:pt x="3946" y="6792"/>
                  </a:lnTo>
                  <a:lnTo>
                    <a:pt x="4019" y="6813"/>
                  </a:lnTo>
                  <a:lnTo>
                    <a:pt x="4095" y="6832"/>
                  </a:lnTo>
                  <a:lnTo>
                    <a:pt x="4170" y="6847"/>
                  </a:lnTo>
                  <a:lnTo>
                    <a:pt x="4247" y="6857"/>
                  </a:lnTo>
                  <a:lnTo>
                    <a:pt x="4322" y="6868"/>
                  </a:lnTo>
                  <a:lnTo>
                    <a:pt x="4401" y="6876"/>
                  </a:lnTo>
                  <a:lnTo>
                    <a:pt x="4479" y="6881"/>
                  </a:lnTo>
                  <a:lnTo>
                    <a:pt x="4561" y="6881"/>
                  </a:lnTo>
                  <a:lnTo>
                    <a:pt x="4639" y="6881"/>
                  </a:lnTo>
                  <a:lnTo>
                    <a:pt x="4718" y="6876"/>
                  </a:lnTo>
                  <a:lnTo>
                    <a:pt x="4793" y="6868"/>
                  </a:lnTo>
                  <a:lnTo>
                    <a:pt x="4873" y="6860"/>
                  </a:lnTo>
                  <a:lnTo>
                    <a:pt x="4948" y="6847"/>
                  </a:lnTo>
                  <a:lnTo>
                    <a:pt x="5022" y="6832"/>
                  </a:lnTo>
                  <a:lnTo>
                    <a:pt x="5095" y="6813"/>
                  </a:lnTo>
                  <a:lnTo>
                    <a:pt x="5169" y="6795"/>
                  </a:lnTo>
                  <a:lnTo>
                    <a:pt x="5241" y="6772"/>
                  </a:lnTo>
                  <a:lnTo>
                    <a:pt x="5313" y="6745"/>
                  </a:lnTo>
                  <a:lnTo>
                    <a:pt x="5381" y="6718"/>
                  </a:lnTo>
                  <a:lnTo>
                    <a:pt x="5448" y="6690"/>
                  </a:lnTo>
                  <a:lnTo>
                    <a:pt x="5517" y="6656"/>
                  </a:lnTo>
                  <a:lnTo>
                    <a:pt x="5582" y="6621"/>
                  </a:lnTo>
                  <a:lnTo>
                    <a:pt x="5647" y="6585"/>
                  </a:lnTo>
                  <a:lnTo>
                    <a:pt x="5710" y="6548"/>
                  </a:lnTo>
                  <a:lnTo>
                    <a:pt x="5770" y="6506"/>
                  </a:lnTo>
                  <a:lnTo>
                    <a:pt x="5831" y="6464"/>
                  </a:lnTo>
                  <a:lnTo>
                    <a:pt x="5889" y="6419"/>
                  </a:lnTo>
                  <a:lnTo>
                    <a:pt x="5946" y="6372"/>
                  </a:lnTo>
                  <a:lnTo>
                    <a:pt x="6001" y="6322"/>
                  </a:lnTo>
                  <a:lnTo>
                    <a:pt x="6056" y="6273"/>
                  </a:lnTo>
                  <a:lnTo>
                    <a:pt x="6108" y="6220"/>
                  </a:lnTo>
                  <a:lnTo>
                    <a:pt x="6158" y="6165"/>
                  </a:lnTo>
                  <a:lnTo>
                    <a:pt x="6205" y="6111"/>
                  </a:lnTo>
                  <a:lnTo>
                    <a:pt x="6253" y="6053"/>
                  </a:lnTo>
                  <a:lnTo>
                    <a:pt x="6297" y="5996"/>
                  </a:lnTo>
                  <a:lnTo>
                    <a:pt x="6339" y="5934"/>
                  </a:lnTo>
                  <a:lnTo>
                    <a:pt x="6378" y="5872"/>
                  </a:lnTo>
                  <a:lnTo>
                    <a:pt x="6417" y="5809"/>
                  </a:lnTo>
                  <a:lnTo>
                    <a:pt x="6454" y="5743"/>
                  </a:lnTo>
                  <a:lnTo>
                    <a:pt x="6489" y="5678"/>
                  </a:lnTo>
                  <a:lnTo>
                    <a:pt x="6480" y="5675"/>
                  </a:lnTo>
                  <a:lnTo>
                    <a:pt x="6477" y="5683"/>
                  </a:lnTo>
                  <a:lnTo>
                    <a:pt x="6556" y="5712"/>
                  </a:lnTo>
                  <a:lnTo>
                    <a:pt x="6639" y="5735"/>
                  </a:lnTo>
                  <a:lnTo>
                    <a:pt x="6721" y="5759"/>
                  </a:lnTo>
                  <a:lnTo>
                    <a:pt x="6808" y="5777"/>
                  </a:lnTo>
                  <a:lnTo>
                    <a:pt x="6894" y="5790"/>
                  </a:lnTo>
                  <a:lnTo>
                    <a:pt x="6980" y="5802"/>
                  </a:lnTo>
                  <a:lnTo>
                    <a:pt x="7069" y="5809"/>
                  </a:lnTo>
                  <a:lnTo>
                    <a:pt x="7159" y="5809"/>
                  </a:lnTo>
                  <a:lnTo>
                    <a:pt x="7256" y="5807"/>
                  </a:lnTo>
                  <a:lnTo>
                    <a:pt x="7352" y="5802"/>
                  </a:lnTo>
                  <a:lnTo>
                    <a:pt x="7449" y="5788"/>
                  </a:lnTo>
                  <a:lnTo>
                    <a:pt x="7541" y="5772"/>
                  </a:lnTo>
                  <a:lnTo>
                    <a:pt x="7633" y="5752"/>
                  </a:lnTo>
                  <a:lnTo>
                    <a:pt x="7724" y="5725"/>
                  </a:lnTo>
                  <a:lnTo>
                    <a:pt x="7813" y="5693"/>
                  </a:lnTo>
                  <a:lnTo>
                    <a:pt x="7899" y="5660"/>
                  </a:lnTo>
                  <a:lnTo>
                    <a:pt x="7984" y="5623"/>
                  </a:lnTo>
                  <a:lnTo>
                    <a:pt x="8064" y="5581"/>
                  </a:lnTo>
                  <a:lnTo>
                    <a:pt x="8146" y="5534"/>
                  </a:lnTo>
                  <a:lnTo>
                    <a:pt x="8221" y="5484"/>
                  </a:lnTo>
                  <a:lnTo>
                    <a:pt x="8298" y="5432"/>
                  </a:lnTo>
                  <a:lnTo>
                    <a:pt x="8368" y="5374"/>
                  </a:lnTo>
                  <a:lnTo>
                    <a:pt x="8439" y="5317"/>
                  </a:lnTo>
                  <a:lnTo>
                    <a:pt x="8504" y="5253"/>
                  </a:lnTo>
                  <a:lnTo>
                    <a:pt x="8567" y="5185"/>
                  </a:lnTo>
                  <a:lnTo>
                    <a:pt x="8627" y="5117"/>
                  </a:lnTo>
                  <a:lnTo>
                    <a:pt x="8682" y="5044"/>
                  </a:lnTo>
                  <a:lnTo>
                    <a:pt x="8737" y="4971"/>
                  </a:lnTo>
                  <a:lnTo>
                    <a:pt x="8787" y="4892"/>
                  </a:lnTo>
                  <a:lnTo>
                    <a:pt x="8831" y="4813"/>
                  </a:lnTo>
                  <a:lnTo>
                    <a:pt x="8873" y="4732"/>
                  </a:lnTo>
                  <a:lnTo>
                    <a:pt x="8913" y="4648"/>
                  </a:lnTo>
                  <a:lnTo>
                    <a:pt x="8947" y="4561"/>
                  </a:lnTo>
                  <a:lnTo>
                    <a:pt x="8976" y="4472"/>
                  </a:lnTo>
                  <a:lnTo>
                    <a:pt x="9002" y="4380"/>
                  </a:lnTo>
                  <a:lnTo>
                    <a:pt x="9023" y="4289"/>
                  </a:lnTo>
                  <a:lnTo>
                    <a:pt x="9038" y="4195"/>
                  </a:lnTo>
                  <a:lnTo>
                    <a:pt x="9052" y="4100"/>
                  </a:lnTo>
                  <a:lnTo>
                    <a:pt x="9060" y="4003"/>
                  </a:lnTo>
                  <a:lnTo>
                    <a:pt x="9062" y="3906"/>
                  </a:lnTo>
                  <a:lnTo>
                    <a:pt x="9060" y="3827"/>
                  </a:lnTo>
                  <a:lnTo>
                    <a:pt x="9055" y="3751"/>
                  </a:lnTo>
                  <a:lnTo>
                    <a:pt x="9049" y="3675"/>
                  </a:lnTo>
                  <a:lnTo>
                    <a:pt x="9038" y="3601"/>
                  </a:lnTo>
                  <a:lnTo>
                    <a:pt x="9023" y="3529"/>
                  </a:lnTo>
                  <a:lnTo>
                    <a:pt x="9007" y="3455"/>
                  </a:lnTo>
                  <a:lnTo>
                    <a:pt x="8988" y="3384"/>
                  </a:lnTo>
                  <a:lnTo>
                    <a:pt x="8968" y="3313"/>
                  </a:lnTo>
                  <a:lnTo>
                    <a:pt x="8945" y="3243"/>
                  </a:lnTo>
                  <a:lnTo>
                    <a:pt x="8916" y="3175"/>
                  </a:lnTo>
                  <a:lnTo>
                    <a:pt x="8886" y="3109"/>
                  </a:lnTo>
                  <a:lnTo>
                    <a:pt x="8855" y="3044"/>
                  </a:lnTo>
                  <a:lnTo>
                    <a:pt x="8821" y="2981"/>
                  </a:lnTo>
                  <a:lnTo>
                    <a:pt x="8784" y="2917"/>
                  </a:lnTo>
                  <a:lnTo>
                    <a:pt x="8746" y="2857"/>
                  </a:lnTo>
                  <a:lnTo>
                    <a:pt x="8706" y="2797"/>
                  </a:lnTo>
                  <a:lnTo>
                    <a:pt x="8662" y="2740"/>
                  </a:lnTo>
                  <a:lnTo>
                    <a:pt x="8617" y="2685"/>
                  </a:lnTo>
                  <a:lnTo>
                    <a:pt x="8570" y="2629"/>
                  </a:lnTo>
                  <a:lnTo>
                    <a:pt x="8520" y="2577"/>
                  </a:lnTo>
                  <a:lnTo>
                    <a:pt x="8470" y="2527"/>
                  </a:lnTo>
                  <a:lnTo>
                    <a:pt x="8418" y="2477"/>
                  </a:lnTo>
                  <a:lnTo>
                    <a:pt x="8363" y="2432"/>
                  </a:lnTo>
                  <a:lnTo>
                    <a:pt x="8305" y="2388"/>
                  </a:lnTo>
                  <a:lnTo>
                    <a:pt x="8248" y="2344"/>
                  </a:lnTo>
                  <a:lnTo>
                    <a:pt x="8188" y="2305"/>
                  </a:lnTo>
                  <a:lnTo>
                    <a:pt x="8128" y="2268"/>
                  </a:lnTo>
                  <a:lnTo>
                    <a:pt x="8064" y="2231"/>
                  </a:lnTo>
                  <a:lnTo>
                    <a:pt x="7999" y="2196"/>
                  </a:lnTo>
                  <a:lnTo>
                    <a:pt x="7934" y="2166"/>
                  </a:lnTo>
                  <a:lnTo>
                    <a:pt x="7865" y="2139"/>
                  </a:lnTo>
                  <a:lnTo>
                    <a:pt x="7797" y="2113"/>
                  </a:lnTo>
                  <a:lnTo>
                    <a:pt x="7795" y="2121"/>
                  </a:lnTo>
                  <a:lnTo>
                    <a:pt x="7802" y="2121"/>
                  </a:lnTo>
                  <a:lnTo>
                    <a:pt x="7795" y="2121"/>
                  </a:lnTo>
                  <a:lnTo>
                    <a:pt x="7792" y="2126"/>
                  </a:lnTo>
                  <a:lnTo>
                    <a:pt x="7860" y="2153"/>
                  </a:lnTo>
                  <a:lnTo>
                    <a:pt x="7929" y="2181"/>
                  </a:lnTo>
                  <a:lnTo>
                    <a:pt x="7991" y="2213"/>
                  </a:lnTo>
                  <a:lnTo>
                    <a:pt x="8056" y="2244"/>
                  </a:lnTo>
                  <a:lnTo>
                    <a:pt x="8119" y="2281"/>
                  </a:lnTo>
                  <a:lnTo>
                    <a:pt x="8180" y="2318"/>
                  </a:lnTo>
                  <a:lnTo>
                    <a:pt x="8240" y="2357"/>
                  </a:lnTo>
                  <a:lnTo>
                    <a:pt x="8298" y="2399"/>
                  </a:lnTo>
                  <a:lnTo>
                    <a:pt x="8353" y="2444"/>
                  </a:lnTo>
                  <a:lnTo>
                    <a:pt x="8407" y="2491"/>
                  </a:lnTo>
                  <a:lnTo>
                    <a:pt x="8460" y="2537"/>
                  </a:lnTo>
                  <a:lnTo>
                    <a:pt x="8510" y="2588"/>
                  </a:lnTo>
                  <a:lnTo>
                    <a:pt x="8559" y="2640"/>
                  </a:lnTo>
                  <a:lnTo>
                    <a:pt x="8607" y="2695"/>
                  </a:lnTo>
                  <a:lnTo>
                    <a:pt x="8651" y="2750"/>
                  </a:lnTo>
                  <a:lnTo>
                    <a:pt x="8693" y="2805"/>
                  </a:lnTo>
                  <a:lnTo>
                    <a:pt x="8732" y="2865"/>
                  </a:lnTo>
                  <a:lnTo>
                    <a:pt x="8771" y="2925"/>
                  </a:lnTo>
                  <a:lnTo>
                    <a:pt x="8808" y="2989"/>
                  </a:lnTo>
                  <a:lnTo>
                    <a:pt x="8843" y="3051"/>
                  </a:lnTo>
                  <a:lnTo>
                    <a:pt x="8873" y="3114"/>
                  </a:lnTo>
                  <a:lnTo>
                    <a:pt x="8903" y="3183"/>
                  </a:lnTo>
                  <a:lnTo>
                    <a:pt x="8928" y="3248"/>
                  </a:lnTo>
                  <a:lnTo>
                    <a:pt x="8953" y="3319"/>
                  </a:lnTo>
                  <a:lnTo>
                    <a:pt x="8973" y="3387"/>
                  </a:lnTo>
                  <a:lnTo>
                    <a:pt x="8991" y="3457"/>
                  </a:lnTo>
                  <a:lnTo>
                    <a:pt x="9010" y="3531"/>
                  </a:lnTo>
                  <a:lnTo>
                    <a:pt x="9023" y="3604"/>
                  </a:lnTo>
                  <a:lnTo>
                    <a:pt x="9033" y="3678"/>
                  </a:lnTo>
                  <a:lnTo>
                    <a:pt x="9038" y="3754"/>
                  </a:lnTo>
                  <a:lnTo>
                    <a:pt x="9043" y="3827"/>
                  </a:lnTo>
                  <a:lnTo>
                    <a:pt x="9047" y="3906"/>
                  </a:lnTo>
                  <a:lnTo>
                    <a:pt x="9043" y="4003"/>
                  </a:lnTo>
                  <a:lnTo>
                    <a:pt x="9036" y="4098"/>
                  </a:lnTo>
                  <a:lnTo>
                    <a:pt x="9023" y="4192"/>
                  </a:lnTo>
                  <a:lnTo>
                    <a:pt x="9007" y="4286"/>
                  </a:lnTo>
                  <a:lnTo>
                    <a:pt x="8986" y="4377"/>
                  </a:lnTo>
                  <a:lnTo>
                    <a:pt x="8960" y="4467"/>
                  </a:lnTo>
                  <a:lnTo>
                    <a:pt x="8931" y="4553"/>
                  </a:lnTo>
                  <a:lnTo>
                    <a:pt x="8898" y="4640"/>
                  </a:lnTo>
                  <a:lnTo>
                    <a:pt x="8861" y="4723"/>
                  </a:lnTo>
                  <a:lnTo>
                    <a:pt x="8818" y="4805"/>
                  </a:lnTo>
                  <a:lnTo>
                    <a:pt x="8771" y="4884"/>
                  </a:lnTo>
                  <a:lnTo>
                    <a:pt x="8724" y="4962"/>
                  </a:lnTo>
                  <a:lnTo>
                    <a:pt x="8672" y="5036"/>
                  </a:lnTo>
                  <a:lnTo>
                    <a:pt x="8614" y="5106"/>
                  </a:lnTo>
                  <a:lnTo>
                    <a:pt x="8557" y="5175"/>
                  </a:lnTo>
                  <a:lnTo>
                    <a:pt x="8494" y="5240"/>
                  </a:lnTo>
                  <a:lnTo>
                    <a:pt x="8428" y="5303"/>
                  </a:lnTo>
                  <a:lnTo>
                    <a:pt x="8358" y="5364"/>
                  </a:lnTo>
                  <a:lnTo>
                    <a:pt x="8287" y="5419"/>
                  </a:lnTo>
                  <a:lnTo>
                    <a:pt x="8213" y="5471"/>
                  </a:lnTo>
                  <a:lnTo>
                    <a:pt x="8138" y="5521"/>
                  </a:lnTo>
                  <a:lnTo>
                    <a:pt x="8059" y="5565"/>
                  </a:lnTo>
                  <a:lnTo>
                    <a:pt x="7976" y="5608"/>
                  </a:lnTo>
                  <a:lnTo>
                    <a:pt x="7892" y="5646"/>
                  </a:lnTo>
                  <a:lnTo>
                    <a:pt x="7808" y="5680"/>
                  </a:lnTo>
                  <a:lnTo>
                    <a:pt x="7719" y="5710"/>
                  </a:lnTo>
                  <a:lnTo>
                    <a:pt x="7630" y="5735"/>
                  </a:lnTo>
                  <a:lnTo>
                    <a:pt x="7538" y="5757"/>
                  </a:lnTo>
                  <a:lnTo>
                    <a:pt x="7446" y="5772"/>
                  </a:lnTo>
                  <a:lnTo>
                    <a:pt x="7352" y="5785"/>
                  </a:lnTo>
                  <a:lnTo>
                    <a:pt x="7256" y="5790"/>
                  </a:lnTo>
                  <a:lnTo>
                    <a:pt x="7159" y="5793"/>
                  </a:lnTo>
                  <a:lnTo>
                    <a:pt x="7069" y="5793"/>
                  </a:lnTo>
                  <a:lnTo>
                    <a:pt x="6983" y="5785"/>
                  </a:lnTo>
                  <a:lnTo>
                    <a:pt x="6894" y="5775"/>
                  </a:lnTo>
                  <a:lnTo>
                    <a:pt x="6810" y="5762"/>
                  </a:lnTo>
                  <a:lnTo>
                    <a:pt x="6726" y="5743"/>
                  </a:lnTo>
                  <a:lnTo>
                    <a:pt x="6643" y="5723"/>
                  </a:lnTo>
                  <a:lnTo>
                    <a:pt x="6561" y="5696"/>
                  </a:lnTo>
                  <a:lnTo>
                    <a:pt x="6482" y="5668"/>
                  </a:lnTo>
                  <a:lnTo>
                    <a:pt x="6477" y="5668"/>
                  </a:lnTo>
                  <a:lnTo>
                    <a:pt x="6472" y="5670"/>
                  </a:lnTo>
                  <a:lnTo>
                    <a:pt x="6439" y="5735"/>
                  </a:lnTo>
                  <a:lnTo>
                    <a:pt x="6404" y="5802"/>
                  </a:lnTo>
                  <a:lnTo>
                    <a:pt x="6365" y="5864"/>
                  </a:lnTo>
                  <a:lnTo>
                    <a:pt x="6325" y="5924"/>
                  </a:lnTo>
                  <a:lnTo>
                    <a:pt x="6284" y="5984"/>
                  </a:lnTo>
                  <a:lnTo>
                    <a:pt x="6240" y="6045"/>
                  </a:lnTo>
                  <a:lnTo>
                    <a:pt x="6192" y="6100"/>
                  </a:lnTo>
                  <a:lnTo>
                    <a:pt x="6145" y="6155"/>
                  </a:lnTo>
                  <a:lnTo>
                    <a:pt x="6095" y="6210"/>
                  </a:lnTo>
                  <a:lnTo>
                    <a:pt x="6046" y="6262"/>
                  </a:lnTo>
                  <a:lnTo>
                    <a:pt x="5991" y="6312"/>
                  </a:lnTo>
                  <a:lnTo>
                    <a:pt x="5936" y="6359"/>
                  </a:lnTo>
                  <a:lnTo>
                    <a:pt x="5881" y="6407"/>
                  </a:lnTo>
                  <a:lnTo>
                    <a:pt x="5824" y="6451"/>
                  </a:lnTo>
                  <a:lnTo>
                    <a:pt x="5762" y="6493"/>
                  </a:lnTo>
                  <a:lnTo>
                    <a:pt x="5702" y="6535"/>
                  </a:lnTo>
                  <a:lnTo>
                    <a:pt x="5640" y="6571"/>
                  </a:lnTo>
                  <a:lnTo>
                    <a:pt x="5575" y="6608"/>
                  </a:lnTo>
                  <a:lnTo>
                    <a:pt x="5508" y="6643"/>
                  </a:lnTo>
                  <a:lnTo>
                    <a:pt x="5443" y="6674"/>
                  </a:lnTo>
                  <a:lnTo>
                    <a:pt x="5375" y="6703"/>
                  </a:lnTo>
                  <a:lnTo>
                    <a:pt x="5307" y="6732"/>
                  </a:lnTo>
                  <a:lnTo>
                    <a:pt x="5236" y="6755"/>
                  </a:lnTo>
                  <a:lnTo>
                    <a:pt x="5166" y="6779"/>
                  </a:lnTo>
                  <a:lnTo>
                    <a:pt x="5092" y="6800"/>
                  </a:lnTo>
                  <a:lnTo>
                    <a:pt x="5019" y="6815"/>
                  </a:lnTo>
                  <a:lnTo>
                    <a:pt x="4943" y="6832"/>
                  </a:lnTo>
                  <a:lnTo>
                    <a:pt x="4870" y="6844"/>
                  </a:lnTo>
                  <a:lnTo>
                    <a:pt x="4793" y="6852"/>
                  </a:lnTo>
                  <a:lnTo>
                    <a:pt x="4715" y="6860"/>
                  </a:lnTo>
                  <a:lnTo>
                    <a:pt x="4639" y="6866"/>
                  </a:lnTo>
                  <a:lnTo>
                    <a:pt x="4561" y="6866"/>
                  </a:lnTo>
                  <a:lnTo>
                    <a:pt x="4479" y="6866"/>
                  </a:lnTo>
                  <a:lnTo>
                    <a:pt x="4401" y="6860"/>
                  </a:lnTo>
                  <a:lnTo>
                    <a:pt x="4325" y="6852"/>
                  </a:lnTo>
                  <a:lnTo>
                    <a:pt x="4250" y="6844"/>
                  </a:lnTo>
                  <a:lnTo>
                    <a:pt x="4173" y="6832"/>
                  </a:lnTo>
                  <a:lnTo>
                    <a:pt x="4098" y="6815"/>
                  </a:lnTo>
                  <a:lnTo>
                    <a:pt x="4024" y="6797"/>
                  </a:lnTo>
                  <a:lnTo>
                    <a:pt x="3951" y="6777"/>
                  </a:lnTo>
                  <a:lnTo>
                    <a:pt x="3880" y="6755"/>
                  </a:lnTo>
                  <a:lnTo>
                    <a:pt x="3809" y="6729"/>
                  </a:lnTo>
                  <a:lnTo>
                    <a:pt x="3739" y="6700"/>
                  </a:lnTo>
                  <a:lnTo>
                    <a:pt x="3670" y="6672"/>
                  </a:lnTo>
                  <a:lnTo>
                    <a:pt x="3602" y="6640"/>
                  </a:lnTo>
                  <a:lnTo>
                    <a:pt x="3537" y="6603"/>
                  </a:lnTo>
                  <a:lnTo>
                    <a:pt x="3475" y="6566"/>
                  </a:lnTo>
                  <a:lnTo>
                    <a:pt x="3411" y="6528"/>
                  </a:lnTo>
                  <a:lnTo>
                    <a:pt x="3348" y="6488"/>
                  </a:lnTo>
                  <a:lnTo>
                    <a:pt x="3288" y="6444"/>
                  </a:lnTo>
                  <a:lnTo>
                    <a:pt x="3231" y="6399"/>
                  </a:lnTo>
                  <a:lnTo>
                    <a:pt x="3173" y="6352"/>
                  </a:lnTo>
                  <a:lnTo>
                    <a:pt x="3118" y="6302"/>
                  </a:lnTo>
                  <a:lnTo>
                    <a:pt x="3066" y="6252"/>
                  </a:lnTo>
                  <a:lnTo>
                    <a:pt x="3014" y="6200"/>
                  </a:lnTo>
                  <a:lnTo>
                    <a:pt x="2964" y="6145"/>
                  </a:lnTo>
                  <a:lnTo>
                    <a:pt x="2917" y="6090"/>
                  </a:lnTo>
                  <a:lnTo>
                    <a:pt x="2872" y="6031"/>
                  </a:lnTo>
                  <a:lnTo>
                    <a:pt x="2827" y="5971"/>
                  </a:lnTo>
                  <a:lnTo>
                    <a:pt x="2785" y="5911"/>
                  </a:lnTo>
                  <a:lnTo>
                    <a:pt x="2746" y="5849"/>
                  </a:lnTo>
                  <a:lnTo>
                    <a:pt x="2707" y="5785"/>
                  </a:lnTo>
                  <a:lnTo>
                    <a:pt x="2670" y="5720"/>
                  </a:lnTo>
                  <a:lnTo>
                    <a:pt x="2639" y="5655"/>
                  </a:lnTo>
                  <a:lnTo>
                    <a:pt x="2633" y="5650"/>
                  </a:lnTo>
                  <a:lnTo>
                    <a:pt x="2628" y="5650"/>
                  </a:lnTo>
                  <a:lnTo>
                    <a:pt x="2544" y="5683"/>
                  </a:lnTo>
                  <a:lnTo>
                    <a:pt x="2458" y="5712"/>
                  </a:lnTo>
                  <a:lnTo>
                    <a:pt x="2369" y="5735"/>
                  </a:lnTo>
                  <a:lnTo>
                    <a:pt x="2277" y="5757"/>
                  </a:lnTo>
                  <a:lnTo>
                    <a:pt x="2185" y="5772"/>
                  </a:lnTo>
                  <a:lnTo>
                    <a:pt x="2095" y="5785"/>
                  </a:lnTo>
                  <a:lnTo>
                    <a:pt x="2000" y="5790"/>
                  </a:lnTo>
                  <a:lnTo>
                    <a:pt x="1903" y="5793"/>
                  </a:lnTo>
                  <a:lnTo>
                    <a:pt x="1806" y="5790"/>
                  </a:lnTo>
                  <a:lnTo>
                    <a:pt x="1712" y="5785"/>
                  </a:lnTo>
                  <a:lnTo>
                    <a:pt x="1617" y="5772"/>
                  </a:lnTo>
                  <a:lnTo>
                    <a:pt x="1523" y="5757"/>
                  </a:lnTo>
                  <a:lnTo>
                    <a:pt x="1432" y="5735"/>
                  </a:lnTo>
                  <a:lnTo>
                    <a:pt x="1343" y="5710"/>
                  </a:lnTo>
                  <a:lnTo>
                    <a:pt x="1253" y="5680"/>
                  </a:lnTo>
                  <a:lnTo>
                    <a:pt x="1170" y="5646"/>
                  </a:lnTo>
                  <a:lnTo>
                    <a:pt x="1086" y="5608"/>
                  </a:lnTo>
                  <a:lnTo>
                    <a:pt x="1004" y="5565"/>
                  </a:lnTo>
                  <a:lnTo>
                    <a:pt x="924" y="5521"/>
                  </a:lnTo>
                  <a:lnTo>
                    <a:pt x="847" y="5471"/>
                  </a:lnTo>
                  <a:lnTo>
                    <a:pt x="775" y="5419"/>
                  </a:lnTo>
                  <a:lnTo>
                    <a:pt x="703" y="5364"/>
                  </a:lnTo>
                  <a:lnTo>
                    <a:pt x="635" y="5303"/>
                  </a:lnTo>
                  <a:lnTo>
                    <a:pt x="570" y="5240"/>
                  </a:lnTo>
                  <a:lnTo>
                    <a:pt x="508" y="5175"/>
                  </a:lnTo>
                  <a:lnTo>
                    <a:pt x="447" y="5106"/>
                  </a:lnTo>
                  <a:lnTo>
                    <a:pt x="392" y="5036"/>
                  </a:lnTo>
                  <a:lnTo>
                    <a:pt x="337" y="4962"/>
                  </a:lnTo>
                  <a:lnTo>
                    <a:pt x="290" y="4884"/>
                  </a:lnTo>
                  <a:lnTo>
                    <a:pt x="242" y="4805"/>
                  </a:lnTo>
                  <a:lnTo>
                    <a:pt x="201" y="4723"/>
                  </a:lnTo>
                  <a:lnTo>
                    <a:pt x="164" y="4640"/>
                  </a:lnTo>
                  <a:lnTo>
                    <a:pt x="130" y="4553"/>
                  </a:lnTo>
                  <a:lnTo>
                    <a:pt x="102" y="4467"/>
                  </a:lnTo>
                  <a:lnTo>
                    <a:pt x="75" y="4377"/>
                  </a:lnTo>
                  <a:lnTo>
                    <a:pt x="55" y="4286"/>
                  </a:lnTo>
                  <a:lnTo>
                    <a:pt x="38" y="4192"/>
                  </a:lnTo>
                  <a:lnTo>
                    <a:pt x="25" y="4098"/>
                  </a:lnTo>
                  <a:lnTo>
                    <a:pt x="18" y="4003"/>
                  </a:lnTo>
                  <a:lnTo>
                    <a:pt x="15" y="3906"/>
                  </a:lnTo>
                  <a:lnTo>
                    <a:pt x="18" y="3830"/>
                  </a:lnTo>
                  <a:lnTo>
                    <a:pt x="23" y="3754"/>
                  </a:lnTo>
                  <a:lnTo>
                    <a:pt x="28" y="3678"/>
                  </a:lnTo>
                  <a:lnTo>
                    <a:pt x="38" y="3604"/>
                  </a:lnTo>
                  <a:lnTo>
                    <a:pt x="52" y="3534"/>
                  </a:lnTo>
                  <a:lnTo>
                    <a:pt x="67" y="3460"/>
                  </a:lnTo>
                  <a:lnTo>
                    <a:pt x="85" y="3390"/>
                  </a:lnTo>
                  <a:lnTo>
                    <a:pt x="109" y="3322"/>
                  </a:lnTo>
                  <a:lnTo>
                    <a:pt x="133" y="3253"/>
                  </a:lnTo>
                  <a:lnTo>
                    <a:pt x="159" y="3185"/>
                  </a:lnTo>
                  <a:lnTo>
                    <a:pt x="188" y="3119"/>
                  </a:lnTo>
                  <a:lnTo>
                    <a:pt x="217" y="3056"/>
                  </a:lnTo>
                  <a:lnTo>
                    <a:pt x="251" y="2991"/>
                  </a:lnTo>
                  <a:lnTo>
                    <a:pt x="287" y="2931"/>
                  </a:lnTo>
                  <a:lnTo>
                    <a:pt x="324" y="2870"/>
                  </a:lnTo>
                  <a:lnTo>
                    <a:pt x="366" y="2813"/>
                  </a:lnTo>
                  <a:lnTo>
                    <a:pt x="408" y="2755"/>
                  </a:lnTo>
                  <a:lnTo>
                    <a:pt x="453" y="2700"/>
                  </a:lnTo>
                  <a:lnTo>
                    <a:pt x="496" y="2645"/>
                  </a:lnTo>
                  <a:lnTo>
                    <a:pt x="546" y="2596"/>
                  </a:lnTo>
                  <a:lnTo>
                    <a:pt x="596" y="2546"/>
                  </a:lnTo>
                  <a:lnTo>
                    <a:pt x="648" y="2496"/>
                  </a:lnTo>
                  <a:lnTo>
                    <a:pt x="701" y="2451"/>
                  </a:lnTo>
                  <a:lnTo>
                    <a:pt x="756" y="2407"/>
                  </a:lnTo>
                  <a:lnTo>
                    <a:pt x="814" y="2365"/>
                  </a:lnTo>
                  <a:lnTo>
                    <a:pt x="874" y="2325"/>
                  </a:lnTo>
                  <a:lnTo>
                    <a:pt x="934" y="2286"/>
                  </a:lnTo>
                  <a:lnTo>
                    <a:pt x="994" y="2252"/>
                  </a:lnTo>
                  <a:lnTo>
                    <a:pt x="1057" y="2218"/>
                  </a:lnTo>
                  <a:lnTo>
                    <a:pt x="1123" y="2186"/>
                  </a:lnTo>
                  <a:lnTo>
                    <a:pt x="1188" y="2158"/>
                  </a:lnTo>
                  <a:lnTo>
                    <a:pt x="1256" y="2131"/>
                  </a:lnTo>
                  <a:lnTo>
                    <a:pt x="1259" y="2129"/>
                  </a:lnTo>
                  <a:lnTo>
                    <a:pt x="1261" y="2124"/>
                  </a:lnTo>
                  <a:lnTo>
                    <a:pt x="1253" y="2058"/>
                  </a:lnTo>
                  <a:lnTo>
                    <a:pt x="1246" y="1995"/>
                  </a:lnTo>
                  <a:lnTo>
                    <a:pt x="1243" y="1930"/>
                  </a:lnTo>
                  <a:lnTo>
                    <a:pt x="1241" y="1862"/>
                  </a:lnTo>
                  <a:lnTo>
                    <a:pt x="1243" y="1767"/>
                  </a:lnTo>
                  <a:lnTo>
                    <a:pt x="1251" y="1673"/>
                  </a:lnTo>
                  <a:lnTo>
                    <a:pt x="1261" y="1581"/>
                  </a:lnTo>
                  <a:lnTo>
                    <a:pt x="1278" y="1492"/>
                  </a:lnTo>
                  <a:lnTo>
                    <a:pt x="1298" y="1402"/>
                  </a:lnTo>
                  <a:lnTo>
                    <a:pt x="1325" y="1313"/>
                  </a:lnTo>
                  <a:lnTo>
                    <a:pt x="1353" y="1227"/>
                  </a:lnTo>
                  <a:lnTo>
                    <a:pt x="1385" y="1143"/>
                  </a:lnTo>
                  <a:lnTo>
                    <a:pt x="1421" y="1062"/>
                  </a:lnTo>
                  <a:lnTo>
                    <a:pt x="1463" y="984"/>
                  </a:lnTo>
                  <a:lnTo>
                    <a:pt x="1507" y="905"/>
                  </a:lnTo>
                  <a:lnTo>
                    <a:pt x="1555" y="831"/>
                  </a:lnTo>
                  <a:lnTo>
                    <a:pt x="1607" y="758"/>
                  </a:lnTo>
                  <a:lnTo>
                    <a:pt x="1662" y="689"/>
                  </a:lnTo>
                  <a:lnTo>
                    <a:pt x="1719" y="621"/>
                  </a:lnTo>
                  <a:lnTo>
                    <a:pt x="1779" y="559"/>
                  </a:lnTo>
                  <a:lnTo>
                    <a:pt x="1846" y="495"/>
                  </a:lnTo>
                  <a:lnTo>
                    <a:pt x="1911" y="438"/>
                  </a:lnTo>
                  <a:lnTo>
                    <a:pt x="1981" y="383"/>
                  </a:lnTo>
                  <a:lnTo>
                    <a:pt x="2052" y="333"/>
                  </a:lnTo>
                  <a:lnTo>
                    <a:pt x="2128" y="283"/>
                  </a:lnTo>
                  <a:lnTo>
                    <a:pt x="2207" y="239"/>
                  </a:lnTo>
                  <a:lnTo>
                    <a:pt x="2285" y="199"/>
                  </a:lnTo>
                  <a:lnTo>
                    <a:pt x="2367" y="163"/>
                  </a:lnTo>
                  <a:lnTo>
                    <a:pt x="2451" y="129"/>
                  </a:lnTo>
                  <a:lnTo>
                    <a:pt x="2536" y="99"/>
                  </a:lnTo>
                  <a:lnTo>
                    <a:pt x="2623" y="74"/>
                  </a:lnTo>
                  <a:lnTo>
                    <a:pt x="2712" y="55"/>
                  </a:lnTo>
                  <a:lnTo>
                    <a:pt x="2803" y="37"/>
                  </a:lnTo>
                  <a:lnTo>
                    <a:pt x="2895" y="27"/>
                  </a:lnTo>
                  <a:lnTo>
                    <a:pt x="2990" y="19"/>
                  </a:lnTo>
                  <a:lnTo>
                    <a:pt x="3084" y="16"/>
                  </a:lnTo>
                  <a:lnTo>
                    <a:pt x="3191" y="19"/>
                  </a:lnTo>
                  <a:lnTo>
                    <a:pt x="3299" y="29"/>
                  </a:lnTo>
                  <a:lnTo>
                    <a:pt x="3403" y="45"/>
                  </a:lnTo>
                  <a:lnTo>
                    <a:pt x="3505" y="66"/>
                  </a:lnTo>
                  <a:lnTo>
                    <a:pt x="3605" y="92"/>
                  </a:lnTo>
                  <a:lnTo>
                    <a:pt x="3702" y="124"/>
                  </a:lnTo>
                  <a:lnTo>
                    <a:pt x="3799" y="160"/>
                  </a:lnTo>
                  <a:lnTo>
                    <a:pt x="3891" y="202"/>
                  </a:lnTo>
                  <a:lnTo>
                    <a:pt x="3983" y="249"/>
                  </a:lnTo>
                  <a:lnTo>
                    <a:pt x="4068" y="302"/>
                  </a:lnTo>
                  <a:lnTo>
                    <a:pt x="4152" y="360"/>
                  </a:lnTo>
                  <a:lnTo>
                    <a:pt x="4233" y="420"/>
                  </a:lnTo>
                  <a:lnTo>
                    <a:pt x="4310" y="482"/>
                  </a:lnTo>
                  <a:lnTo>
                    <a:pt x="4382" y="554"/>
                  </a:lnTo>
                  <a:lnTo>
                    <a:pt x="4451" y="627"/>
                  </a:lnTo>
                  <a:lnTo>
                    <a:pt x="4516" y="703"/>
                  </a:lnTo>
                  <a:lnTo>
                    <a:pt x="4524" y="706"/>
                  </a:lnTo>
                  <a:lnTo>
                    <a:pt x="4529" y="703"/>
                  </a:lnTo>
                  <a:lnTo>
                    <a:pt x="4595" y="627"/>
                  </a:lnTo>
                  <a:lnTo>
                    <a:pt x="4666" y="554"/>
                  </a:lnTo>
                  <a:lnTo>
                    <a:pt x="4739" y="482"/>
                  </a:lnTo>
                  <a:lnTo>
                    <a:pt x="4815" y="420"/>
                  </a:lnTo>
                  <a:lnTo>
                    <a:pt x="4896" y="360"/>
                  </a:lnTo>
                  <a:lnTo>
                    <a:pt x="4980" y="302"/>
                  </a:lnTo>
                  <a:lnTo>
                    <a:pt x="5067" y="249"/>
                  </a:lnTo>
                  <a:lnTo>
                    <a:pt x="5155" y="202"/>
                  </a:lnTo>
                  <a:lnTo>
                    <a:pt x="5249" y="160"/>
                  </a:lnTo>
                  <a:lnTo>
                    <a:pt x="5344" y="124"/>
                  </a:lnTo>
                  <a:lnTo>
                    <a:pt x="5443" y="92"/>
                  </a:lnTo>
                  <a:lnTo>
                    <a:pt x="5543" y="66"/>
                  </a:lnTo>
                  <a:lnTo>
                    <a:pt x="5645" y="45"/>
                  </a:lnTo>
                  <a:lnTo>
                    <a:pt x="5750" y="29"/>
                  </a:lnTo>
                  <a:lnTo>
                    <a:pt x="5857" y="19"/>
                  </a:lnTo>
                  <a:lnTo>
                    <a:pt x="5964" y="16"/>
                  </a:lnTo>
                  <a:lnTo>
                    <a:pt x="6059" y="19"/>
                  </a:lnTo>
                  <a:lnTo>
                    <a:pt x="6153" y="27"/>
                  </a:lnTo>
                  <a:lnTo>
                    <a:pt x="6245" y="37"/>
                  </a:lnTo>
                  <a:lnTo>
                    <a:pt x="6337" y="55"/>
                  </a:lnTo>
                  <a:lnTo>
                    <a:pt x="6425" y="74"/>
                  </a:lnTo>
                  <a:lnTo>
                    <a:pt x="6512" y="99"/>
                  </a:lnTo>
                  <a:lnTo>
                    <a:pt x="6598" y="129"/>
                  </a:lnTo>
                  <a:lnTo>
                    <a:pt x="6682" y="163"/>
                  </a:lnTo>
                  <a:lnTo>
                    <a:pt x="6763" y="199"/>
                  </a:lnTo>
                  <a:lnTo>
                    <a:pt x="6841" y="239"/>
                  </a:lnTo>
                  <a:lnTo>
                    <a:pt x="6920" y="283"/>
                  </a:lnTo>
                  <a:lnTo>
                    <a:pt x="6993" y="333"/>
                  </a:lnTo>
                  <a:lnTo>
                    <a:pt x="7067" y="383"/>
                  </a:lnTo>
                  <a:lnTo>
                    <a:pt x="7135" y="438"/>
                  </a:lnTo>
                  <a:lnTo>
                    <a:pt x="7202" y="495"/>
                  </a:lnTo>
                  <a:lnTo>
                    <a:pt x="7266" y="559"/>
                  </a:lnTo>
                  <a:lnTo>
                    <a:pt x="7329" y="621"/>
                  </a:lnTo>
                  <a:lnTo>
                    <a:pt x="7386" y="689"/>
                  </a:lnTo>
                  <a:lnTo>
                    <a:pt x="7441" y="758"/>
                  </a:lnTo>
                  <a:lnTo>
                    <a:pt x="7491" y="831"/>
                  </a:lnTo>
                  <a:lnTo>
                    <a:pt x="7541" y="905"/>
                  </a:lnTo>
                  <a:lnTo>
                    <a:pt x="7585" y="984"/>
                  </a:lnTo>
                  <a:lnTo>
                    <a:pt x="7625" y="1062"/>
                  </a:lnTo>
                  <a:lnTo>
                    <a:pt x="7661" y="1143"/>
                  </a:lnTo>
                  <a:lnTo>
                    <a:pt x="7695" y="1227"/>
                  </a:lnTo>
                  <a:lnTo>
                    <a:pt x="7724" y="1313"/>
                  </a:lnTo>
                  <a:lnTo>
                    <a:pt x="7750" y="1402"/>
                  </a:lnTo>
                  <a:lnTo>
                    <a:pt x="7769" y="1492"/>
                  </a:lnTo>
                  <a:lnTo>
                    <a:pt x="7787" y="1581"/>
                  </a:lnTo>
                  <a:lnTo>
                    <a:pt x="7797" y="1673"/>
                  </a:lnTo>
                  <a:lnTo>
                    <a:pt x="7805" y="1767"/>
                  </a:lnTo>
                  <a:lnTo>
                    <a:pt x="7808" y="1862"/>
                  </a:lnTo>
                  <a:lnTo>
                    <a:pt x="7805" y="1927"/>
                  </a:lnTo>
                  <a:lnTo>
                    <a:pt x="7802" y="1992"/>
                  </a:lnTo>
                  <a:lnTo>
                    <a:pt x="7795" y="2056"/>
                  </a:lnTo>
                  <a:lnTo>
                    <a:pt x="7787" y="2118"/>
                  </a:lnTo>
                  <a:lnTo>
                    <a:pt x="7790" y="2124"/>
                  </a:lnTo>
                  <a:lnTo>
                    <a:pt x="7792" y="2126"/>
                  </a:lnTo>
                  <a:lnTo>
                    <a:pt x="7795" y="2121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12" name="Freeform 93"/>
            <p:cNvSpPr>
              <a:spLocks/>
            </p:cNvSpPr>
            <p:nvPr userDrawn="1"/>
          </p:nvSpPr>
          <p:spPr bwMode="auto">
            <a:xfrm>
              <a:off x="7777163" y="3214688"/>
              <a:ext cx="896938" cy="681038"/>
            </a:xfrm>
            <a:custGeom>
              <a:avLst/>
              <a:gdLst>
                <a:gd name="T0" fmla="*/ 5523 w 9032"/>
                <a:gd name="T1" fmla="*/ 50 h 6850"/>
                <a:gd name="T2" fmla="*/ 5737 w 9032"/>
                <a:gd name="T3" fmla="*/ 102 h 6850"/>
                <a:gd name="T4" fmla="*/ 6240 w 9032"/>
                <a:gd name="T5" fmla="*/ 270 h 6850"/>
                <a:gd name="T6" fmla="*/ 6649 w 9032"/>
                <a:gd name="T7" fmla="*/ 593 h 6850"/>
                <a:gd name="T8" fmla="*/ 6928 w 9032"/>
                <a:gd name="T9" fmla="*/ 1030 h 6850"/>
                <a:gd name="T10" fmla="*/ 7049 w 9032"/>
                <a:gd name="T11" fmla="*/ 1555 h 6850"/>
                <a:gd name="T12" fmla="*/ 7002 w 9032"/>
                <a:gd name="T13" fmla="*/ 2018 h 6850"/>
                <a:gd name="T14" fmla="*/ 7266 w 9032"/>
                <a:gd name="T15" fmla="*/ 2411 h 6850"/>
                <a:gd name="T16" fmla="*/ 7526 w 9032"/>
                <a:gd name="T17" fmla="*/ 2920 h 6850"/>
                <a:gd name="T18" fmla="*/ 7552 w 9032"/>
                <a:gd name="T19" fmla="*/ 3463 h 6850"/>
                <a:gd name="T20" fmla="*/ 7406 w 9032"/>
                <a:gd name="T21" fmla="*/ 3898 h 6850"/>
                <a:gd name="T22" fmla="*/ 7130 w 9032"/>
                <a:gd name="T23" fmla="*/ 4249 h 6850"/>
                <a:gd name="T24" fmla="*/ 6751 w 9032"/>
                <a:gd name="T25" fmla="*/ 4493 h 6850"/>
                <a:gd name="T26" fmla="*/ 6298 w 9032"/>
                <a:gd name="T27" fmla="*/ 4598 h 6850"/>
                <a:gd name="T28" fmla="*/ 5717 w 9032"/>
                <a:gd name="T29" fmla="*/ 4495 h 6850"/>
                <a:gd name="T30" fmla="*/ 5209 w 9032"/>
                <a:gd name="T31" fmla="*/ 4768 h 6850"/>
                <a:gd name="T32" fmla="*/ 4574 w 9032"/>
                <a:gd name="T33" fmla="*/ 5067 h 6850"/>
                <a:gd name="T34" fmla="*/ 4101 w 9032"/>
                <a:gd name="T35" fmla="*/ 5117 h 6850"/>
                <a:gd name="T36" fmla="*/ 3700 w 9032"/>
                <a:gd name="T37" fmla="*/ 5057 h 6850"/>
                <a:gd name="T38" fmla="*/ 3333 w 9032"/>
                <a:gd name="T39" fmla="*/ 4910 h 6850"/>
                <a:gd name="T40" fmla="*/ 3012 w 9032"/>
                <a:gd name="T41" fmla="*/ 4689 h 6850"/>
                <a:gd name="T42" fmla="*/ 2747 w 9032"/>
                <a:gd name="T43" fmla="*/ 4406 h 6850"/>
                <a:gd name="T44" fmla="*/ 2414 w 9032"/>
                <a:gd name="T45" fmla="*/ 4501 h 6850"/>
                <a:gd name="T46" fmla="*/ 1891 w 9032"/>
                <a:gd name="T47" fmla="*/ 4771 h 6850"/>
                <a:gd name="T48" fmla="*/ 1333 w 9032"/>
                <a:gd name="T49" fmla="*/ 4828 h 6850"/>
                <a:gd name="T50" fmla="*/ 922 w 9032"/>
                <a:gd name="T51" fmla="*/ 4739 h 6850"/>
                <a:gd name="T52" fmla="*/ 560 w 9032"/>
                <a:gd name="T53" fmla="*/ 4548 h 6850"/>
                <a:gd name="T54" fmla="*/ 264 w 9032"/>
                <a:gd name="T55" fmla="*/ 4273 h 6850"/>
                <a:gd name="T56" fmla="*/ 47 w 9032"/>
                <a:gd name="T57" fmla="*/ 3926 h 6850"/>
                <a:gd name="T58" fmla="*/ 40 w 9032"/>
                <a:gd name="T59" fmla="*/ 4270 h 6850"/>
                <a:gd name="T60" fmla="*/ 275 w 9032"/>
                <a:gd name="T61" fmla="*/ 4868 h 6850"/>
                <a:gd name="T62" fmla="*/ 688 w 9032"/>
                <a:gd name="T63" fmla="*/ 5348 h 6850"/>
                <a:gd name="T64" fmla="*/ 1238 w 9032"/>
                <a:gd name="T65" fmla="*/ 5664 h 6850"/>
                <a:gd name="T66" fmla="*/ 1888 w 9032"/>
                <a:gd name="T67" fmla="*/ 5777 h 6850"/>
                <a:gd name="T68" fmla="*/ 2529 w 9032"/>
                <a:gd name="T69" fmla="*/ 5667 h 6850"/>
                <a:gd name="T70" fmla="*/ 2731 w 9032"/>
                <a:gd name="T71" fmla="*/ 5833 h 6850"/>
                <a:gd name="T72" fmla="*/ 3051 w 9032"/>
                <a:gd name="T73" fmla="*/ 6236 h 6850"/>
                <a:gd name="T74" fmla="*/ 3460 w 9032"/>
                <a:gd name="T75" fmla="*/ 6550 h 6850"/>
                <a:gd name="T76" fmla="*/ 3936 w 9032"/>
                <a:gd name="T77" fmla="*/ 6761 h 6850"/>
                <a:gd name="T78" fmla="*/ 4464 w 9032"/>
                <a:gd name="T79" fmla="*/ 6850 h 6850"/>
                <a:gd name="T80" fmla="*/ 5004 w 9032"/>
                <a:gd name="T81" fmla="*/ 6799 h 6850"/>
                <a:gd name="T82" fmla="*/ 5493 w 9032"/>
                <a:gd name="T83" fmla="*/ 6627 h 6850"/>
                <a:gd name="T84" fmla="*/ 5921 w 9032"/>
                <a:gd name="T85" fmla="*/ 6343 h 6850"/>
                <a:gd name="T86" fmla="*/ 6269 w 9032"/>
                <a:gd name="T87" fmla="*/ 5968 h 6850"/>
                <a:gd name="T88" fmla="*/ 6465 w 9032"/>
                <a:gd name="T89" fmla="*/ 5652 h 6850"/>
                <a:gd name="T90" fmla="*/ 6968 w 9032"/>
                <a:gd name="T91" fmla="*/ 5769 h 6850"/>
                <a:gd name="T92" fmla="*/ 7615 w 9032"/>
                <a:gd name="T93" fmla="*/ 5719 h 6850"/>
                <a:gd name="T94" fmla="*/ 8198 w 9032"/>
                <a:gd name="T95" fmla="*/ 5455 h 6850"/>
                <a:gd name="T96" fmla="*/ 8657 w 9032"/>
                <a:gd name="T97" fmla="*/ 5020 h 6850"/>
                <a:gd name="T98" fmla="*/ 8945 w 9032"/>
                <a:gd name="T99" fmla="*/ 4451 h 6850"/>
                <a:gd name="T100" fmla="*/ 9028 w 9032"/>
                <a:gd name="T101" fmla="*/ 3811 h 6850"/>
                <a:gd name="T102" fmla="*/ 8938 w 9032"/>
                <a:gd name="T103" fmla="*/ 3303 h 6850"/>
                <a:gd name="T104" fmla="*/ 8717 w 9032"/>
                <a:gd name="T105" fmla="*/ 2849 h 6850"/>
                <a:gd name="T106" fmla="*/ 8392 w 9032"/>
                <a:gd name="T107" fmla="*/ 2475 h 6850"/>
                <a:gd name="T108" fmla="*/ 7976 w 9032"/>
                <a:gd name="T109" fmla="*/ 2197 h 6850"/>
                <a:gd name="T110" fmla="*/ 7772 w 9032"/>
                <a:gd name="T111" fmla="*/ 2102 h 6850"/>
                <a:gd name="T112" fmla="*/ 7772 w 9032"/>
                <a:gd name="T113" fmla="*/ 1565 h 6850"/>
                <a:gd name="T114" fmla="*/ 7570 w 9032"/>
                <a:gd name="T115" fmla="*/ 968 h 6850"/>
                <a:gd name="T116" fmla="*/ 7187 w 9032"/>
                <a:gd name="T117" fmla="*/ 479 h 6850"/>
                <a:gd name="T118" fmla="*/ 6667 w 9032"/>
                <a:gd name="T119" fmla="*/ 147 h 6850"/>
                <a:gd name="T120" fmla="*/ 6044 w 9032"/>
                <a:gd name="T121" fmla="*/ 3 h 6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32" h="6850">
                  <a:moveTo>
                    <a:pt x="5949" y="0"/>
                  </a:moveTo>
                  <a:lnTo>
                    <a:pt x="5876" y="3"/>
                  </a:lnTo>
                  <a:lnTo>
                    <a:pt x="5802" y="5"/>
                  </a:lnTo>
                  <a:lnTo>
                    <a:pt x="5732" y="13"/>
                  </a:lnTo>
                  <a:lnTo>
                    <a:pt x="5662" y="23"/>
                  </a:lnTo>
                  <a:lnTo>
                    <a:pt x="5590" y="36"/>
                  </a:lnTo>
                  <a:lnTo>
                    <a:pt x="5523" y="50"/>
                  </a:lnTo>
                  <a:lnTo>
                    <a:pt x="5455" y="68"/>
                  </a:lnTo>
                  <a:lnTo>
                    <a:pt x="5386" y="89"/>
                  </a:lnTo>
                  <a:lnTo>
                    <a:pt x="5444" y="83"/>
                  </a:lnTo>
                  <a:lnTo>
                    <a:pt x="5502" y="83"/>
                  </a:lnTo>
                  <a:lnTo>
                    <a:pt x="5580" y="86"/>
                  </a:lnTo>
                  <a:lnTo>
                    <a:pt x="5659" y="92"/>
                  </a:lnTo>
                  <a:lnTo>
                    <a:pt x="5737" y="102"/>
                  </a:lnTo>
                  <a:lnTo>
                    <a:pt x="5814" y="115"/>
                  </a:lnTo>
                  <a:lnTo>
                    <a:pt x="5889" y="131"/>
                  </a:lnTo>
                  <a:lnTo>
                    <a:pt x="5963" y="152"/>
                  </a:lnTo>
                  <a:lnTo>
                    <a:pt x="6033" y="178"/>
                  </a:lnTo>
                  <a:lnTo>
                    <a:pt x="6104" y="205"/>
                  </a:lnTo>
                  <a:lnTo>
                    <a:pt x="6175" y="235"/>
                  </a:lnTo>
                  <a:lnTo>
                    <a:pt x="6240" y="270"/>
                  </a:lnTo>
                  <a:lnTo>
                    <a:pt x="6305" y="309"/>
                  </a:lnTo>
                  <a:lnTo>
                    <a:pt x="6368" y="349"/>
                  </a:lnTo>
                  <a:lnTo>
                    <a:pt x="6429" y="391"/>
                  </a:lnTo>
                  <a:lnTo>
                    <a:pt x="6486" y="438"/>
                  </a:lnTo>
                  <a:lnTo>
                    <a:pt x="6544" y="488"/>
                  </a:lnTo>
                  <a:lnTo>
                    <a:pt x="6596" y="538"/>
                  </a:lnTo>
                  <a:lnTo>
                    <a:pt x="6649" y="593"/>
                  </a:lnTo>
                  <a:lnTo>
                    <a:pt x="6698" y="647"/>
                  </a:lnTo>
                  <a:lnTo>
                    <a:pt x="6743" y="708"/>
                  </a:lnTo>
                  <a:lnTo>
                    <a:pt x="6788" y="768"/>
                  </a:lnTo>
                  <a:lnTo>
                    <a:pt x="6826" y="831"/>
                  </a:lnTo>
                  <a:lnTo>
                    <a:pt x="6863" y="896"/>
                  </a:lnTo>
                  <a:lnTo>
                    <a:pt x="6898" y="961"/>
                  </a:lnTo>
                  <a:lnTo>
                    <a:pt x="6928" y="1030"/>
                  </a:lnTo>
                  <a:lnTo>
                    <a:pt x="6958" y="1101"/>
                  </a:lnTo>
                  <a:lnTo>
                    <a:pt x="6981" y="1174"/>
                  </a:lnTo>
                  <a:lnTo>
                    <a:pt x="7002" y="1247"/>
                  </a:lnTo>
                  <a:lnTo>
                    <a:pt x="7020" y="1324"/>
                  </a:lnTo>
                  <a:lnTo>
                    <a:pt x="7033" y="1399"/>
                  </a:lnTo>
                  <a:lnTo>
                    <a:pt x="7044" y="1476"/>
                  </a:lnTo>
                  <a:lnTo>
                    <a:pt x="7049" y="1555"/>
                  </a:lnTo>
                  <a:lnTo>
                    <a:pt x="7052" y="1635"/>
                  </a:lnTo>
                  <a:lnTo>
                    <a:pt x="7049" y="1702"/>
                  </a:lnTo>
                  <a:lnTo>
                    <a:pt x="7047" y="1767"/>
                  </a:lnTo>
                  <a:lnTo>
                    <a:pt x="7039" y="1829"/>
                  </a:lnTo>
                  <a:lnTo>
                    <a:pt x="7028" y="1896"/>
                  </a:lnTo>
                  <a:lnTo>
                    <a:pt x="7015" y="1958"/>
                  </a:lnTo>
                  <a:lnTo>
                    <a:pt x="7002" y="2018"/>
                  </a:lnTo>
                  <a:lnTo>
                    <a:pt x="6984" y="2081"/>
                  </a:lnTo>
                  <a:lnTo>
                    <a:pt x="6965" y="2139"/>
                  </a:lnTo>
                  <a:lnTo>
                    <a:pt x="7030" y="2187"/>
                  </a:lnTo>
                  <a:lnTo>
                    <a:pt x="7097" y="2239"/>
                  </a:lnTo>
                  <a:lnTo>
                    <a:pt x="7157" y="2291"/>
                  </a:lnTo>
                  <a:lnTo>
                    <a:pt x="7212" y="2351"/>
                  </a:lnTo>
                  <a:lnTo>
                    <a:pt x="7266" y="2411"/>
                  </a:lnTo>
                  <a:lnTo>
                    <a:pt x="7316" y="2477"/>
                  </a:lnTo>
                  <a:lnTo>
                    <a:pt x="7361" y="2543"/>
                  </a:lnTo>
                  <a:lnTo>
                    <a:pt x="7403" y="2613"/>
                  </a:lnTo>
                  <a:lnTo>
                    <a:pt x="7439" y="2687"/>
                  </a:lnTo>
                  <a:lnTo>
                    <a:pt x="7473" y="2762"/>
                  </a:lnTo>
                  <a:lnTo>
                    <a:pt x="7503" y="2841"/>
                  </a:lnTo>
                  <a:lnTo>
                    <a:pt x="7526" y="2920"/>
                  </a:lnTo>
                  <a:lnTo>
                    <a:pt x="7544" y="3001"/>
                  </a:lnTo>
                  <a:lnTo>
                    <a:pt x="7557" y="3085"/>
                  </a:lnTo>
                  <a:lnTo>
                    <a:pt x="7565" y="3172"/>
                  </a:lnTo>
                  <a:lnTo>
                    <a:pt x="7568" y="3259"/>
                  </a:lnTo>
                  <a:lnTo>
                    <a:pt x="7565" y="3329"/>
                  </a:lnTo>
                  <a:lnTo>
                    <a:pt x="7560" y="3398"/>
                  </a:lnTo>
                  <a:lnTo>
                    <a:pt x="7552" y="3463"/>
                  </a:lnTo>
                  <a:lnTo>
                    <a:pt x="7541" y="3528"/>
                  </a:lnTo>
                  <a:lnTo>
                    <a:pt x="7526" y="3594"/>
                  </a:lnTo>
                  <a:lnTo>
                    <a:pt x="7508" y="3657"/>
                  </a:lnTo>
                  <a:lnTo>
                    <a:pt x="7486" y="3719"/>
                  </a:lnTo>
                  <a:lnTo>
                    <a:pt x="7463" y="3780"/>
                  </a:lnTo>
                  <a:lnTo>
                    <a:pt x="7436" y="3841"/>
                  </a:lnTo>
                  <a:lnTo>
                    <a:pt x="7406" y="3898"/>
                  </a:lnTo>
                  <a:lnTo>
                    <a:pt x="7374" y="3953"/>
                  </a:lnTo>
                  <a:lnTo>
                    <a:pt x="7339" y="4008"/>
                  </a:lnTo>
                  <a:lnTo>
                    <a:pt x="7303" y="4060"/>
                  </a:lnTo>
                  <a:lnTo>
                    <a:pt x="7261" y="4110"/>
                  </a:lnTo>
                  <a:lnTo>
                    <a:pt x="7219" y="4160"/>
                  </a:lnTo>
                  <a:lnTo>
                    <a:pt x="7177" y="4207"/>
                  </a:lnTo>
                  <a:lnTo>
                    <a:pt x="7130" y="4249"/>
                  </a:lnTo>
                  <a:lnTo>
                    <a:pt x="7080" y="4294"/>
                  </a:lnTo>
                  <a:lnTo>
                    <a:pt x="7030" y="4333"/>
                  </a:lnTo>
                  <a:lnTo>
                    <a:pt x="6978" y="4370"/>
                  </a:lnTo>
                  <a:lnTo>
                    <a:pt x="6923" y="4404"/>
                  </a:lnTo>
                  <a:lnTo>
                    <a:pt x="6868" y="4438"/>
                  </a:lnTo>
                  <a:lnTo>
                    <a:pt x="6811" y="4467"/>
                  </a:lnTo>
                  <a:lnTo>
                    <a:pt x="6751" y="4493"/>
                  </a:lnTo>
                  <a:lnTo>
                    <a:pt x="6691" y="4517"/>
                  </a:lnTo>
                  <a:lnTo>
                    <a:pt x="6628" y="4537"/>
                  </a:lnTo>
                  <a:lnTo>
                    <a:pt x="6564" y="4555"/>
                  </a:lnTo>
                  <a:lnTo>
                    <a:pt x="6499" y="4572"/>
                  </a:lnTo>
                  <a:lnTo>
                    <a:pt x="6434" y="4582"/>
                  </a:lnTo>
                  <a:lnTo>
                    <a:pt x="6365" y="4592"/>
                  </a:lnTo>
                  <a:lnTo>
                    <a:pt x="6298" y="4598"/>
                  </a:lnTo>
                  <a:lnTo>
                    <a:pt x="6230" y="4598"/>
                  </a:lnTo>
                  <a:lnTo>
                    <a:pt x="6141" y="4595"/>
                  </a:lnTo>
                  <a:lnTo>
                    <a:pt x="6051" y="4587"/>
                  </a:lnTo>
                  <a:lnTo>
                    <a:pt x="5963" y="4572"/>
                  </a:lnTo>
                  <a:lnTo>
                    <a:pt x="5879" y="4550"/>
                  </a:lnTo>
                  <a:lnTo>
                    <a:pt x="5795" y="4525"/>
                  </a:lnTo>
                  <a:lnTo>
                    <a:pt x="5717" y="4495"/>
                  </a:lnTo>
                  <a:lnTo>
                    <a:pt x="5638" y="4458"/>
                  </a:lnTo>
                  <a:lnTo>
                    <a:pt x="5562" y="4420"/>
                  </a:lnTo>
                  <a:lnTo>
                    <a:pt x="5498" y="4495"/>
                  </a:lnTo>
                  <a:lnTo>
                    <a:pt x="5433" y="4569"/>
                  </a:lnTo>
                  <a:lnTo>
                    <a:pt x="5363" y="4640"/>
                  </a:lnTo>
                  <a:lnTo>
                    <a:pt x="5287" y="4705"/>
                  </a:lnTo>
                  <a:lnTo>
                    <a:pt x="5209" y="4768"/>
                  </a:lnTo>
                  <a:lnTo>
                    <a:pt x="5127" y="4826"/>
                  </a:lnTo>
                  <a:lnTo>
                    <a:pt x="5044" y="4878"/>
                  </a:lnTo>
                  <a:lnTo>
                    <a:pt x="4955" y="4925"/>
                  </a:lnTo>
                  <a:lnTo>
                    <a:pt x="4863" y="4970"/>
                  </a:lnTo>
                  <a:lnTo>
                    <a:pt x="4771" y="5007"/>
                  </a:lnTo>
                  <a:lnTo>
                    <a:pt x="4674" y="5040"/>
                  </a:lnTo>
                  <a:lnTo>
                    <a:pt x="4574" y="5067"/>
                  </a:lnTo>
                  <a:lnTo>
                    <a:pt x="4475" y="5088"/>
                  </a:lnTo>
                  <a:lnTo>
                    <a:pt x="4370" y="5104"/>
                  </a:lnTo>
                  <a:lnTo>
                    <a:pt x="4318" y="5109"/>
                  </a:lnTo>
                  <a:lnTo>
                    <a:pt x="4265" y="5114"/>
                  </a:lnTo>
                  <a:lnTo>
                    <a:pt x="4213" y="5117"/>
                  </a:lnTo>
                  <a:lnTo>
                    <a:pt x="4161" y="5117"/>
                  </a:lnTo>
                  <a:lnTo>
                    <a:pt x="4101" y="5117"/>
                  </a:lnTo>
                  <a:lnTo>
                    <a:pt x="4041" y="5112"/>
                  </a:lnTo>
                  <a:lnTo>
                    <a:pt x="3983" y="5109"/>
                  </a:lnTo>
                  <a:lnTo>
                    <a:pt x="3926" y="5101"/>
                  </a:lnTo>
                  <a:lnTo>
                    <a:pt x="3868" y="5093"/>
                  </a:lnTo>
                  <a:lnTo>
                    <a:pt x="3810" y="5083"/>
                  </a:lnTo>
                  <a:lnTo>
                    <a:pt x="3755" y="5070"/>
                  </a:lnTo>
                  <a:lnTo>
                    <a:pt x="3700" y="5057"/>
                  </a:lnTo>
                  <a:lnTo>
                    <a:pt x="3645" y="5040"/>
                  </a:lnTo>
                  <a:lnTo>
                    <a:pt x="3590" y="5022"/>
                  </a:lnTo>
                  <a:lnTo>
                    <a:pt x="3538" y="5004"/>
                  </a:lnTo>
                  <a:lnTo>
                    <a:pt x="3485" y="4983"/>
                  </a:lnTo>
                  <a:lnTo>
                    <a:pt x="3433" y="4960"/>
                  </a:lnTo>
                  <a:lnTo>
                    <a:pt x="3383" y="4936"/>
                  </a:lnTo>
                  <a:lnTo>
                    <a:pt x="3333" y="4910"/>
                  </a:lnTo>
                  <a:lnTo>
                    <a:pt x="3284" y="4883"/>
                  </a:lnTo>
                  <a:lnTo>
                    <a:pt x="3236" y="4854"/>
                  </a:lnTo>
                  <a:lnTo>
                    <a:pt x="3189" y="4823"/>
                  </a:lnTo>
                  <a:lnTo>
                    <a:pt x="3142" y="4792"/>
                  </a:lnTo>
                  <a:lnTo>
                    <a:pt x="3098" y="4761"/>
                  </a:lnTo>
                  <a:lnTo>
                    <a:pt x="3056" y="4726"/>
                  </a:lnTo>
                  <a:lnTo>
                    <a:pt x="3012" y="4689"/>
                  </a:lnTo>
                  <a:lnTo>
                    <a:pt x="2972" y="4652"/>
                  </a:lnTo>
                  <a:lnTo>
                    <a:pt x="2930" y="4614"/>
                  </a:lnTo>
                  <a:lnTo>
                    <a:pt x="2890" y="4574"/>
                  </a:lnTo>
                  <a:lnTo>
                    <a:pt x="2854" y="4535"/>
                  </a:lnTo>
                  <a:lnTo>
                    <a:pt x="2817" y="4493"/>
                  </a:lnTo>
                  <a:lnTo>
                    <a:pt x="2781" y="4448"/>
                  </a:lnTo>
                  <a:lnTo>
                    <a:pt x="2747" y="4406"/>
                  </a:lnTo>
                  <a:lnTo>
                    <a:pt x="2715" y="4359"/>
                  </a:lnTo>
                  <a:lnTo>
                    <a:pt x="2684" y="4314"/>
                  </a:lnTo>
                  <a:lnTo>
                    <a:pt x="2655" y="4267"/>
                  </a:lnTo>
                  <a:lnTo>
                    <a:pt x="2600" y="4331"/>
                  </a:lnTo>
                  <a:lnTo>
                    <a:pt x="2540" y="4391"/>
                  </a:lnTo>
                  <a:lnTo>
                    <a:pt x="2479" y="4448"/>
                  </a:lnTo>
                  <a:lnTo>
                    <a:pt x="2414" y="4501"/>
                  </a:lnTo>
                  <a:lnTo>
                    <a:pt x="2349" y="4553"/>
                  </a:lnTo>
                  <a:lnTo>
                    <a:pt x="2279" y="4598"/>
                  </a:lnTo>
                  <a:lnTo>
                    <a:pt x="2205" y="4642"/>
                  </a:lnTo>
                  <a:lnTo>
                    <a:pt x="2129" y="4679"/>
                  </a:lnTo>
                  <a:lnTo>
                    <a:pt x="2053" y="4716"/>
                  </a:lnTo>
                  <a:lnTo>
                    <a:pt x="1972" y="4744"/>
                  </a:lnTo>
                  <a:lnTo>
                    <a:pt x="1891" y="4771"/>
                  </a:lnTo>
                  <a:lnTo>
                    <a:pt x="1807" y="4794"/>
                  </a:lnTo>
                  <a:lnTo>
                    <a:pt x="1721" y="4810"/>
                  </a:lnTo>
                  <a:lnTo>
                    <a:pt x="1634" y="4823"/>
                  </a:lnTo>
                  <a:lnTo>
                    <a:pt x="1545" y="4831"/>
                  </a:lnTo>
                  <a:lnTo>
                    <a:pt x="1456" y="4834"/>
                  </a:lnTo>
                  <a:lnTo>
                    <a:pt x="1393" y="4831"/>
                  </a:lnTo>
                  <a:lnTo>
                    <a:pt x="1333" y="4828"/>
                  </a:lnTo>
                  <a:lnTo>
                    <a:pt x="1270" y="4823"/>
                  </a:lnTo>
                  <a:lnTo>
                    <a:pt x="1210" y="4816"/>
                  </a:lnTo>
                  <a:lnTo>
                    <a:pt x="1153" y="4804"/>
                  </a:lnTo>
                  <a:lnTo>
                    <a:pt x="1092" y="4792"/>
                  </a:lnTo>
                  <a:lnTo>
                    <a:pt x="1034" y="4776"/>
                  </a:lnTo>
                  <a:lnTo>
                    <a:pt x="977" y="4757"/>
                  </a:lnTo>
                  <a:lnTo>
                    <a:pt x="922" y="4739"/>
                  </a:lnTo>
                  <a:lnTo>
                    <a:pt x="867" y="4719"/>
                  </a:lnTo>
                  <a:lnTo>
                    <a:pt x="812" y="4694"/>
                  </a:lnTo>
                  <a:lnTo>
                    <a:pt x="760" y="4669"/>
                  </a:lnTo>
                  <a:lnTo>
                    <a:pt x="710" y="4642"/>
                  </a:lnTo>
                  <a:lnTo>
                    <a:pt x="657" y="4610"/>
                  </a:lnTo>
                  <a:lnTo>
                    <a:pt x="608" y="4582"/>
                  </a:lnTo>
                  <a:lnTo>
                    <a:pt x="560" y="4548"/>
                  </a:lnTo>
                  <a:lnTo>
                    <a:pt x="513" y="4513"/>
                  </a:lnTo>
                  <a:lnTo>
                    <a:pt x="469" y="4477"/>
                  </a:lnTo>
                  <a:lnTo>
                    <a:pt x="424" y="4440"/>
                  </a:lnTo>
                  <a:lnTo>
                    <a:pt x="382" y="4398"/>
                  </a:lnTo>
                  <a:lnTo>
                    <a:pt x="341" y="4359"/>
                  </a:lnTo>
                  <a:lnTo>
                    <a:pt x="301" y="4317"/>
                  </a:lnTo>
                  <a:lnTo>
                    <a:pt x="264" y="4273"/>
                  </a:lnTo>
                  <a:lnTo>
                    <a:pt x="227" y="4226"/>
                  </a:lnTo>
                  <a:lnTo>
                    <a:pt x="194" y="4181"/>
                  </a:lnTo>
                  <a:lnTo>
                    <a:pt x="160" y="4132"/>
                  </a:lnTo>
                  <a:lnTo>
                    <a:pt x="128" y="4082"/>
                  </a:lnTo>
                  <a:lnTo>
                    <a:pt x="100" y="4032"/>
                  </a:lnTo>
                  <a:lnTo>
                    <a:pt x="73" y="3979"/>
                  </a:lnTo>
                  <a:lnTo>
                    <a:pt x="47" y="3926"/>
                  </a:lnTo>
                  <a:lnTo>
                    <a:pt x="23" y="3874"/>
                  </a:lnTo>
                  <a:lnTo>
                    <a:pt x="3" y="3819"/>
                  </a:lnTo>
                  <a:lnTo>
                    <a:pt x="0" y="3890"/>
                  </a:lnTo>
                  <a:lnTo>
                    <a:pt x="3" y="3987"/>
                  </a:lnTo>
                  <a:lnTo>
                    <a:pt x="10" y="4082"/>
                  </a:lnTo>
                  <a:lnTo>
                    <a:pt x="23" y="4176"/>
                  </a:lnTo>
                  <a:lnTo>
                    <a:pt x="40" y="4270"/>
                  </a:lnTo>
                  <a:lnTo>
                    <a:pt x="60" y="4361"/>
                  </a:lnTo>
                  <a:lnTo>
                    <a:pt x="87" y="4451"/>
                  </a:lnTo>
                  <a:lnTo>
                    <a:pt x="115" y="4537"/>
                  </a:lnTo>
                  <a:lnTo>
                    <a:pt x="149" y="4624"/>
                  </a:lnTo>
                  <a:lnTo>
                    <a:pt x="186" y="4707"/>
                  </a:lnTo>
                  <a:lnTo>
                    <a:pt x="227" y="4789"/>
                  </a:lnTo>
                  <a:lnTo>
                    <a:pt x="275" y="4868"/>
                  </a:lnTo>
                  <a:lnTo>
                    <a:pt x="322" y="4946"/>
                  </a:lnTo>
                  <a:lnTo>
                    <a:pt x="377" y="5020"/>
                  </a:lnTo>
                  <a:lnTo>
                    <a:pt x="432" y="5090"/>
                  </a:lnTo>
                  <a:lnTo>
                    <a:pt x="493" y="5159"/>
                  </a:lnTo>
                  <a:lnTo>
                    <a:pt x="555" y="5224"/>
                  </a:lnTo>
                  <a:lnTo>
                    <a:pt x="620" y="5287"/>
                  </a:lnTo>
                  <a:lnTo>
                    <a:pt x="688" y="5348"/>
                  </a:lnTo>
                  <a:lnTo>
                    <a:pt x="760" y="5403"/>
                  </a:lnTo>
                  <a:lnTo>
                    <a:pt x="832" y="5455"/>
                  </a:lnTo>
                  <a:lnTo>
                    <a:pt x="909" y="5505"/>
                  </a:lnTo>
                  <a:lnTo>
                    <a:pt x="989" y="5549"/>
                  </a:lnTo>
                  <a:lnTo>
                    <a:pt x="1071" y="5592"/>
                  </a:lnTo>
                  <a:lnTo>
                    <a:pt x="1155" y="5630"/>
                  </a:lnTo>
                  <a:lnTo>
                    <a:pt x="1238" y="5664"/>
                  </a:lnTo>
                  <a:lnTo>
                    <a:pt x="1328" y="5694"/>
                  </a:lnTo>
                  <a:lnTo>
                    <a:pt x="1417" y="5719"/>
                  </a:lnTo>
                  <a:lnTo>
                    <a:pt x="1508" y="5741"/>
                  </a:lnTo>
                  <a:lnTo>
                    <a:pt x="1602" y="5756"/>
                  </a:lnTo>
                  <a:lnTo>
                    <a:pt x="1697" y="5769"/>
                  </a:lnTo>
                  <a:lnTo>
                    <a:pt x="1791" y="5774"/>
                  </a:lnTo>
                  <a:lnTo>
                    <a:pt x="1888" y="5777"/>
                  </a:lnTo>
                  <a:lnTo>
                    <a:pt x="1985" y="5774"/>
                  </a:lnTo>
                  <a:lnTo>
                    <a:pt x="2080" y="5769"/>
                  </a:lnTo>
                  <a:lnTo>
                    <a:pt x="2170" y="5756"/>
                  </a:lnTo>
                  <a:lnTo>
                    <a:pt x="2262" y="5741"/>
                  </a:lnTo>
                  <a:lnTo>
                    <a:pt x="2354" y="5719"/>
                  </a:lnTo>
                  <a:lnTo>
                    <a:pt x="2443" y="5696"/>
                  </a:lnTo>
                  <a:lnTo>
                    <a:pt x="2529" y="5667"/>
                  </a:lnTo>
                  <a:lnTo>
                    <a:pt x="2613" y="5634"/>
                  </a:lnTo>
                  <a:lnTo>
                    <a:pt x="2616" y="5634"/>
                  </a:lnTo>
                  <a:lnTo>
                    <a:pt x="2621" y="5634"/>
                  </a:lnTo>
                  <a:lnTo>
                    <a:pt x="2624" y="5639"/>
                  </a:lnTo>
                  <a:lnTo>
                    <a:pt x="2655" y="5704"/>
                  </a:lnTo>
                  <a:lnTo>
                    <a:pt x="2692" y="5769"/>
                  </a:lnTo>
                  <a:lnTo>
                    <a:pt x="2731" y="5833"/>
                  </a:lnTo>
                  <a:lnTo>
                    <a:pt x="2770" y="5895"/>
                  </a:lnTo>
                  <a:lnTo>
                    <a:pt x="2812" y="5955"/>
                  </a:lnTo>
                  <a:lnTo>
                    <a:pt x="2857" y="6015"/>
                  </a:lnTo>
                  <a:lnTo>
                    <a:pt x="2902" y="6074"/>
                  </a:lnTo>
                  <a:lnTo>
                    <a:pt x="2949" y="6129"/>
                  </a:lnTo>
                  <a:lnTo>
                    <a:pt x="2999" y="6184"/>
                  </a:lnTo>
                  <a:lnTo>
                    <a:pt x="3051" y="6236"/>
                  </a:lnTo>
                  <a:lnTo>
                    <a:pt x="3103" y="6286"/>
                  </a:lnTo>
                  <a:lnTo>
                    <a:pt x="3158" y="6336"/>
                  </a:lnTo>
                  <a:lnTo>
                    <a:pt x="3216" y="6383"/>
                  </a:lnTo>
                  <a:lnTo>
                    <a:pt x="3273" y="6428"/>
                  </a:lnTo>
                  <a:lnTo>
                    <a:pt x="3333" y="6472"/>
                  </a:lnTo>
                  <a:lnTo>
                    <a:pt x="3396" y="6512"/>
                  </a:lnTo>
                  <a:lnTo>
                    <a:pt x="3460" y="6550"/>
                  </a:lnTo>
                  <a:lnTo>
                    <a:pt x="3522" y="6587"/>
                  </a:lnTo>
                  <a:lnTo>
                    <a:pt x="3587" y="6624"/>
                  </a:lnTo>
                  <a:lnTo>
                    <a:pt x="3655" y="6656"/>
                  </a:lnTo>
                  <a:lnTo>
                    <a:pt x="3724" y="6684"/>
                  </a:lnTo>
                  <a:lnTo>
                    <a:pt x="3794" y="6713"/>
                  </a:lnTo>
                  <a:lnTo>
                    <a:pt x="3865" y="6739"/>
                  </a:lnTo>
                  <a:lnTo>
                    <a:pt x="3936" y="6761"/>
                  </a:lnTo>
                  <a:lnTo>
                    <a:pt x="4009" y="6781"/>
                  </a:lnTo>
                  <a:lnTo>
                    <a:pt x="4083" y="6799"/>
                  </a:lnTo>
                  <a:lnTo>
                    <a:pt x="4158" y="6816"/>
                  </a:lnTo>
                  <a:lnTo>
                    <a:pt x="4235" y="6828"/>
                  </a:lnTo>
                  <a:lnTo>
                    <a:pt x="4310" y="6836"/>
                  </a:lnTo>
                  <a:lnTo>
                    <a:pt x="4386" y="6844"/>
                  </a:lnTo>
                  <a:lnTo>
                    <a:pt x="4464" y="6850"/>
                  </a:lnTo>
                  <a:lnTo>
                    <a:pt x="4546" y="6850"/>
                  </a:lnTo>
                  <a:lnTo>
                    <a:pt x="4624" y="6850"/>
                  </a:lnTo>
                  <a:lnTo>
                    <a:pt x="4700" y="6844"/>
                  </a:lnTo>
                  <a:lnTo>
                    <a:pt x="4778" y="6836"/>
                  </a:lnTo>
                  <a:lnTo>
                    <a:pt x="4855" y="6828"/>
                  </a:lnTo>
                  <a:lnTo>
                    <a:pt x="4928" y="6816"/>
                  </a:lnTo>
                  <a:lnTo>
                    <a:pt x="5004" y="6799"/>
                  </a:lnTo>
                  <a:lnTo>
                    <a:pt x="5077" y="6784"/>
                  </a:lnTo>
                  <a:lnTo>
                    <a:pt x="5151" y="6763"/>
                  </a:lnTo>
                  <a:lnTo>
                    <a:pt x="5221" y="6739"/>
                  </a:lnTo>
                  <a:lnTo>
                    <a:pt x="5292" y="6716"/>
                  </a:lnTo>
                  <a:lnTo>
                    <a:pt x="5360" y="6687"/>
                  </a:lnTo>
                  <a:lnTo>
                    <a:pt x="5428" y="6658"/>
                  </a:lnTo>
                  <a:lnTo>
                    <a:pt x="5493" y="6627"/>
                  </a:lnTo>
                  <a:lnTo>
                    <a:pt x="5560" y="6592"/>
                  </a:lnTo>
                  <a:lnTo>
                    <a:pt x="5625" y="6555"/>
                  </a:lnTo>
                  <a:lnTo>
                    <a:pt x="5687" y="6519"/>
                  </a:lnTo>
                  <a:lnTo>
                    <a:pt x="5747" y="6477"/>
                  </a:lnTo>
                  <a:lnTo>
                    <a:pt x="5809" y="6435"/>
                  </a:lnTo>
                  <a:lnTo>
                    <a:pt x="5866" y="6391"/>
                  </a:lnTo>
                  <a:lnTo>
                    <a:pt x="5921" y="6343"/>
                  </a:lnTo>
                  <a:lnTo>
                    <a:pt x="5976" y="6296"/>
                  </a:lnTo>
                  <a:lnTo>
                    <a:pt x="6031" y="6246"/>
                  </a:lnTo>
                  <a:lnTo>
                    <a:pt x="6080" y="6194"/>
                  </a:lnTo>
                  <a:lnTo>
                    <a:pt x="6130" y="6139"/>
                  </a:lnTo>
                  <a:lnTo>
                    <a:pt x="6177" y="6084"/>
                  </a:lnTo>
                  <a:lnTo>
                    <a:pt x="6225" y="6029"/>
                  </a:lnTo>
                  <a:lnTo>
                    <a:pt x="6269" y="5968"/>
                  </a:lnTo>
                  <a:lnTo>
                    <a:pt x="6310" y="5908"/>
                  </a:lnTo>
                  <a:lnTo>
                    <a:pt x="6350" y="5848"/>
                  </a:lnTo>
                  <a:lnTo>
                    <a:pt x="6389" y="5786"/>
                  </a:lnTo>
                  <a:lnTo>
                    <a:pt x="6424" y="5719"/>
                  </a:lnTo>
                  <a:lnTo>
                    <a:pt x="6457" y="5654"/>
                  </a:lnTo>
                  <a:lnTo>
                    <a:pt x="6460" y="5652"/>
                  </a:lnTo>
                  <a:lnTo>
                    <a:pt x="6465" y="5652"/>
                  </a:lnTo>
                  <a:lnTo>
                    <a:pt x="6467" y="5652"/>
                  </a:lnTo>
                  <a:lnTo>
                    <a:pt x="6546" y="5680"/>
                  </a:lnTo>
                  <a:lnTo>
                    <a:pt x="6628" y="5707"/>
                  </a:lnTo>
                  <a:lnTo>
                    <a:pt x="6711" y="5727"/>
                  </a:lnTo>
                  <a:lnTo>
                    <a:pt x="6795" y="5746"/>
                  </a:lnTo>
                  <a:lnTo>
                    <a:pt x="6879" y="5759"/>
                  </a:lnTo>
                  <a:lnTo>
                    <a:pt x="6968" y="5769"/>
                  </a:lnTo>
                  <a:lnTo>
                    <a:pt x="7054" y="5777"/>
                  </a:lnTo>
                  <a:lnTo>
                    <a:pt x="7144" y="5777"/>
                  </a:lnTo>
                  <a:lnTo>
                    <a:pt x="7241" y="5774"/>
                  </a:lnTo>
                  <a:lnTo>
                    <a:pt x="7337" y="5769"/>
                  </a:lnTo>
                  <a:lnTo>
                    <a:pt x="7431" y="5756"/>
                  </a:lnTo>
                  <a:lnTo>
                    <a:pt x="7523" y="5741"/>
                  </a:lnTo>
                  <a:lnTo>
                    <a:pt x="7615" y="5719"/>
                  </a:lnTo>
                  <a:lnTo>
                    <a:pt x="7704" y="5694"/>
                  </a:lnTo>
                  <a:lnTo>
                    <a:pt x="7793" y="5664"/>
                  </a:lnTo>
                  <a:lnTo>
                    <a:pt x="7877" y="5630"/>
                  </a:lnTo>
                  <a:lnTo>
                    <a:pt x="7961" y="5592"/>
                  </a:lnTo>
                  <a:lnTo>
                    <a:pt x="8044" y="5549"/>
                  </a:lnTo>
                  <a:lnTo>
                    <a:pt x="8123" y="5505"/>
                  </a:lnTo>
                  <a:lnTo>
                    <a:pt x="8198" y="5455"/>
                  </a:lnTo>
                  <a:lnTo>
                    <a:pt x="8272" y="5403"/>
                  </a:lnTo>
                  <a:lnTo>
                    <a:pt x="8343" y="5348"/>
                  </a:lnTo>
                  <a:lnTo>
                    <a:pt x="8413" y="5287"/>
                  </a:lnTo>
                  <a:lnTo>
                    <a:pt x="8479" y="5224"/>
                  </a:lnTo>
                  <a:lnTo>
                    <a:pt x="8542" y="5159"/>
                  </a:lnTo>
                  <a:lnTo>
                    <a:pt x="8599" y="5090"/>
                  </a:lnTo>
                  <a:lnTo>
                    <a:pt x="8657" y="5020"/>
                  </a:lnTo>
                  <a:lnTo>
                    <a:pt x="8709" y="4946"/>
                  </a:lnTo>
                  <a:lnTo>
                    <a:pt x="8756" y="4868"/>
                  </a:lnTo>
                  <a:lnTo>
                    <a:pt x="8803" y="4789"/>
                  </a:lnTo>
                  <a:lnTo>
                    <a:pt x="8846" y="4707"/>
                  </a:lnTo>
                  <a:lnTo>
                    <a:pt x="8883" y="4624"/>
                  </a:lnTo>
                  <a:lnTo>
                    <a:pt x="8916" y="4537"/>
                  </a:lnTo>
                  <a:lnTo>
                    <a:pt x="8945" y="4451"/>
                  </a:lnTo>
                  <a:lnTo>
                    <a:pt x="8971" y="4361"/>
                  </a:lnTo>
                  <a:lnTo>
                    <a:pt x="8992" y="4270"/>
                  </a:lnTo>
                  <a:lnTo>
                    <a:pt x="9008" y="4176"/>
                  </a:lnTo>
                  <a:lnTo>
                    <a:pt x="9021" y="4082"/>
                  </a:lnTo>
                  <a:lnTo>
                    <a:pt x="9028" y="3987"/>
                  </a:lnTo>
                  <a:lnTo>
                    <a:pt x="9032" y="3890"/>
                  </a:lnTo>
                  <a:lnTo>
                    <a:pt x="9028" y="3811"/>
                  </a:lnTo>
                  <a:lnTo>
                    <a:pt x="9023" y="3738"/>
                  </a:lnTo>
                  <a:lnTo>
                    <a:pt x="9018" y="3662"/>
                  </a:lnTo>
                  <a:lnTo>
                    <a:pt x="9008" y="3588"/>
                  </a:lnTo>
                  <a:lnTo>
                    <a:pt x="8995" y="3515"/>
                  </a:lnTo>
                  <a:lnTo>
                    <a:pt x="8976" y="3441"/>
                  </a:lnTo>
                  <a:lnTo>
                    <a:pt x="8958" y="3371"/>
                  </a:lnTo>
                  <a:lnTo>
                    <a:pt x="8938" y="3303"/>
                  </a:lnTo>
                  <a:lnTo>
                    <a:pt x="8913" y="3232"/>
                  </a:lnTo>
                  <a:lnTo>
                    <a:pt x="8888" y="3167"/>
                  </a:lnTo>
                  <a:lnTo>
                    <a:pt x="8858" y="3098"/>
                  </a:lnTo>
                  <a:lnTo>
                    <a:pt x="8828" y="3035"/>
                  </a:lnTo>
                  <a:lnTo>
                    <a:pt x="8793" y="2973"/>
                  </a:lnTo>
                  <a:lnTo>
                    <a:pt x="8756" y="2909"/>
                  </a:lnTo>
                  <a:lnTo>
                    <a:pt x="8717" y="2849"/>
                  </a:lnTo>
                  <a:lnTo>
                    <a:pt x="8678" y="2789"/>
                  </a:lnTo>
                  <a:lnTo>
                    <a:pt x="8636" y="2734"/>
                  </a:lnTo>
                  <a:lnTo>
                    <a:pt x="8592" y="2679"/>
                  </a:lnTo>
                  <a:lnTo>
                    <a:pt x="8544" y="2624"/>
                  </a:lnTo>
                  <a:lnTo>
                    <a:pt x="8495" y="2572"/>
                  </a:lnTo>
                  <a:lnTo>
                    <a:pt x="8445" y="2521"/>
                  </a:lnTo>
                  <a:lnTo>
                    <a:pt x="8392" y="2475"/>
                  </a:lnTo>
                  <a:lnTo>
                    <a:pt x="8338" y="2428"/>
                  </a:lnTo>
                  <a:lnTo>
                    <a:pt x="8283" y="2383"/>
                  </a:lnTo>
                  <a:lnTo>
                    <a:pt x="8225" y="2341"/>
                  </a:lnTo>
                  <a:lnTo>
                    <a:pt x="8165" y="2302"/>
                  </a:lnTo>
                  <a:lnTo>
                    <a:pt x="8104" y="2265"/>
                  </a:lnTo>
                  <a:lnTo>
                    <a:pt x="8041" y="2228"/>
                  </a:lnTo>
                  <a:lnTo>
                    <a:pt x="7976" y="2197"/>
                  </a:lnTo>
                  <a:lnTo>
                    <a:pt x="7914" y="2165"/>
                  </a:lnTo>
                  <a:lnTo>
                    <a:pt x="7845" y="2137"/>
                  </a:lnTo>
                  <a:lnTo>
                    <a:pt x="7777" y="2110"/>
                  </a:lnTo>
                  <a:lnTo>
                    <a:pt x="7780" y="2105"/>
                  </a:lnTo>
                  <a:lnTo>
                    <a:pt x="7777" y="2110"/>
                  </a:lnTo>
                  <a:lnTo>
                    <a:pt x="7775" y="2108"/>
                  </a:lnTo>
                  <a:lnTo>
                    <a:pt x="7772" y="2102"/>
                  </a:lnTo>
                  <a:lnTo>
                    <a:pt x="7780" y="2040"/>
                  </a:lnTo>
                  <a:lnTo>
                    <a:pt x="7787" y="1976"/>
                  </a:lnTo>
                  <a:lnTo>
                    <a:pt x="7790" y="1911"/>
                  </a:lnTo>
                  <a:lnTo>
                    <a:pt x="7793" y="1846"/>
                  </a:lnTo>
                  <a:lnTo>
                    <a:pt x="7790" y="1751"/>
                  </a:lnTo>
                  <a:lnTo>
                    <a:pt x="7782" y="1657"/>
                  </a:lnTo>
                  <a:lnTo>
                    <a:pt x="7772" y="1565"/>
                  </a:lnTo>
                  <a:lnTo>
                    <a:pt x="7754" y="1476"/>
                  </a:lnTo>
                  <a:lnTo>
                    <a:pt x="7735" y="1386"/>
                  </a:lnTo>
                  <a:lnTo>
                    <a:pt x="7709" y="1297"/>
                  </a:lnTo>
                  <a:lnTo>
                    <a:pt x="7680" y="1211"/>
                  </a:lnTo>
                  <a:lnTo>
                    <a:pt x="7646" y="1127"/>
                  </a:lnTo>
                  <a:lnTo>
                    <a:pt x="7610" y="1046"/>
                  </a:lnTo>
                  <a:lnTo>
                    <a:pt x="7570" y="968"/>
                  </a:lnTo>
                  <a:lnTo>
                    <a:pt x="7526" y="889"/>
                  </a:lnTo>
                  <a:lnTo>
                    <a:pt x="7476" y="815"/>
                  </a:lnTo>
                  <a:lnTo>
                    <a:pt x="7426" y="742"/>
                  </a:lnTo>
                  <a:lnTo>
                    <a:pt x="7371" y="673"/>
                  </a:lnTo>
                  <a:lnTo>
                    <a:pt x="7314" y="605"/>
                  </a:lnTo>
                  <a:lnTo>
                    <a:pt x="7251" y="543"/>
                  </a:lnTo>
                  <a:lnTo>
                    <a:pt x="7187" y="479"/>
                  </a:lnTo>
                  <a:lnTo>
                    <a:pt x="7120" y="422"/>
                  </a:lnTo>
                  <a:lnTo>
                    <a:pt x="7052" y="367"/>
                  </a:lnTo>
                  <a:lnTo>
                    <a:pt x="6978" y="317"/>
                  </a:lnTo>
                  <a:lnTo>
                    <a:pt x="6905" y="267"/>
                  </a:lnTo>
                  <a:lnTo>
                    <a:pt x="6826" y="223"/>
                  </a:lnTo>
                  <a:lnTo>
                    <a:pt x="6748" y="183"/>
                  </a:lnTo>
                  <a:lnTo>
                    <a:pt x="6667" y="147"/>
                  </a:lnTo>
                  <a:lnTo>
                    <a:pt x="6583" y="113"/>
                  </a:lnTo>
                  <a:lnTo>
                    <a:pt x="6497" y="83"/>
                  </a:lnTo>
                  <a:lnTo>
                    <a:pt x="6410" y="58"/>
                  </a:lnTo>
                  <a:lnTo>
                    <a:pt x="6322" y="39"/>
                  </a:lnTo>
                  <a:lnTo>
                    <a:pt x="6230" y="21"/>
                  </a:lnTo>
                  <a:lnTo>
                    <a:pt x="6138" y="11"/>
                  </a:lnTo>
                  <a:lnTo>
                    <a:pt x="6044" y="3"/>
                  </a:lnTo>
                  <a:lnTo>
                    <a:pt x="5949" y="0"/>
                  </a:lnTo>
                  <a:close/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13" name="Freeform 94"/>
            <p:cNvSpPr>
              <a:spLocks/>
            </p:cNvSpPr>
            <p:nvPr userDrawn="1"/>
          </p:nvSpPr>
          <p:spPr bwMode="auto">
            <a:xfrm>
              <a:off x="7777163" y="3214688"/>
              <a:ext cx="896938" cy="681038"/>
            </a:xfrm>
            <a:custGeom>
              <a:avLst/>
              <a:gdLst>
                <a:gd name="T0" fmla="*/ 5436 w 9048"/>
                <a:gd name="T1" fmla="*/ 76 h 6866"/>
                <a:gd name="T2" fmla="*/ 5810 w 9048"/>
                <a:gd name="T3" fmla="*/ 13 h 6866"/>
                <a:gd name="T4" fmla="*/ 6505 w 9048"/>
                <a:gd name="T5" fmla="*/ 91 h 6866"/>
                <a:gd name="T6" fmla="*/ 7128 w 9048"/>
                <a:gd name="T7" fmla="*/ 430 h 6866"/>
                <a:gd name="T8" fmla="*/ 7578 w 9048"/>
                <a:gd name="T9" fmla="*/ 976 h 6866"/>
                <a:gd name="T10" fmla="*/ 7790 w 9048"/>
                <a:gd name="T11" fmla="*/ 1665 h 6866"/>
                <a:gd name="T12" fmla="*/ 7785 w 9048"/>
                <a:gd name="T13" fmla="*/ 2118 h 6866"/>
                <a:gd name="T14" fmla="*/ 8173 w 9048"/>
                <a:gd name="T15" fmla="*/ 2310 h 6866"/>
                <a:gd name="T16" fmla="*/ 8600 w 9048"/>
                <a:gd name="T17" fmla="*/ 2687 h 6866"/>
                <a:gd name="T18" fmla="*/ 8896 w 9048"/>
                <a:gd name="T19" fmla="*/ 3175 h 6866"/>
                <a:gd name="T20" fmla="*/ 9031 w 9048"/>
                <a:gd name="T21" fmla="*/ 3746 h 6866"/>
                <a:gd name="T22" fmla="*/ 8953 w 9048"/>
                <a:gd name="T23" fmla="*/ 4459 h 6866"/>
                <a:gd name="T24" fmla="*/ 8607 w 9048"/>
                <a:gd name="T25" fmla="*/ 5098 h 6866"/>
                <a:gd name="T26" fmla="*/ 8052 w 9048"/>
                <a:gd name="T27" fmla="*/ 5557 h 6866"/>
                <a:gd name="T28" fmla="*/ 7345 w 9048"/>
                <a:gd name="T29" fmla="*/ 5777 h 6866"/>
                <a:gd name="T30" fmla="*/ 6636 w 9048"/>
                <a:gd name="T31" fmla="*/ 5715 h 6866"/>
                <a:gd name="T32" fmla="*/ 6358 w 9048"/>
                <a:gd name="T33" fmla="*/ 5856 h 6866"/>
                <a:gd name="T34" fmla="*/ 5984 w 9048"/>
                <a:gd name="T35" fmla="*/ 6304 h 6866"/>
                <a:gd name="T36" fmla="*/ 5501 w 9048"/>
                <a:gd name="T37" fmla="*/ 6635 h 6866"/>
                <a:gd name="T38" fmla="*/ 4936 w 9048"/>
                <a:gd name="T39" fmla="*/ 6824 h 6866"/>
                <a:gd name="T40" fmla="*/ 4318 w 9048"/>
                <a:gd name="T41" fmla="*/ 6844 h 6866"/>
                <a:gd name="T42" fmla="*/ 3732 w 9048"/>
                <a:gd name="T43" fmla="*/ 6692 h 6866"/>
                <a:gd name="T44" fmla="*/ 3224 w 9048"/>
                <a:gd name="T45" fmla="*/ 6391 h 6866"/>
                <a:gd name="T46" fmla="*/ 2820 w 9048"/>
                <a:gd name="T47" fmla="*/ 5963 h 6866"/>
                <a:gd name="T48" fmla="*/ 2621 w 9048"/>
                <a:gd name="T49" fmla="*/ 5642 h 6866"/>
                <a:gd name="T50" fmla="*/ 1896 w 9048"/>
                <a:gd name="T51" fmla="*/ 5785 h 6866"/>
                <a:gd name="T52" fmla="*/ 1163 w 9048"/>
                <a:gd name="T53" fmla="*/ 5638 h 6866"/>
                <a:gd name="T54" fmla="*/ 563 w 9048"/>
                <a:gd name="T55" fmla="*/ 5232 h 6866"/>
                <a:gd name="T56" fmla="*/ 157 w 9048"/>
                <a:gd name="T57" fmla="*/ 4632 h 6866"/>
                <a:gd name="T58" fmla="*/ 8 w 9048"/>
                <a:gd name="T59" fmla="*/ 3898 h 6866"/>
                <a:gd name="T60" fmla="*/ 40 w 9048"/>
                <a:gd name="T61" fmla="*/ 4281 h 6866"/>
                <a:gd name="T62" fmla="*/ 325 w 9048"/>
                <a:gd name="T63" fmla="*/ 4957 h 6866"/>
                <a:gd name="T64" fmla="*/ 838 w 9048"/>
                <a:gd name="T65" fmla="*/ 5471 h 6866"/>
                <a:gd name="T66" fmla="*/ 1513 w 9048"/>
                <a:gd name="T67" fmla="*/ 5757 h 6866"/>
                <a:gd name="T68" fmla="*/ 2273 w 9048"/>
                <a:gd name="T69" fmla="*/ 5757 h 6866"/>
                <a:gd name="T70" fmla="*/ 2771 w 9048"/>
                <a:gd name="T71" fmla="*/ 5909 h 6866"/>
                <a:gd name="T72" fmla="*/ 3161 w 9048"/>
                <a:gd name="T73" fmla="*/ 6349 h 6866"/>
                <a:gd name="T74" fmla="*/ 3661 w 9048"/>
                <a:gd name="T75" fmla="*/ 6672 h 6866"/>
                <a:gd name="T76" fmla="*/ 4240 w 9048"/>
                <a:gd name="T77" fmla="*/ 6842 h 6866"/>
                <a:gd name="T78" fmla="*/ 4863 w 9048"/>
                <a:gd name="T79" fmla="*/ 6844 h 6866"/>
                <a:gd name="T80" fmla="*/ 5439 w 9048"/>
                <a:gd name="T81" fmla="*/ 6674 h 6866"/>
                <a:gd name="T82" fmla="*/ 5934 w 9048"/>
                <a:gd name="T83" fmla="*/ 6357 h 6866"/>
                <a:gd name="T84" fmla="*/ 6323 w 9048"/>
                <a:gd name="T85" fmla="*/ 5921 h 6866"/>
                <a:gd name="T86" fmla="*/ 6801 w 9048"/>
                <a:gd name="T87" fmla="*/ 5762 h 6866"/>
                <a:gd name="T88" fmla="*/ 7534 w 9048"/>
                <a:gd name="T89" fmla="*/ 5757 h 6866"/>
                <a:gd name="T90" fmla="*/ 8212 w 9048"/>
                <a:gd name="T91" fmla="*/ 5471 h 6866"/>
                <a:gd name="T92" fmla="*/ 8722 w 9048"/>
                <a:gd name="T93" fmla="*/ 4957 h 6866"/>
                <a:gd name="T94" fmla="*/ 9008 w 9048"/>
                <a:gd name="T95" fmla="*/ 4281 h 6866"/>
                <a:gd name="T96" fmla="*/ 9023 w 9048"/>
                <a:gd name="T97" fmla="*/ 3593 h 6866"/>
                <a:gd name="T98" fmla="*/ 8841 w 9048"/>
                <a:gd name="T99" fmla="*/ 3038 h 6866"/>
                <a:gd name="T100" fmla="*/ 8508 w 9048"/>
                <a:gd name="T101" fmla="*/ 2574 h 6866"/>
                <a:gd name="T102" fmla="*/ 8052 w 9048"/>
                <a:gd name="T103" fmla="*/ 2230 h 6866"/>
                <a:gd name="T104" fmla="*/ 7808 w 9048"/>
                <a:gd name="T105" fmla="*/ 1854 h 6866"/>
                <a:gd name="T106" fmla="*/ 7662 w 9048"/>
                <a:gd name="T107" fmla="*/ 1133 h 6866"/>
                <a:gd name="T108" fmla="*/ 7267 w 9048"/>
                <a:gd name="T109" fmla="*/ 543 h 6866"/>
                <a:gd name="T110" fmla="*/ 6677 w 9048"/>
                <a:gd name="T111" fmla="*/ 146 h 6866"/>
                <a:gd name="T112" fmla="*/ 5957 w 9048"/>
                <a:gd name="T113" fmla="*/ 0 h 6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48" h="6866">
                  <a:moveTo>
                    <a:pt x="5957" y="0"/>
                  </a:moveTo>
                  <a:lnTo>
                    <a:pt x="5879" y="3"/>
                  </a:lnTo>
                  <a:lnTo>
                    <a:pt x="5803" y="8"/>
                  </a:lnTo>
                  <a:lnTo>
                    <a:pt x="5727" y="16"/>
                  </a:lnTo>
                  <a:lnTo>
                    <a:pt x="5653" y="26"/>
                  </a:lnTo>
                  <a:lnTo>
                    <a:pt x="5580" y="39"/>
                  </a:lnTo>
                  <a:lnTo>
                    <a:pt x="5506" y="58"/>
                  </a:lnTo>
                  <a:lnTo>
                    <a:pt x="5436" y="76"/>
                  </a:lnTo>
                  <a:lnTo>
                    <a:pt x="5366" y="100"/>
                  </a:lnTo>
                  <a:lnTo>
                    <a:pt x="5394" y="97"/>
                  </a:lnTo>
                  <a:lnTo>
                    <a:pt x="5463" y="76"/>
                  </a:lnTo>
                  <a:lnTo>
                    <a:pt x="5531" y="58"/>
                  </a:lnTo>
                  <a:lnTo>
                    <a:pt x="5598" y="44"/>
                  </a:lnTo>
                  <a:lnTo>
                    <a:pt x="5670" y="31"/>
                  </a:lnTo>
                  <a:lnTo>
                    <a:pt x="5740" y="21"/>
                  </a:lnTo>
                  <a:lnTo>
                    <a:pt x="5810" y="13"/>
                  </a:lnTo>
                  <a:lnTo>
                    <a:pt x="5884" y="11"/>
                  </a:lnTo>
                  <a:lnTo>
                    <a:pt x="5957" y="8"/>
                  </a:lnTo>
                  <a:lnTo>
                    <a:pt x="6052" y="11"/>
                  </a:lnTo>
                  <a:lnTo>
                    <a:pt x="6146" y="19"/>
                  </a:lnTo>
                  <a:lnTo>
                    <a:pt x="6238" y="29"/>
                  </a:lnTo>
                  <a:lnTo>
                    <a:pt x="6330" y="47"/>
                  </a:lnTo>
                  <a:lnTo>
                    <a:pt x="6418" y="66"/>
                  </a:lnTo>
                  <a:lnTo>
                    <a:pt x="6505" y="91"/>
                  </a:lnTo>
                  <a:lnTo>
                    <a:pt x="6591" y="121"/>
                  </a:lnTo>
                  <a:lnTo>
                    <a:pt x="6675" y="155"/>
                  </a:lnTo>
                  <a:lnTo>
                    <a:pt x="6756" y="191"/>
                  </a:lnTo>
                  <a:lnTo>
                    <a:pt x="6834" y="231"/>
                  </a:lnTo>
                  <a:lnTo>
                    <a:pt x="6913" y="275"/>
                  </a:lnTo>
                  <a:lnTo>
                    <a:pt x="6986" y="325"/>
                  </a:lnTo>
                  <a:lnTo>
                    <a:pt x="7060" y="375"/>
                  </a:lnTo>
                  <a:lnTo>
                    <a:pt x="7128" y="430"/>
                  </a:lnTo>
                  <a:lnTo>
                    <a:pt x="7195" y="487"/>
                  </a:lnTo>
                  <a:lnTo>
                    <a:pt x="7259" y="551"/>
                  </a:lnTo>
                  <a:lnTo>
                    <a:pt x="7322" y="613"/>
                  </a:lnTo>
                  <a:lnTo>
                    <a:pt x="7379" y="681"/>
                  </a:lnTo>
                  <a:lnTo>
                    <a:pt x="7434" y="750"/>
                  </a:lnTo>
                  <a:lnTo>
                    <a:pt x="7484" y="823"/>
                  </a:lnTo>
                  <a:lnTo>
                    <a:pt x="7534" y="897"/>
                  </a:lnTo>
                  <a:lnTo>
                    <a:pt x="7578" y="976"/>
                  </a:lnTo>
                  <a:lnTo>
                    <a:pt x="7618" y="1054"/>
                  </a:lnTo>
                  <a:lnTo>
                    <a:pt x="7654" y="1135"/>
                  </a:lnTo>
                  <a:lnTo>
                    <a:pt x="7688" y="1219"/>
                  </a:lnTo>
                  <a:lnTo>
                    <a:pt x="7717" y="1305"/>
                  </a:lnTo>
                  <a:lnTo>
                    <a:pt x="7743" y="1394"/>
                  </a:lnTo>
                  <a:lnTo>
                    <a:pt x="7762" y="1484"/>
                  </a:lnTo>
                  <a:lnTo>
                    <a:pt x="7780" y="1573"/>
                  </a:lnTo>
                  <a:lnTo>
                    <a:pt x="7790" y="1665"/>
                  </a:lnTo>
                  <a:lnTo>
                    <a:pt x="7798" y="1759"/>
                  </a:lnTo>
                  <a:lnTo>
                    <a:pt x="7801" y="1854"/>
                  </a:lnTo>
                  <a:lnTo>
                    <a:pt x="7798" y="1919"/>
                  </a:lnTo>
                  <a:lnTo>
                    <a:pt x="7795" y="1984"/>
                  </a:lnTo>
                  <a:lnTo>
                    <a:pt x="7788" y="2048"/>
                  </a:lnTo>
                  <a:lnTo>
                    <a:pt x="7780" y="2110"/>
                  </a:lnTo>
                  <a:lnTo>
                    <a:pt x="7783" y="2116"/>
                  </a:lnTo>
                  <a:lnTo>
                    <a:pt x="7785" y="2118"/>
                  </a:lnTo>
                  <a:lnTo>
                    <a:pt x="7788" y="2113"/>
                  </a:lnTo>
                  <a:lnTo>
                    <a:pt x="7785" y="2118"/>
                  </a:lnTo>
                  <a:lnTo>
                    <a:pt x="7853" y="2145"/>
                  </a:lnTo>
                  <a:lnTo>
                    <a:pt x="7922" y="2173"/>
                  </a:lnTo>
                  <a:lnTo>
                    <a:pt x="7984" y="2205"/>
                  </a:lnTo>
                  <a:lnTo>
                    <a:pt x="8049" y="2236"/>
                  </a:lnTo>
                  <a:lnTo>
                    <a:pt x="8112" y="2273"/>
                  </a:lnTo>
                  <a:lnTo>
                    <a:pt x="8173" y="2310"/>
                  </a:lnTo>
                  <a:lnTo>
                    <a:pt x="8233" y="2349"/>
                  </a:lnTo>
                  <a:lnTo>
                    <a:pt x="8291" y="2391"/>
                  </a:lnTo>
                  <a:lnTo>
                    <a:pt x="8346" y="2436"/>
                  </a:lnTo>
                  <a:lnTo>
                    <a:pt x="8400" y="2483"/>
                  </a:lnTo>
                  <a:lnTo>
                    <a:pt x="8453" y="2529"/>
                  </a:lnTo>
                  <a:lnTo>
                    <a:pt x="8503" y="2580"/>
                  </a:lnTo>
                  <a:lnTo>
                    <a:pt x="8552" y="2632"/>
                  </a:lnTo>
                  <a:lnTo>
                    <a:pt x="8600" y="2687"/>
                  </a:lnTo>
                  <a:lnTo>
                    <a:pt x="8644" y="2742"/>
                  </a:lnTo>
                  <a:lnTo>
                    <a:pt x="8686" y="2797"/>
                  </a:lnTo>
                  <a:lnTo>
                    <a:pt x="8725" y="2857"/>
                  </a:lnTo>
                  <a:lnTo>
                    <a:pt x="8764" y="2917"/>
                  </a:lnTo>
                  <a:lnTo>
                    <a:pt x="8801" y="2981"/>
                  </a:lnTo>
                  <a:lnTo>
                    <a:pt x="8836" y="3043"/>
                  </a:lnTo>
                  <a:lnTo>
                    <a:pt x="8866" y="3106"/>
                  </a:lnTo>
                  <a:lnTo>
                    <a:pt x="8896" y="3175"/>
                  </a:lnTo>
                  <a:lnTo>
                    <a:pt x="8921" y="3240"/>
                  </a:lnTo>
                  <a:lnTo>
                    <a:pt x="8946" y="3311"/>
                  </a:lnTo>
                  <a:lnTo>
                    <a:pt x="8966" y="3379"/>
                  </a:lnTo>
                  <a:lnTo>
                    <a:pt x="8984" y="3449"/>
                  </a:lnTo>
                  <a:lnTo>
                    <a:pt x="9003" y="3523"/>
                  </a:lnTo>
                  <a:lnTo>
                    <a:pt x="9016" y="3596"/>
                  </a:lnTo>
                  <a:lnTo>
                    <a:pt x="9026" y="3670"/>
                  </a:lnTo>
                  <a:lnTo>
                    <a:pt x="9031" y="3746"/>
                  </a:lnTo>
                  <a:lnTo>
                    <a:pt x="9036" y="3819"/>
                  </a:lnTo>
                  <a:lnTo>
                    <a:pt x="9040" y="3898"/>
                  </a:lnTo>
                  <a:lnTo>
                    <a:pt x="9036" y="3995"/>
                  </a:lnTo>
                  <a:lnTo>
                    <a:pt x="9029" y="4090"/>
                  </a:lnTo>
                  <a:lnTo>
                    <a:pt x="9016" y="4184"/>
                  </a:lnTo>
                  <a:lnTo>
                    <a:pt x="9000" y="4278"/>
                  </a:lnTo>
                  <a:lnTo>
                    <a:pt x="8979" y="4369"/>
                  </a:lnTo>
                  <a:lnTo>
                    <a:pt x="8953" y="4459"/>
                  </a:lnTo>
                  <a:lnTo>
                    <a:pt x="8924" y="4545"/>
                  </a:lnTo>
                  <a:lnTo>
                    <a:pt x="8891" y="4632"/>
                  </a:lnTo>
                  <a:lnTo>
                    <a:pt x="8854" y="4715"/>
                  </a:lnTo>
                  <a:lnTo>
                    <a:pt x="8811" y="4797"/>
                  </a:lnTo>
                  <a:lnTo>
                    <a:pt x="8764" y="4876"/>
                  </a:lnTo>
                  <a:lnTo>
                    <a:pt x="8717" y="4954"/>
                  </a:lnTo>
                  <a:lnTo>
                    <a:pt x="8665" y="5028"/>
                  </a:lnTo>
                  <a:lnTo>
                    <a:pt x="8607" y="5098"/>
                  </a:lnTo>
                  <a:lnTo>
                    <a:pt x="8550" y="5167"/>
                  </a:lnTo>
                  <a:lnTo>
                    <a:pt x="8487" y="5232"/>
                  </a:lnTo>
                  <a:lnTo>
                    <a:pt x="8421" y="5295"/>
                  </a:lnTo>
                  <a:lnTo>
                    <a:pt x="8351" y="5356"/>
                  </a:lnTo>
                  <a:lnTo>
                    <a:pt x="8280" y="5411"/>
                  </a:lnTo>
                  <a:lnTo>
                    <a:pt x="8206" y="5463"/>
                  </a:lnTo>
                  <a:lnTo>
                    <a:pt x="8131" y="5513"/>
                  </a:lnTo>
                  <a:lnTo>
                    <a:pt x="8052" y="5557"/>
                  </a:lnTo>
                  <a:lnTo>
                    <a:pt x="7969" y="5600"/>
                  </a:lnTo>
                  <a:lnTo>
                    <a:pt x="7885" y="5638"/>
                  </a:lnTo>
                  <a:lnTo>
                    <a:pt x="7801" y="5672"/>
                  </a:lnTo>
                  <a:lnTo>
                    <a:pt x="7712" y="5702"/>
                  </a:lnTo>
                  <a:lnTo>
                    <a:pt x="7623" y="5727"/>
                  </a:lnTo>
                  <a:lnTo>
                    <a:pt x="7531" y="5749"/>
                  </a:lnTo>
                  <a:lnTo>
                    <a:pt x="7439" y="5764"/>
                  </a:lnTo>
                  <a:lnTo>
                    <a:pt x="7345" y="5777"/>
                  </a:lnTo>
                  <a:lnTo>
                    <a:pt x="7249" y="5782"/>
                  </a:lnTo>
                  <a:lnTo>
                    <a:pt x="7152" y="5785"/>
                  </a:lnTo>
                  <a:lnTo>
                    <a:pt x="7062" y="5785"/>
                  </a:lnTo>
                  <a:lnTo>
                    <a:pt x="6976" y="5777"/>
                  </a:lnTo>
                  <a:lnTo>
                    <a:pt x="6887" y="5767"/>
                  </a:lnTo>
                  <a:lnTo>
                    <a:pt x="6803" y="5754"/>
                  </a:lnTo>
                  <a:lnTo>
                    <a:pt x="6719" y="5735"/>
                  </a:lnTo>
                  <a:lnTo>
                    <a:pt x="6636" y="5715"/>
                  </a:lnTo>
                  <a:lnTo>
                    <a:pt x="6554" y="5688"/>
                  </a:lnTo>
                  <a:lnTo>
                    <a:pt x="6475" y="5660"/>
                  </a:lnTo>
                  <a:lnTo>
                    <a:pt x="6473" y="5660"/>
                  </a:lnTo>
                  <a:lnTo>
                    <a:pt x="6468" y="5660"/>
                  </a:lnTo>
                  <a:lnTo>
                    <a:pt x="6465" y="5662"/>
                  </a:lnTo>
                  <a:lnTo>
                    <a:pt x="6432" y="5727"/>
                  </a:lnTo>
                  <a:lnTo>
                    <a:pt x="6397" y="5794"/>
                  </a:lnTo>
                  <a:lnTo>
                    <a:pt x="6358" y="5856"/>
                  </a:lnTo>
                  <a:lnTo>
                    <a:pt x="6318" y="5916"/>
                  </a:lnTo>
                  <a:lnTo>
                    <a:pt x="6277" y="5976"/>
                  </a:lnTo>
                  <a:lnTo>
                    <a:pt x="6233" y="6037"/>
                  </a:lnTo>
                  <a:lnTo>
                    <a:pt x="6185" y="6092"/>
                  </a:lnTo>
                  <a:lnTo>
                    <a:pt x="6138" y="6147"/>
                  </a:lnTo>
                  <a:lnTo>
                    <a:pt x="6088" y="6202"/>
                  </a:lnTo>
                  <a:lnTo>
                    <a:pt x="6039" y="6254"/>
                  </a:lnTo>
                  <a:lnTo>
                    <a:pt x="5984" y="6304"/>
                  </a:lnTo>
                  <a:lnTo>
                    <a:pt x="5929" y="6351"/>
                  </a:lnTo>
                  <a:lnTo>
                    <a:pt x="5874" y="6399"/>
                  </a:lnTo>
                  <a:lnTo>
                    <a:pt x="5817" y="6443"/>
                  </a:lnTo>
                  <a:lnTo>
                    <a:pt x="5755" y="6485"/>
                  </a:lnTo>
                  <a:lnTo>
                    <a:pt x="5695" y="6527"/>
                  </a:lnTo>
                  <a:lnTo>
                    <a:pt x="5633" y="6563"/>
                  </a:lnTo>
                  <a:lnTo>
                    <a:pt x="5568" y="6600"/>
                  </a:lnTo>
                  <a:lnTo>
                    <a:pt x="5501" y="6635"/>
                  </a:lnTo>
                  <a:lnTo>
                    <a:pt x="5436" y="6666"/>
                  </a:lnTo>
                  <a:lnTo>
                    <a:pt x="5368" y="6695"/>
                  </a:lnTo>
                  <a:lnTo>
                    <a:pt x="5300" y="6724"/>
                  </a:lnTo>
                  <a:lnTo>
                    <a:pt x="5229" y="6747"/>
                  </a:lnTo>
                  <a:lnTo>
                    <a:pt x="5159" y="6771"/>
                  </a:lnTo>
                  <a:lnTo>
                    <a:pt x="5085" y="6792"/>
                  </a:lnTo>
                  <a:lnTo>
                    <a:pt x="5012" y="6807"/>
                  </a:lnTo>
                  <a:lnTo>
                    <a:pt x="4936" y="6824"/>
                  </a:lnTo>
                  <a:lnTo>
                    <a:pt x="4863" y="6836"/>
                  </a:lnTo>
                  <a:lnTo>
                    <a:pt x="4786" y="6844"/>
                  </a:lnTo>
                  <a:lnTo>
                    <a:pt x="4708" y="6852"/>
                  </a:lnTo>
                  <a:lnTo>
                    <a:pt x="4632" y="6858"/>
                  </a:lnTo>
                  <a:lnTo>
                    <a:pt x="4554" y="6858"/>
                  </a:lnTo>
                  <a:lnTo>
                    <a:pt x="4472" y="6858"/>
                  </a:lnTo>
                  <a:lnTo>
                    <a:pt x="4394" y="6852"/>
                  </a:lnTo>
                  <a:lnTo>
                    <a:pt x="4318" y="6844"/>
                  </a:lnTo>
                  <a:lnTo>
                    <a:pt x="4243" y="6836"/>
                  </a:lnTo>
                  <a:lnTo>
                    <a:pt x="4166" y="6824"/>
                  </a:lnTo>
                  <a:lnTo>
                    <a:pt x="4091" y="6807"/>
                  </a:lnTo>
                  <a:lnTo>
                    <a:pt x="4017" y="6789"/>
                  </a:lnTo>
                  <a:lnTo>
                    <a:pt x="3944" y="6769"/>
                  </a:lnTo>
                  <a:lnTo>
                    <a:pt x="3873" y="6747"/>
                  </a:lnTo>
                  <a:lnTo>
                    <a:pt x="3802" y="6721"/>
                  </a:lnTo>
                  <a:lnTo>
                    <a:pt x="3732" y="6692"/>
                  </a:lnTo>
                  <a:lnTo>
                    <a:pt x="3663" y="6664"/>
                  </a:lnTo>
                  <a:lnTo>
                    <a:pt x="3595" y="6632"/>
                  </a:lnTo>
                  <a:lnTo>
                    <a:pt x="3530" y="6595"/>
                  </a:lnTo>
                  <a:lnTo>
                    <a:pt x="3468" y="6558"/>
                  </a:lnTo>
                  <a:lnTo>
                    <a:pt x="3404" y="6520"/>
                  </a:lnTo>
                  <a:lnTo>
                    <a:pt x="3341" y="6480"/>
                  </a:lnTo>
                  <a:lnTo>
                    <a:pt x="3281" y="6436"/>
                  </a:lnTo>
                  <a:lnTo>
                    <a:pt x="3224" y="6391"/>
                  </a:lnTo>
                  <a:lnTo>
                    <a:pt x="3166" y="6344"/>
                  </a:lnTo>
                  <a:lnTo>
                    <a:pt x="3111" y="6294"/>
                  </a:lnTo>
                  <a:lnTo>
                    <a:pt x="3059" y="6244"/>
                  </a:lnTo>
                  <a:lnTo>
                    <a:pt x="3007" y="6192"/>
                  </a:lnTo>
                  <a:lnTo>
                    <a:pt x="2957" y="6137"/>
                  </a:lnTo>
                  <a:lnTo>
                    <a:pt x="2910" y="6082"/>
                  </a:lnTo>
                  <a:lnTo>
                    <a:pt x="2865" y="6023"/>
                  </a:lnTo>
                  <a:lnTo>
                    <a:pt x="2820" y="5963"/>
                  </a:lnTo>
                  <a:lnTo>
                    <a:pt x="2778" y="5903"/>
                  </a:lnTo>
                  <a:lnTo>
                    <a:pt x="2739" y="5841"/>
                  </a:lnTo>
                  <a:lnTo>
                    <a:pt x="2700" y="5777"/>
                  </a:lnTo>
                  <a:lnTo>
                    <a:pt x="2663" y="5712"/>
                  </a:lnTo>
                  <a:lnTo>
                    <a:pt x="2632" y="5647"/>
                  </a:lnTo>
                  <a:lnTo>
                    <a:pt x="2629" y="5642"/>
                  </a:lnTo>
                  <a:lnTo>
                    <a:pt x="2624" y="5642"/>
                  </a:lnTo>
                  <a:lnTo>
                    <a:pt x="2621" y="5642"/>
                  </a:lnTo>
                  <a:lnTo>
                    <a:pt x="2537" y="5675"/>
                  </a:lnTo>
                  <a:lnTo>
                    <a:pt x="2451" y="5704"/>
                  </a:lnTo>
                  <a:lnTo>
                    <a:pt x="2362" y="5727"/>
                  </a:lnTo>
                  <a:lnTo>
                    <a:pt x="2270" y="5749"/>
                  </a:lnTo>
                  <a:lnTo>
                    <a:pt x="2178" y="5764"/>
                  </a:lnTo>
                  <a:lnTo>
                    <a:pt x="2088" y="5777"/>
                  </a:lnTo>
                  <a:lnTo>
                    <a:pt x="1993" y="5782"/>
                  </a:lnTo>
                  <a:lnTo>
                    <a:pt x="1896" y="5785"/>
                  </a:lnTo>
                  <a:lnTo>
                    <a:pt x="1799" y="5782"/>
                  </a:lnTo>
                  <a:lnTo>
                    <a:pt x="1705" y="5777"/>
                  </a:lnTo>
                  <a:lnTo>
                    <a:pt x="1610" y="5764"/>
                  </a:lnTo>
                  <a:lnTo>
                    <a:pt x="1516" y="5749"/>
                  </a:lnTo>
                  <a:lnTo>
                    <a:pt x="1425" y="5727"/>
                  </a:lnTo>
                  <a:lnTo>
                    <a:pt x="1336" y="5702"/>
                  </a:lnTo>
                  <a:lnTo>
                    <a:pt x="1246" y="5672"/>
                  </a:lnTo>
                  <a:lnTo>
                    <a:pt x="1163" y="5638"/>
                  </a:lnTo>
                  <a:lnTo>
                    <a:pt x="1079" y="5600"/>
                  </a:lnTo>
                  <a:lnTo>
                    <a:pt x="997" y="5557"/>
                  </a:lnTo>
                  <a:lnTo>
                    <a:pt x="917" y="5513"/>
                  </a:lnTo>
                  <a:lnTo>
                    <a:pt x="840" y="5463"/>
                  </a:lnTo>
                  <a:lnTo>
                    <a:pt x="768" y="5411"/>
                  </a:lnTo>
                  <a:lnTo>
                    <a:pt x="696" y="5356"/>
                  </a:lnTo>
                  <a:lnTo>
                    <a:pt x="628" y="5295"/>
                  </a:lnTo>
                  <a:lnTo>
                    <a:pt x="563" y="5232"/>
                  </a:lnTo>
                  <a:lnTo>
                    <a:pt x="501" y="5167"/>
                  </a:lnTo>
                  <a:lnTo>
                    <a:pt x="440" y="5098"/>
                  </a:lnTo>
                  <a:lnTo>
                    <a:pt x="385" y="5028"/>
                  </a:lnTo>
                  <a:lnTo>
                    <a:pt x="330" y="4954"/>
                  </a:lnTo>
                  <a:lnTo>
                    <a:pt x="283" y="4876"/>
                  </a:lnTo>
                  <a:lnTo>
                    <a:pt x="235" y="4797"/>
                  </a:lnTo>
                  <a:lnTo>
                    <a:pt x="194" y="4715"/>
                  </a:lnTo>
                  <a:lnTo>
                    <a:pt x="157" y="4632"/>
                  </a:lnTo>
                  <a:lnTo>
                    <a:pt x="123" y="4545"/>
                  </a:lnTo>
                  <a:lnTo>
                    <a:pt x="95" y="4459"/>
                  </a:lnTo>
                  <a:lnTo>
                    <a:pt x="68" y="4369"/>
                  </a:lnTo>
                  <a:lnTo>
                    <a:pt x="48" y="4278"/>
                  </a:lnTo>
                  <a:lnTo>
                    <a:pt x="31" y="4184"/>
                  </a:lnTo>
                  <a:lnTo>
                    <a:pt x="18" y="4090"/>
                  </a:lnTo>
                  <a:lnTo>
                    <a:pt x="11" y="3995"/>
                  </a:lnTo>
                  <a:lnTo>
                    <a:pt x="8" y="3898"/>
                  </a:lnTo>
                  <a:lnTo>
                    <a:pt x="11" y="3827"/>
                  </a:lnTo>
                  <a:lnTo>
                    <a:pt x="6" y="3812"/>
                  </a:lnTo>
                  <a:lnTo>
                    <a:pt x="3" y="3854"/>
                  </a:lnTo>
                  <a:lnTo>
                    <a:pt x="0" y="3898"/>
                  </a:lnTo>
                  <a:lnTo>
                    <a:pt x="3" y="3995"/>
                  </a:lnTo>
                  <a:lnTo>
                    <a:pt x="11" y="4092"/>
                  </a:lnTo>
                  <a:lnTo>
                    <a:pt x="23" y="4187"/>
                  </a:lnTo>
                  <a:lnTo>
                    <a:pt x="40" y="4281"/>
                  </a:lnTo>
                  <a:lnTo>
                    <a:pt x="60" y="4372"/>
                  </a:lnTo>
                  <a:lnTo>
                    <a:pt x="87" y="4461"/>
                  </a:lnTo>
                  <a:lnTo>
                    <a:pt x="115" y="4551"/>
                  </a:lnTo>
                  <a:lnTo>
                    <a:pt x="150" y="4635"/>
                  </a:lnTo>
                  <a:lnTo>
                    <a:pt x="188" y="4719"/>
                  </a:lnTo>
                  <a:lnTo>
                    <a:pt x="230" y="4802"/>
                  </a:lnTo>
                  <a:lnTo>
                    <a:pt x="275" y="4881"/>
                  </a:lnTo>
                  <a:lnTo>
                    <a:pt x="325" y="4957"/>
                  </a:lnTo>
                  <a:lnTo>
                    <a:pt x="377" y="5033"/>
                  </a:lnTo>
                  <a:lnTo>
                    <a:pt x="434" y="5103"/>
                  </a:lnTo>
                  <a:lnTo>
                    <a:pt x="492" y="5172"/>
                  </a:lnTo>
                  <a:lnTo>
                    <a:pt x="556" y="5237"/>
                  </a:lnTo>
                  <a:lnTo>
                    <a:pt x="623" y="5300"/>
                  </a:lnTo>
                  <a:lnTo>
                    <a:pt x="691" y="5361"/>
                  </a:lnTo>
                  <a:lnTo>
                    <a:pt x="762" y="5418"/>
                  </a:lnTo>
                  <a:lnTo>
                    <a:pt x="838" y="5471"/>
                  </a:lnTo>
                  <a:lnTo>
                    <a:pt x="914" y="5521"/>
                  </a:lnTo>
                  <a:lnTo>
                    <a:pt x="992" y="5565"/>
                  </a:lnTo>
                  <a:lnTo>
                    <a:pt x="1074" y="5607"/>
                  </a:lnTo>
                  <a:lnTo>
                    <a:pt x="1161" y="5647"/>
                  </a:lnTo>
                  <a:lnTo>
                    <a:pt x="1244" y="5678"/>
                  </a:lnTo>
                  <a:lnTo>
                    <a:pt x="1333" y="5709"/>
                  </a:lnTo>
                  <a:lnTo>
                    <a:pt x="1422" y="5735"/>
                  </a:lnTo>
                  <a:lnTo>
                    <a:pt x="1513" y="5757"/>
                  </a:lnTo>
                  <a:lnTo>
                    <a:pt x="1608" y="5772"/>
                  </a:lnTo>
                  <a:lnTo>
                    <a:pt x="1702" y="5785"/>
                  </a:lnTo>
                  <a:lnTo>
                    <a:pt x="1799" y="5791"/>
                  </a:lnTo>
                  <a:lnTo>
                    <a:pt x="1896" y="5794"/>
                  </a:lnTo>
                  <a:lnTo>
                    <a:pt x="1993" y="5791"/>
                  </a:lnTo>
                  <a:lnTo>
                    <a:pt x="2088" y="5785"/>
                  </a:lnTo>
                  <a:lnTo>
                    <a:pt x="2181" y="5772"/>
                  </a:lnTo>
                  <a:lnTo>
                    <a:pt x="2273" y="5757"/>
                  </a:lnTo>
                  <a:lnTo>
                    <a:pt x="2365" y="5735"/>
                  </a:lnTo>
                  <a:lnTo>
                    <a:pt x="2451" y="5712"/>
                  </a:lnTo>
                  <a:lnTo>
                    <a:pt x="2540" y="5680"/>
                  </a:lnTo>
                  <a:lnTo>
                    <a:pt x="2624" y="5649"/>
                  </a:lnTo>
                  <a:lnTo>
                    <a:pt x="2658" y="5715"/>
                  </a:lnTo>
                  <a:lnTo>
                    <a:pt x="2692" y="5780"/>
                  </a:lnTo>
                  <a:lnTo>
                    <a:pt x="2731" y="5846"/>
                  </a:lnTo>
                  <a:lnTo>
                    <a:pt x="2771" y="5909"/>
                  </a:lnTo>
                  <a:lnTo>
                    <a:pt x="2813" y="5969"/>
                  </a:lnTo>
                  <a:lnTo>
                    <a:pt x="2857" y="6029"/>
                  </a:lnTo>
                  <a:lnTo>
                    <a:pt x="2905" y="6087"/>
                  </a:lnTo>
                  <a:lnTo>
                    <a:pt x="2952" y="6142"/>
                  </a:lnTo>
                  <a:lnTo>
                    <a:pt x="3001" y="6197"/>
                  </a:lnTo>
                  <a:lnTo>
                    <a:pt x="3054" y="6249"/>
                  </a:lnTo>
                  <a:lnTo>
                    <a:pt x="3106" y="6302"/>
                  </a:lnTo>
                  <a:lnTo>
                    <a:pt x="3161" y="6349"/>
                  </a:lnTo>
                  <a:lnTo>
                    <a:pt x="3219" y="6396"/>
                  </a:lnTo>
                  <a:lnTo>
                    <a:pt x="3279" y="6443"/>
                  </a:lnTo>
                  <a:lnTo>
                    <a:pt x="3336" y="6485"/>
                  </a:lnTo>
                  <a:lnTo>
                    <a:pt x="3399" y="6527"/>
                  </a:lnTo>
                  <a:lnTo>
                    <a:pt x="3461" y="6567"/>
                  </a:lnTo>
                  <a:lnTo>
                    <a:pt x="3528" y="6603"/>
                  </a:lnTo>
                  <a:lnTo>
                    <a:pt x="3593" y="6637"/>
                  </a:lnTo>
                  <a:lnTo>
                    <a:pt x="3661" y="6672"/>
                  </a:lnTo>
                  <a:lnTo>
                    <a:pt x="3729" y="6700"/>
                  </a:lnTo>
                  <a:lnTo>
                    <a:pt x="3797" y="6729"/>
                  </a:lnTo>
                  <a:lnTo>
                    <a:pt x="3870" y="6752"/>
                  </a:lnTo>
                  <a:lnTo>
                    <a:pt x="3941" y="6776"/>
                  </a:lnTo>
                  <a:lnTo>
                    <a:pt x="4014" y="6797"/>
                  </a:lnTo>
                  <a:lnTo>
                    <a:pt x="4088" y="6816"/>
                  </a:lnTo>
                  <a:lnTo>
                    <a:pt x="4163" y="6831"/>
                  </a:lnTo>
                  <a:lnTo>
                    <a:pt x="4240" y="6842"/>
                  </a:lnTo>
                  <a:lnTo>
                    <a:pt x="4318" y="6852"/>
                  </a:lnTo>
                  <a:lnTo>
                    <a:pt x="4394" y="6860"/>
                  </a:lnTo>
                  <a:lnTo>
                    <a:pt x="4472" y="6866"/>
                  </a:lnTo>
                  <a:lnTo>
                    <a:pt x="4554" y="6866"/>
                  </a:lnTo>
                  <a:lnTo>
                    <a:pt x="4632" y="6866"/>
                  </a:lnTo>
                  <a:lnTo>
                    <a:pt x="4708" y="6860"/>
                  </a:lnTo>
                  <a:lnTo>
                    <a:pt x="4786" y="6852"/>
                  </a:lnTo>
                  <a:lnTo>
                    <a:pt x="4863" y="6844"/>
                  </a:lnTo>
                  <a:lnTo>
                    <a:pt x="4938" y="6831"/>
                  </a:lnTo>
                  <a:lnTo>
                    <a:pt x="5015" y="6816"/>
                  </a:lnTo>
                  <a:lnTo>
                    <a:pt x="5088" y="6797"/>
                  </a:lnTo>
                  <a:lnTo>
                    <a:pt x="5159" y="6779"/>
                  </a:lnTo>
                  <a:lnTo>
                    <a:pt x="5232" y="6755"/>
                  </a:lnTo>
                  <a:lnTo>
                    <a:pt x="5302" y="6732"/>
                  </a:lnTo>
                  <a:lnTo>
                    <a:pt x="5371" y="6702"/>
                  </a:lnTo>
                  <a:lnTo>
                    <a:pt x="5439" y="6674"/>
                  </a:lnTo>
                  <a:lnTo>
                    <a:pt x="5506" y="6642"/>
                  </a:lnTo>
                  <a:lnTo>
                    <a:pt x="5573" y="6608"/>
                  </a:lnTo>
                  <a:lnTo>
                    <a:pt x="5635" y="6572"/>
                  </a:lnTo>
                  <a:lnTo>
                    <a:pt x="5698" y="6533"/>
                  </a:lnTo>
                  <a:lnTo>
                    <a:pt x="5761" y="6493"/>
                  </a:lnTo>
                  <a:lnTo>
                    <a:pt x="5819" y="6448"/>
                  </a:lnTo>
                  <a:lnTo>
                    <a:pt x="5879" y="6404"/>
                  </a:lnTo>
                  <a:lnTo>
                    <a:pt x="5934" y="6357"/>
                  </a:lnTo>
                  <a:lnTo>
                    <a:pt x="5989" y="6309"/>
                  </a:lnTo>
                  <a:lnTo>
                    <a:pt x="6044" y="6260"/>
                  </a:lnTo>
                  <a:lnTo>
                    <a:pt x="6094" y="6207"/>
                  </a:lnTo>
                  <a:lnTo>
                    <a:pt x="6143" y="6152"/>
                  </a:lnTo>
                  <a:lnTo>
                    <a:pt x="6193" y="6097"/>
                  </a:lnTo>
                  <a:lnTo>
                    <a:pt x="6238" y="6042"/>
                  </a:lnTo>
                  <a:lnTo>
                    <a:pt x="6282" y="5981"/>
                  </a:lnTo>
                  <a:lnTo>
                    <a:pt x="6323" y="5921"/>
                  </a:lnTo>
                  <a:lnTo>
                    <a:pt x="6366" y="5861"/>
                  </a:lnTo>
                  <a:lnTo>
                    <a:pt x="6403" y="5799"/>
                  </a:lnTo>
                  <a:lnTo>
                    <a:pt x="6439" y="5733"/>
                  </a:lnTo>
                  <a:lnTo>
                    <a:pt x="6473" y="5667"/>
                  </a:lnTo>
                  <a:lnTo>
                    <a:pt x="6552" y="5697"/>
                  </a:lnTo>
                  <a:lnTo>
                    <a:pt x="6632" y="5720"/>
                  </a:lnTo>
                  <a:lnTo>
                    <a:pt x="6717" y="5744"/>
                  </a:lnTo>
                  <a:lnTo>
                    <a:pt x="6801" y="5762"/>
                  </a:lnTo>
                  <a:lnTo>
                    <a:pt x="6887" y="5775"/>
                  </a:lnTo>
                  <a:lnTo>
                    <a:pt x="6973" y="5785"/>
                  </a:lnTo>
                  <a:lnTo>
                    <a:pt x="7062" y="5794"/>
                  </a:lnTo>
                  <a:lnTo>
                    <a:pt x="7152" y="5794"/>
                  </a:lnTo>
                  <a:lnTo>
                    <a:pt x="7249" y="5791"/>
                  </a:lnTo>
                  <a:lnTo>
                    <a:pt x="7345" y="5785"/>
                  </a:lnTo>
                  <a:lnTo>
                    <a:pt x="7439" y="5772"/>
                  </a:lnTo>
                  <a:lnTo>
                    <a:pt x="7534" y="5757"/>
                  </a:lnTo>
                  <a:lnTo>
                    <a:pt x="7626" y="5735"/>
                  </a:lnTo>
                  <a:lnTo>
                    <a:pt x="7715" y="5709"/>
                  </a:lnTo>
                  <a:lnTo>
                    <a:pt x="7803" y="5678"/>
                  </a:lnTo>
                  <a:lnTo>
                    <a:pt x="7890" y="5647"/>
                  </a:lnTo>
                  <a:lnTo>
                    <a:pt x="7974" y="5607"/>
                  </a:lnTo>
                  <a:lnTo>
                    <a:pt x="8055" y="5565"/>
                  </a:lnTo>
                  <a:lnTo>
                    <a:pt x="8134" y="5521"/>
                  </a:lnTo>
                  <a:lnTo>
                    <a:pt x="8212" y="5471"/>
                  </a:lnTo>
                  <a:lnTo>
                    <a:pt x="8285" y="5418"/>
                  </a:lnTo>
                  <a:lnTo>
                    <a:pt x="8356" y="5361"/>
                  </a:lnTo>
                  <a:lnTo>
                    <a:pt x="8427" y="5300"/>
                  </a:lnTo>
                  <a:lnTo>
                    <a:pt x="8492" y="5237"/>
                  </a:lnTo>
                  <a:lnTo>
                    <a:pt x="8555" y="5172"/>
                  </a:lnTo>
                  <a:lnTo>
                    <a:pt x="8612" y="5103"/>
                  </a:lnTo>
                  <a:lnTo>
                    <a:pt x="8670" y="5033"/>
                  </a:lnTo>
                  <a:lnTo>
                    <a:pt x="8722" y="4957"/>
                  </a:lnTo>
                  <a:lnTo>
                    <a:pt x="8772" y="4881"/>
                  </a:lnTo>
                  <a:lnTo>
                    <a:pt x="8817" y="4802"/>
                  </a:lnTo>
                  <a:lnTo>
                    <a:pt x="8859" y="4719"/>
                  </a:lnTo>
                  <a:lnTo>
                    <a:pt x="8898" y="4635"/>
                  </a:lnTo>
                  <a:lnTo>
                    <a:pt x="8932" y="4551"/>
                  </a:lnTo>
                  <a:lnTo>
                    <a:pt x="8961" y="4461"/>
                  </a:lnTo>
                  <a:lnTo>
                    <a:pt x="8988" y="4372"/>
                  </a:lnTo>
                  <a:lnTo>
                    <a:pt x="9008" y="4281"/>
                  </a:lnTo>
                  <a:lnTo>
                    <a:pt x="9023" y="4187"/>
                  </a:lnTo>
                  <a:lnTo>
                    <a:pt x="9036" y="4092"/>
                  </a:lnTo>
                  <a:lnTo>
                    <a:pt x="9045" y="3995"/>
                  </a:lnTo>
                  <a:lnTo>
                    <a:pt x="9048" y="3898"/>
                  </a:lnTo>
                  <a:lnTo>
                    <a:pt x="9045" y="3819"/>
                  </a:lnTo>
                  <a:lnTo>
                    <a:pt x="9040" y="3743"/>
                  </a:lnTo>
                  <a:lnTo>
                    <a:pt x="9034" y="3670"/>
                  </a:lnTo>
                  <a:lnTo>
                    <a:pt x="9023" y="3593"/>
                  </a:lnTo>
                  <a:lnTo>
                    <a:pt x="9008" y="3521"/>
                  </a:lnTo>
                  <a:lnTo>
                    <a:pt x="8993" y="3449"/>
                  </a:lnTo>
                  <a:lnTo>
                    <a:pt x="8974" y="3376"/>
                  </a:lnTo>
                  <a:lnTo>
                    <a:pt x="8953" y="3309"/>
                  </a:lnTo>
                  <a:lnTo>
                    <a:pt x="8929" y="3237"/>
                  </a:lnTo>
                  <a:lnTo>
                    <a:pt x="8903" y="3172"/>
                  </a:lnTo>
                  <a:lnTo>
                    <a:pt x="8874" y="3103"/>
                  </a:lnTo>
                  <a:lnTo>
                    <a:pt x="8841" y="3038"/>
                  </a:lnTo>
                  <a:lnTo>
                    <a:pt x="8809" y="2976"/>
                  </a:lnTo>
                  <a:lnTo>
                    <a:pt x="8772" y="2912"/>
                  </a:lnTo>
                  <a:lnTo>
                    <a:pt x="8733" y="2852"/>
                  </a:lnTo>
                  <a:lnTo>
                    <a:pt x="8691" y="2794"/>
                  </a:lnTo>
                  <a:lnTo>
                    <a:pt x="8649" y="2737"/>
                  </a:lnTo>
                  <a:lnTo>
                    <a:pt x="8605" y="2682"/>
                  </a:lnTo>
                  <a:lnTo>
                    <a:pt x="8557" y="2626"/>
                  </a:lnTo>
                  <a:lnTo>
                    <a:pt x="8508" y="2574"/>
                  </a:lnTo>
                  <a:lnTo>
                    <a:pt x="8458" y="2524"/>
                  </a:lnTo>
                  <a:lnTo>
                    <a:pt x="8406" y="2477"/>
                  </a:lnTo>
                  <a:lnTo>
                    <a:pt x="8351" y="2430"/>
                  </a:lnTo>
                  <a:lnTo>
                    <a:pt x="8293" y="2386"/>
                  </a:lnTo>
                  <a:lnTo>
                    <a:pt x="8236" y="2344"/>
                  </a:lnTo>
                  <a:lnTo>
                    <a:pt x="8176" y="2304"/>
                  </a:lnTo>
                  <a:lnTo>
                    <a:pt x="8115" y="2265"/>
                  </a:lnTo>
                  <a:lnTo>
                    <a:pt x="8052" y="2230"/>
                  </a:lnTo>
                  <a:lnTo>
                    <a:pt x="7989" y="2197"/>
                  </a:lnTo>
                  <a:lnTo>
                    <a:pt x="7924" y="2165"/>
                  </a:lnTo>
                  <a:lnTo>
                    <a:pt x="7855" y="2136"/>
                  </a:lnTo>
                  <a:lnTo>
                    <a:pt x="7788" y="2113"/>
                  </a:lnTo>
                  <a:lnTo>
                    <a:pt x="7795" y="2048"/>
                  </a:lnTo>
                  <a:lnTo>
                    <a:pt x="7803" y="1984"/>
                  </a:lnTo>
                  <a:lnTo>
                    <a:pt x="7806" y="1919"/>
                  </a:lnTo>
                  <a:lnTo>
                    <a:pt x="7808" y="1854"/>
                  </a:lnTo>
                  <a:lnTo>
                    <a:pt x="7806" y="1759"/>
                  </a:lnTo>
                  <a:lnTo>
                    <a:pt x="7798" y="1665"/>
                  </a:lnTo>
                  <a:lnTo>
                    <a:pt x="7788" y="1573"/>
                  </a:lnTo>
                  <a:lnTo>
                    <a:pt x="7770" y="1481"/>
                  </a:lnTo>
                  <a:lnTo>
                    <a:pt x="7751" y="1392"/>
                  </a:lnTo>
                  <a:lnTo>
                    <a:pt x="7725" y="1303"/>
                  </a:lnTo>
                  <a:lnTo>
                    <a:pt x="7696" y="1216"/>
                  </a:lnTo>
                  <a:lnTo>
                    <a:pt x="7662" y="1133"/>
                  </a:lnTo>
                  <a:lnTo>
                    <a:pt x="7626" y="1051"/>
                  </a:lnTo>
                  <a:lnTo>
                    <a:pt x="7583" y="969"/>
                  </a:lnTo>
                  <a:lnTo>
                    <a:pt x="7539" y="894"/>
                  </a:lnTo>
                  <a:lnTo>
                    <a:pt x="7492" y="818"/>
                  </a:lnTo>
                  <a:lnTo>
                    <a:pt x="7439" y="745"/>
                  </a:lnTo>
                  <a:lnTo>
                    <a:pt x="7384" y="676"/>
                  </a:lnTo>
                  <a:lnTo>
                    <a:pt x="7327" y="608"/>
                  </a:lnTo>
                  <a:lnTo>
                    <a:pt x="7267" y="543"/>
                  </a:lnTo>
                  <a:lnTo>
                    <a:pt x="7202" y="482"/>
                  </a:lnTo>
                  <a:lnTo>
                    <a:pt x="7133" y="425"/>
                  </a:lnTo>
                  <a:lnTo>
                    <a:pt x="7065" y="370"/>
                  </a:lnTo>
                  <a:lnTo>
                    <a:pt x="6992" y="317"/>
                  </a:lnTo>
                  <a:lnTo>
                    <a:pt x="6916" y="270"/>
                  </a:lnTo>
                  <a:lnTo>
                    <a:pt x="6840" y="225"/>
                  </a:lnTo>
                  <a:lnTo>
                    <a:pt x="6759" y="183"/>
                  </a:lnTo>
                  <a:lnTo>
                    <a:pt x="6677" y="146"/>
                  </a:lnTo>
                  <a:lnTo>
                    <a:pt x="6594" y="113"/>
                  </a:lnTo>
                  <a:lnTo>
                    <a:pt x="6507" y="84"/>
                  </a:lnTo>
                  <a:lnTo>
                    <a:pt x="6418" y="61"/>
                  </a:lnTo>
                  <a:lnTo>
                    <a:pt x="6330" y="39"/>
                  </a:lnTo>
                  <a:lnTo>
                    <a:pt x="6238" y="21"/>
                  </a:lnTo>
                  <a:lnTo>
                    <a:pt x="6146" y="11"/>
                  </a:lnTo>
                  <a:lnTo>
                    <a:pt x="6052" y="3"/>
                  </a:lnTo>
                  <a:lnTo>
                    <a:pt x="5957" y="0"/>
                  </a:lnTo>
                  <a:close/>
                </a:path>
              </a:pathLst>
            </a:custGeom>
            <a:solidFill>
              <a:srgbClr val="6F3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14" name="Freeform 95"/>
            <p:cNvSpPr>
              <a:spLocks noEditPoints="1"/>
            </p:cNvSpPr>
            <p:nvPr userDrawn="1"/>
          </p:nvSpPr>
          <p:spPr bwMode="auto">
            <a:xfrm>
              <a:off x="8416925" y="3419475"/>
              <a:ext cx="147638" cy="185738"/>
            </a:xfrm>
            <a:custGeom>
              <a:avLst/>
              <a:gdLst>
                <a:gd name="T0" fmla="*/ 783 w 1495"/>
                <a:gd name="T1" fmla="*/ 1185 h 1866"/>
                <a:gd name="T2" fmla="*/ 762 w 1495"/>
                <a:gd name="T3" fmla="*/ 1067 h 1866"/>
                <a:gd name="T4" fmla="*/ 830 w 1495"/>
                <a:gd name="T5" fmla="*/ 988 h 1866"/>
                <a:gd name="T6" fmla="*/ 951 w 1495"/>
                <a:gd name="T7" fmla="*/ 950 h 1866"/>
                <a:gd name="T8" fmla="*/ 1058 w 1495"/>
                <a:gd name="T9" fmla="*/ 980 h 1866"/>
                <a:gd name="T10" fmla="*/ 1123 w 1495"/>
                <a:gd name="T11" fmla="*/ 1085 h 1866"/>
                <a:gd name="T12" fmla="*/ 1149 w 1495"/>
                <a:gd name="T13" fmla="*/ 1187 h 1866"/>
                <a:gd name="T14" fmla="*/ 1100 w 1495"/>
                <a:gd name="T15" fmla="*/ 1311 h 1866"/>
                <a:gd name="T16" fmla="*/ 1029 w 1495"/>
                <a:gd name="T17" fmla="*/ 1381 h 1866"/>
                <a:gd name="T18" fmla="*/ 911 w 1495"/>
                <a:gd name="T19" fmla="*/ 1437 h 1866"/>
                <a:gd name="T20" fmla="*/ 801 w 1495"/>
                <a:gd name="T21" fmla="*/ 1431 h 1866"/>
                <a:gd name="T22" fmla="*/ 683 w 1495"/>
                <a:gd name="T23" fmla="*/ 1371 h 1866"/>
                <a:gd name="T24" fmla="*/ 613 w 1495"/>
                <a:gd name="T25" fmla="*/ 1301 h 1866"/>
                <a:gd name="T26" fmla="*/ 547 w 1495"/>
                <a:gd name="T27" fmla="*/ 1185 h 1866"/>
                <a:gd name="T28" fmla="*/ 545 w 1495"/>
                <a:gd name="T29" fmla="*/ 1078 h 1866"/>
                <a:gd name="T30" fmla="*/ 558 w 1495"/>
                <a:gd name="T31" fmla="*/ 955 h 1866"/>
                <a:gd name="T32" fmla="*/ 626 w 1495"/>
                <a:gd name="T33" fmla="*/ 858 h 1866"/>
                <a:gd name="T34" fmla="*/ 735 w 1495"/>
                <a:gd name="T35" fmla="*/ 734 h 1866"/>
                <a:gd name="T36" fmla="*/ 827 w 1495"/>
                <a:gd name="T37" fmla="*/ 708 h 1866"/>
                <a:gd name="T38" fmla="*/ 940 w 1495"/>
                <a:gd name="T39" fmla="*/ 669 h 1866"/>
                <a:gd name="T40" fmla="*/ 1063 w 1495"/>
                <a:gd name="T41" fmla="*/ 690 h 1866"/>
                <a:gd name="T42" fmla="*/ 1194 w 1495"/>
                <a:gd name="T43" fmla="*/ 724 h 1866"/>
                <a:gd name="T44" fmla="*/ 1265 w 1495"/>
                <a:gd name="T45" fmla="*/ 786 h 1866"/>
                <a:gd name="T46" fmla="*/ 1362 w 1495"/>
                <a:gd name="T47" fmla="*/ 855 h 1866"/>
                <a:gd name="T48" fmla="*/ 1419 w 1495"/>
                <a:gd name="T49" fmla="*/ 965 h 1866"/>
                <a:gd name="T50" fmla="*/ 1472 w 1495"/>
                <a:gd name="T51" fmla="*/ 1060 h 1866"/>
                <a:gd name="T52" fmla="*/ 1487 w 1495"/>
                <a:gd name="T53" fmla="*/ 1190 h 1866"/>
                <a:gd name="T54" fmla="*/ 1487 w 1495"/>
                <a:gd name="T55" fmla="*/ 1303 h 1866"/>
                <a:gd name="T56" fmla="*/ 1450 w 1495"/>
                <a:gd name="T57" fmla="*/ 1390 h 1866"/>
                <a:gd name="T58" fmla="*/ 1393 w 1495"/>
                <a:gd name="T59" fmla="*/ 1547 h 1866"/>
                <a:gd name="T60" fmla="*/ 1325 w 1495"/>
                <a:gd name="T61" fmla="*/ 1612 h 1866"/>
                <a:gd name="T62" fmla="*/ 1255 w 1495"/>
                <a:gd name="T63" fmla="*/ 1707 h 1866"/>
                <a:gd name="T64" fmla="*/ 1144 w 1495"/>
                <a:gd name="T65" fmla="*/ 1767 h 1866"/>
                <a:gd name="T66" fmla="*/ 1053 w 1495"/>
                <a:gd name="T67" fmla="*/ 1822 h 1866"/>
                <a:gd name="T68" fmla="*/ 924 w 1495"/>
                <a:gd name="T69" fmla="*/ 1851 h 1866"/>
                <a:gd name="T70" fmla="*/ 819 w 1495"/>
                <a:gd name="T71" fmla="*/ 1866 h 1866"/>
                <a:gd name="T72" fmla="*/ 692 w 1495"/>
                <a:gd name="T73" fmla="*/ 1843 h 1866"/>
                <a:gd name="T74" fmla="*/ 586 w 1495"/>
                <a:gd name="T75" fmla="*/ 1828 h 1866"/>
                <a:gd name="T76" fmla="*/ 468 w 1495"/>
                <a:gd name="T77" fmla="*/ 1772 h 1866"/>
                <a:gd name="T78" fmla="*/ 379 w 1495"/>
                <a:gd name="T79" fmla="*/ 1720 h 1866"/>
                <a:gd name="T80" fmla="*/ 274 w 1495"/>
                <a:gd name="T81" fmla="*/ 1641 h 1866"/>
                <a:gd name="T82" fmla="*/ 209 w 1495"/>
                <a:gd name="T83" fmla="*/ 1557 h 1866"/>
                <a:gd name="T84" fmla="*/ 125 w 1495"/>
                <a:gd name="T85" fmla="*/ 1463 h 1866"/>
                <a:gd name="T86" fmla="*/ 87 w 1495"/>
                <a:gd name="T87" fmla="*/ 1353 h 1866"/>
                <a:gd name="T88" fmla="*/ 20 w 1495"/>
                <a:gd name="T89" fmla="*/ 1201 h 1866"/>
                <a:gd name="T90" fmla="*/ 20 w 1495"/>
                <a:gd name="T91" fmla="*/ 1104 h 1866"/>
                <a:gd name="T92" fmla="*/ 0 w 1495"/>
                <a:gd name="T93" fmla="*/ 1010 h 1866"/>
                <a:gd name="T94" fmla="*/ 23 w 1495"/>
                <a:gd name="T95" fmla="*/ 894 h 1866"/>
                <a:gd name="T96" fmla="*/ 37 w 1495"/>
                <a:gd name="T97" fmla="*/ 771 h 1866"/>
                <a:gd name="T98" fmla="*/ 84 w 1495"/>
                <a:gd name="T99" fmla="*/ 674 h 1866"/>
                <a:gd name="T100" fmla="*/ 123 w 1495"/>
                <a:gd name="T101" fmla="*/ 556 h 1866"/>
                <a:gd name="T102" fmla="*/ 199 w 1495"/>
                <a:gd name="T103" fmla="*/ 465 h 1866"/>
                <a:gd name="T104" fmla="*/ 293 w 1495"/>
                <a:gd name="T105" fmla="*/ 328 h 1866"/>
                <a:gd name="T106" fmla="*/ 371 w 1495"/>
                <a:gd name="T107" fmla="*/ 276 h 1866"/>
                <a:gd name="T108" fmla="*/ 456 w 1495"/>
                <a:gd name="T109" fmla="*/ 189 h 1866"/>
                <a:gd name="T110" fmla="*/ 568 w 1495"/>
                <a:gd name="T111" fmla="*/ 137 h 1866"/>
                <a:gd name="T112" fmla="*/ 660 w 1495"/>
                <a:gd name="T113" fmla="*/ 82 h 1866"/>
                <a:gd name="T114" fmla="*/ 785 w 1495"/>
                <a:gd name="T115" fmla="*/ 45 h 1866"/>
                <a:gd name="T116" fmla="*/ 885 w 1495"/>
                <a:gd name="T117" fmla="*/ 23 h 1866"/>
                <a:gd name="T118" fmla="*/ 1016 w 1495"/>
                <a:gd name="T119" fmla="*/ 3 h 1866"/>
                <a:gd name="T120" fmla="*/ 1123 w 1495"/>
                <a:gd name="T121" fmla="*/ 16 h 1866"/>
                <a:gd name="T122" fmla="*/ 1246 w 1495"/>
                <a:gd name="T123" fmla="*/ 1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5" h="1866">
                  <a:moveTo>
                    <a:pt x="822" y="1246"/>
                  </a:moveTo>
                  <a:lnTo>
                    <a:pt x="844" y="1256"/>
                  </a:lnTo>
                  <a:lnTo>
                    <a:pt x="851" y="1256"/>
                  </a:lnTo>
                  <a:lnTo>
                    <a:pt x="854" y="1254"/>
                  </a:lnTo>
                  <a:lnTo>
                    <a:pt x="854" y="1246"/>
                  </a:lnTo>
                  <a:lnTo>
                    <a:pt x="851" y="1243"/>
                  </a:lnTo>
                  <a:lnTo>
                    <a:pt x="830" y="1232"/>
                  </a:lnTo>
                  <a:lnTo>
                    <a:pt x="825" y="1229"/>
                  </a:lnTo>
                  <a:lnTo>
                    <a:pt x="819" y="1235"/>
                  </a:lnTo>
                  <a:lnTo>
                    <a:pt x="819" y="1241"/>
                  </a:lnTo>
                  <a:lnTo>
                    <a:pt x="822" y="1246"/>
                  </a:lnTo>
                  <a:close/>
                  <a:moveTo>
                    <a:pt x="785" y="1214"/>
                  </a:moveTo>
                  <a:lnTo>
                    <a:pt x="801" y="1229"/>
                  </a:lnTo>
                  <a:lnTo>
                    <a:pt x="807" y="1232"/>
                  </a:lnTo>
                  <a:lnTo>
                    <a:pt x="814" y="1229"/>
                  </a:lnTo>
                  <a:lnTo>
                    <a:pt x="814" y="1224"/>
                  </a:lnTo>
                  <a:lnTo>
                    <a:pt x="812" y="1219"/>
                  </a:lnTo>
                  <a:lnTo>
                    <a:pt x="796" y="1204"/>
                  </a:lnTo>
                  <a:lnTo>
                    <a:pt x="790" y="1201"/>
                  </a:lnTo>
                  <a:lnTo>
                    <a:pt x="785" y="1201"/>
                  </a:lnTo>
                  <a:lnTo>
                    <a:pt x="783" y="1206"/>
                  </a:lnTo>
                  <a:lnTo>
                    <a:pt x="785" y="1214"/>
                  </a:lnTo>
                  <a:close/>
                  <a:moveTo>
                    <a:pt x="759" y="1169"/>
                  </a:moveTo>
                  <a:lnTo>
                    <a:pt x="770" y="1193"/>
                  </a:lnTo>
                  <a:lnTo>
                    <a:pt x="775" y="1196"/>
                  </a:lnTo>
                  <a:lnTo>
                    <a:pt x="780" y="1196"/>
                  </a:lnTo>
                  <a:lnTo>
                    <a:pt x="785" y="1190"/>
                  </a:lnTo>
                  <a:lnTo>
                    <a:pt x="783" y="1185"/>
                  </a:lnTo>
                  <a:lnTo>
                    <a:pt x="775" y="1164"/>
                  </a:lnTo>
                  <a:lnTo>
                    <a:pt x="770" y="1159"/>
                  </a:lnTo>
                  <a:lnTo>
                    <a:pt x="765" y="1159"/>
                  </a:lnTo>
                  <a:lnTo>
                    <a:pt x="759" y="1164"/>
                  </a:lnTo>
                  <a:lnTo>
                    <a:pt x="759" y="1169"/>
                  </a:lnTo>
                  <a:close/>
                  <a:moveTo>
                    <a:pt x="752" y="1122"/>
                  </a:moveTo>
                  <a:lnTo>
                    <a:pt x="754" y="1146"/>
                  </a:lnTo>
                  <a:lnTo>
                    <a:pt x="757" y="1151"/>
                  </a:lnTo>
                  <a:lnTo>
                    <a:pt x="762" y="1151"/>
                  </a:lnTo>
                  <a:lnTo>
                    <a:pt x="767" y="1149"/>
                  </a:lnTo>
                  <a:lnTo>
                    <a:pt x="767" y="1144"/>
                  </a:lnTo>
                  <a:lnTo>
                    <a:pt x="767" y="1120"/>
                  </a:lnTo>
                  <a:lnTo>
                    <a:pt x="765" y="1114"/>
                  </a:lnTo>
                  <a:lnTo>
                    <a:pt x="757" y="1114"/>
                  </a:lnTo>
                  <a:lnTo>
                    <a:pt x="752" y="1117"/>
                  </a:lnTo>
                  <a:lnTo>
                    <a:pt x="752" y="1122"/>
                  </a:lnTo>
                  <a:close/>
                  <a:moveTo>
                    <a:pt x="757" y="1072"/>
                  </a:moveTo>
                  <a:lnTo>
                    <a:pt x="754" y="1078"/>
                  </a:lnTo>
                  <a:lnTo>
                    <a:pt x="752" y="1096"/>
                  </a:lnTo>
                  <a:lnTo>
                    <a:pt x="754" y="1102"/>
                  </a:lnTo>
                  <a:lnTo>
                    <a:pt x="759" y="1107"/>
                  </a:lnTo>
                  <a:lnTo>
                    <a:pt x="765" y="1104"/>
                  </a:lnTo>
                  <a:lnTo>
                    <a:pt x="767" y="1099"/>
                  </a:lnTo>
                  <a:lnTo>
                    <a:pt x="770" y="1083"/>
                  </a:lnTo>
                  <a:lnTo>
                    <a:pt x="772" y="1078"/>
                  </a:lnTo>
                  <a:lnTo>
                    <a:pt x="772" y="1070"/>
                  </a:lnTo>
                  <a:lnTo>
                    <a:pt x="767" y="1067"/>
                  </a:lnTo>
                  <a:lnTo>
                    <a:pt x="762" y="1067"/>
                  </a:lnTo>
                  <a:lnTo>
                    <a:pt x="757" y="1072"/>
                  </a:lnTo>
                  <a:close/>
                  <a:moveTo>
                    <a:pt x="777" y="1028"/>
                  </a:moveTo>
                  <a:lnTo>
                    <a:pt x="765" y="1049"/>
                  </a:lnTo>
                  <a:lnTo>
                    <a:pt x="765" y="1054"/>
                  </a:lnTo>
                  <a:lnTo>
                    <a:pt x="770" y="1060"/>
                  </a:lnTo>
                  <a:lnTo>
                    <a:pt x="775" y="1060"/>
                  </a:lnTo>
                  <a:lnTo>
                    <a:pt x="780" y="1057"/>
                  </a:lnTo>
                  <a:lnTo>
                    <a:pt x="790" y="1035"/>
                  </a:lnTo>
                  <a:lnTo>
                    <a:pt x="790" y="1030"/>
                  </a:lnTo>
                  <a:lnTo>
                    <a:pt x="788" y="1025"/>
                  </a:lnTo>
                  <a:lnTo>
                    <a:pt x="783" y="1025"/>
                  </a:lnTo>
                  <a:lnTo>
                    <a:pt x="777" y="1028"/>
                  </a:lnTo>
                  <a:close/>
                  <a:moveTo>
                    <a:pt x="809" y="988"/>
                  </a:moveTo>
                  <a:lnTo>
                    <a:pt x="790" y="1007"/>
                  </a:lnTo>
                  <a:lnTo>
                    <a:pt x="790" y="1012"/>
                  </a:lnTo>
                  <a:lnTo>
                    <a:pt x="794" y="1020"/>
                  </a:lnTo>
                  <a:lnTo>
                    <a:pt x="799" y="1020"/>
                  </a:lnTo>
                  <a:lnTo>
                    <a:pt x="804" y="1017"/>
                  </a:lnTo>
                  <a:lnTo>
                    <a:pt x="819" y="1002"/>
                  </a:lnTo>
                  <a:lnTo>
                    <a:pt x="822" y="997"/>
                  </a:lnTo>
                  <a:lnTo>
                    <a:pt x="819" y="991"/>
                  </a:lnTo>
                  <a:lnTo>
                    <a:pt x="814" y="988"/>
                  </a:lnTo>
                  <a:lnTo>
                    <a:pt x="809" y="988"/>
                  </a:lnTo>
                  <a:close/>
                  <a:moveTo>
                    <a:pt x="849" y="963"/>
                  </a:moveTo>
                  <a:lnTo>
                    <a:pt x="827" y="975"/>
                  </a:lnTo>
                  <a:lnTo>
                    <a:pt x="825" y="980"/>
                  </a:lnTo>
                  <a:lnTo>
                    <a:pt x="825" y="986"/>
                  </a:lnTo>
                  <a:lnTo>
                    <a:pt x="830" y="988"/>
                  </a:lnTo>
                  <a:lnTo>
                    <a:pt x="837" y="986"/>
                  </a:lnTo>
                  <a:lnTo>
                    <a:pt x="856" y="975"/>
                  </a:lnTo>
                  <a:lnTo>
                    <a:pt x="859" y="970"/>
                  </a:lnTo>
                  <a:lnTo>
                    <a:pt x="859" y="965"/>
                  </a:lnTo>
                  <a:lnTo>
                    <a:pt x="854" y="960"/>
                  </a:lnTo>
                  <a:lnTo>
                    <a:pt x="849" y="963"/>
                  </a:lnTo>
                  <a:close/>
                  <a:moveTo>
                    <a:pt x="896" y="944"/>
                  </a:moveTo>
                  <a:lnTo>
                    <a:pt x="872" y="952"/>
                  </a:lnTo>
                  <a:lnTo>
                    <a:pt x="867" y="955"/>
                  </a:lnTo>
                  <a:lnTo>
                    <a:pt x="867" y="963"/>
                  </a:lnTo>
                  <a:lnTo>
                    <a:pt x="869" y="965"/>
                  </a:lnTo>
                  <a:lnTo>
                    <a:pt x="877" y="968"/>
                  </a:lnTo>
                  <a:lnTo>
                    <a:pt x="899" y="960"/>
                  </a:lnTo>
                  <a:lnTo>
                    <a:pt x="904" y="957"/>
                  </a:lnTo>
                  <a:lnTo>
                    <a:pt x="904" y="952"/>
                  </a:lnTo>
                  <a:lnTo>
                    <a:pt x="901" y="946"/>
                  </a:lnTo>
                  <a:lnTo>
                    <a:pt x="896" y="944"/>
                  </a:lnTo>
                  <a:close/>
                  <a:moveTo>
                    <a:pt x="942" y="941"/>
                  </a:moveTo>
                  <a:lnTo>
                    <a:pt x="934" y="941"/>
                  </a:lnTo>
                  <a:lnTo>
                    <a:pt x="919" y="941"/>
                  </a:lnTo>
                  <a:lnTo>
                    <a:pt x="914" y="944"/>
                  </a:lnTo>
                  <a:lnTo>
                    <a:pt x="911" y="950"/>
                  </a:lnTo>
                  <a:lnTo>
                    <a:pt x="914" y="955"/>
                  </a:lnTo>
                  <a:lnTo>
                    <a:pt x="922" y="957"/>
                  </a:lnTo>
                  <a:lnTo>
                    <a:pt x="934" y="957"/>
                  </a:lnTo>
                  <a:lnTo>
                    <a:pt x="942" y="957"/>
                  </a:lnTo>
                  <a:lnTo>
                    <a:pt x="948" y="955"/>
                  </a:lnTo>
                  <a:lnTo>
                    <a:pt x="951" y="950"/>
                  </a:lnTo>
                  <a:lnTo>
                    <a:pt x="948" y="944"/>
                  </a:lnTo>
                  <a:lnTo>
                    <a:pt x="942" y="941"/>
                  </a:lnTo>
                  <a:close/>
                  <a:moveTo>
                    <a:pt x="992" y="950"/>
                  </a:moveTo>
                  <a:lnTo>
                    <a:pt x="984" y="946"/>
                  </a:lnTo>
                  <a:lnTo>
                    <a:pt x="969" y="944"/>
                  </a:lnTo>
                  <a:lnTo>
                    <a:pt x="961" y="944"/>
                  </a:lnTo>
                  <a:lnTo>
                    <a:pt x="959" y="950"/>
                  </a:lnTo>
                  <a:lnTo>
                    <a:pt x="961" y="955"/>
                  </a:lnTo>
                  <a:lnTo>
                    <a:pt x="966" y="960"/>
                  </a:lnTo>
                  <a:lnTo>
                    <a:pt x="979" y="963"/>
                  </a:lnTo>
                  <a:lnTo>
                    <a:pt x="987" y="965"/>
                  </a:lnTo>
                  <a:lnTo>
                    <a:pt x="992" y="963"/>
                  </a:lnTo>
                  <a:lnTo>
                    <a:pt x="998" y="960"/>
                  </a:lnTo>
                  <a:lnTo>
                    <a:pt x="998" y="952"/>
                  </a:lnTo>
                  <a:lnTo>
                    <a:pt x="992" y="950"/>
                  </a:lnTo>
                  <a:close/>
                  <a:moveTo>
                    <a:pt x="1037" y="968"/>
                  </a:moveTo>
                  <a:lnTo>
                    <a:pt x="1016" y="957"/>
                  </a:lnTo>
                  <a:lnTo>
                    <a:pt x="1008" y="957"/>
                  </a:lnTo>
                  <a:lnTo>
                    <a:pt x="1006" y="963"/>
                  </a:lnTo>
                  <a:lnTo>
                    <a:pt x="1006" y="968"/>
                  </a:lnTo>
                  <a:lnTo>
                    <a:pt x="1008" y="973"/>
                  </a:lnTo>
                  <a:lnTo>
                    <a:pt x="1029" y="980"/>
                  </a:lnTo>
                  <a:lnTo>
                    <a:pt x="1034" y="983"/>
                  </a:lnTo>
                  <a:lnTo>
                    <a:pt x="1039" y="978"/>
                  </a:lnTo>
                  <a:lnTo>
                    <a:pt x="1039" y="973"/>
                  </a:lnTo>
                  <a:lnTo>
                    <a:pt x="1037" y="968"/>
                  </a:lnTo>
                  <a:close/>
                  <a:moveTo>
                    <a:pt x="1076" y="997"/>
                  </a:moveTo>
                  <a:lnTo>
                    <a:pt x="1058" y="980"/>
                  </a:lnTo>
                  <a:lnTo>
                    <a:pt x="1053" y="980"/>
                  </a:lnTo>
                  <a:lnTo>
                    <a:pt x="1047" y="983"/>
                  </a:lnTo>
                  <a:lnTo>
                    <a:pt x="1044" y="988"/>
                  </a:lnTo>
                  <a:lnTo>
                    <a:pt x="1047" y="993"/>
                  </a:lnTo>
                  <a:lnTo>
                    <a:pt x="1066" y="1007"/>
                  </a:lnTo>
                  <a:lnTo>
                    <a:pt x="1071" y="1010"/>
                  </a:lnTo>
                  <a:lnTo>
                    <a:pt x="1076" y="1007"/>
                  </a:lnTo>
                  <a:lnTo>
                    <a:pt x="1079" y="1002"/>
                  </a:lnTo>
                  <a:lnTo>
                    <a:pt x="1076" y="997"/>
                  </a:lnTo>
                  <a:close/>
                  <a:moveTo>
                    <a:pt x="1110" y="1033"/>
                  </a:moveTo>
                  <a:lnTo>
                    <a:pt x="1094" y="1015"/>
                  </a:lnTo>
                  <a:lnTo>
                    <a:pt x="1089" y="1012"/>
                  </a:lnTo>
                  <a:lnTo>
                    <a:pt x="1081" y="1012"/>
                  </a:lnTo>
                  <a:lnTo>
                    <a:pt x="1079" y="1017"/>
                  </a:lnTo>
                  <a:lnTo>
                    <a:pt x="1081" y="1025"/>
                  </a:lnTo>
                  <a:lnTo>
                    <a:pt x="1097" y="1041"/>
                  </a:lnTo>
                  <a:lnTo>
                    <a:pt x="1103" y="1043"/>
                  </a:lnTo>
                  <a:lnTo>
                    <a:pt x="1108" y="1043"/>
                  </a:lnTo>
                  <a:lnTo>
                    <a:pt x="1110" y="1038"/>
                  </a:lnTo>
                  <a:lnTo>
                    <a:pt x="1110" y="1033"/>
                  </a:lnTo>
                  <a:close/>
                  <a:moveTo>
                    <a:pt x="1134" y="1075"/>
                  </a:moveTo>
                  <a:lnTo>
                    <a:pt x="1123" y="1054"/>
                  </a:lnTo>
                  <a:lnTo>
                    <a:pt x="1118" y="1049"/>
                  </a:lnTo>
                  <a:lnTo>
                    <a:pt x="1113" y="1049"/>
                  </a:lnTo>
                  <a:lnTo>
                    <a:pt x="1108" y="1054"/>
                  </a:lnTo>
                  <a:lnTo>
                    <a:pt x="1108" y="1062"/>
                  </a:lnTo>
                  <a:lnTo>
                    <a:pt x="1118" y="1080"/>
                  </a:lnTo>
                  <a:lnTo>
                    <a:pt x="1123" y="1085"/>
                  </a:lnTo>
                  <a:lnTo>
                    <a:pt x="1128" y="1085"/>
                  </a:lnTo>
                  <a:lnTo>
                    <a:pt x="1134" y="1080"/>
                  </a:lnTo>
                  <a:lnTo>
                    <a:pt x="1134" y="1075"/>
                  </a:lnTo>
                  <a:close/>
                  <a:moveTo>
                    <a:pt x="1149" y="1120"/>
                  </a:moveTo>
                  <a:lnTo>
                    <a:pt x="1141" y="1096"/>
                  </a:lnTo>
                  <a:lnTo>
                    <a:pt x="1139" y="1093"/>
                  </a:lnTo>
                  <a:lnTo>
                    <a:pt x="1131" y="1093"/>
                  </a:lnTo>
                  <a:lnTo>
                    <a:pt x="1128" y="1096"/>
                  </a:lnTo>
                  <a:lnTo>
                    <a:pt x="1128" y="1102"/>
                  </a:lnTo>
                  <a:lnTo>
                    <a:pt x="1134" y="1125"/>
                  </a:lnTo>
                  <a:lnTo>
                    <a:pt x="1136" y="1130"/>
                  </a:lnTo>
                  <a:lnTo>
                    <a:pt x="1141" y="1130"/>
                  </a:lnTo>
                  <a:lnTo>
                    <a:pt x="1146" y="1127"/>
                  </a:lnTo>
                  <a:lnTo>
                    <a:pt x="1149" y="1120"/>
                  </a:lnTo>
                  <a:close/>
                  <a:moveTo>
                    <a:pt x="1155" y="1169"/>
                  </a:moveTo>
                  <a:lnTo>
                    <a:pt x="1153" y="1146"/>
                  </a:lnTo>
                  <a:lnTo>
                    <a:pt x="1149" y="1140"/>
                  </a:lnTo>
                  <a:lnTo>
                    <a:pt x="1144" y="1138"/>
                  </a:lnTo>
                  <a:lnTo>
                    <a:pt x="1139" y="1140"/>
                  </a:lnTo>
                  <a:lnTo>
                    <a:pt x="1136" y="1146"/>
                  </a:lnTo>
                  <a:lnTo>
                    <a:pt x="1139" y="1169"/>
                  </a:lnTo>
                  <a:lnTo>
                    <a:pt x="1139" y="1174"/>
                  </a:lnTo>
                  <a:lnTo>
                    <a:pt x="1146" y="1177"/>
                  </a:lnTo>
                  <a:lnTo>
                    <a:pt x="1153" y="1174"/>
                  </a:lnTo>
                  <a:lnTo>
                    <a:pt x="1155" y="1169"/>
                  </a:lnTo>
                  <a:close/>
                  <a:moveTo>
                    <a:pt x="1149" y="1217"/>
                  </a:moveTo>
                  <a:lnTo>
                    <a:pt x="1153" y="1193"/>
                  </a:lnTo>
                  <a:lnTo>
                    <a:pt x="1149" y="1187"/>
                  </a:lnTo>
                  <a:lnTo>
                    <a:pt x="1144" y="1185"/>
                  </a:lnTo>
                  <a:lnTo>
                    <a:pt x="1139" y="1187"/>
                  </a:lnTo>
                  <a:lnTo>
                    <a:pt x="1136" y="1193"/>
                  </a:lnTo>
                  <a:lnTo>
                    <a:pt x="1134" y="1214"/>
                  </a:lnTo>
                  <a:lnTo>
                    <a:pt x="1134" y="1219"/>
                  </a:lnTo>
                  <a:lnTo>
                    <a:pt x="1139" y="1224"/>
                  </a:lnTo>
                  <a:lnTo>
                    <a:pt x="1144" y="1222"/>
                  </a:lnTo>
                  <a:lnTo>
                    <a:pt x="1149" y="1217"/>
                  </a:lnTo>
                  <a:close/>
                  <a:moveTo>
                    <a:pt x="1134" y="1264"/>
                  </a:moveTo>
                  <a:lnTo>
                    <a:pt x="1141" y="1241"/>
                  </a:lnTo>
                  <a:lnTo>
                    <a:pt x="1141" y="1235"/>
                  </a:lnTo>
                  <a:lnTo>
                    <a:pt x="1136" y="1232"/>
                  </a:lnTo>
                  <a:lnTo>
                    <a:pt x="1131" y="1232"/>
                  </a:lnTo>
                  <a:lnTo>
                    <a:pt x="1126" y="1237"/>
                  </a:lnTo>
                  <a:lnTo>
                    <a:pt x="1118" y="1259"/>
                  </a:lnTo>
                  <a:lnTo>
                    <a:pt x="1118" y="1264"/>
                  </a:lnTo>
                  <a:lnTo>
                    <a:pt x="1123" y="1269"/>
                  </a:lnTo>
                  <a:lnTo>
                    <a:pt x="1128" y="1269"/>
                  </a:lnTo>
                  <a:lnTo>
                    <a:pt x="1134" y="1264"/>
                  </a:lnTo>
                  <a:close/>
                  <a:moveTo>
                    <a:pt x="1113" y="1308"/>
                  </a:moveTo>
                  <a:lnTo>
                    <a:pt x="1123" y="1287"/>
                  </a:lnTo>
                  <a:lnTo>
                    <a:pt x="1123" y="1279"/>
                  </a:lnTo>
                  <a:lnTo>
                    <a:pt x="1121" y="1277"/>
                  </a:lnTo>
                  <a:lnTo>
                    <a:pt x="1116" y="1274"/>
                  </a:lnTo>
                  <a:lnTo>
                    <a:pt x="1110" y="1279"/>
                  </a:lnTo>
                  <a:lnTo>
                    <a:pt x="1097" y="1298"/>
                  </a:lnTo>
                  <a:lnTo>
                    <a:pt x="1097" y="1306"/>
                  </a:lnTo>
                  <a:lnTo>
                    <a:pt x="1100" y="1311"/>
                  </a:lnTo>
                  <a:lnTo>
                    <a:pt x="1108" y="1311"/>
                  </a:lnTo>
                  <a:lnTo>
                    <a:pt x="1113" y="1308"/>
                  </a:lnTo>
                  <a:close/>
                  <a:moveTo>
                    <a:pt x="1081" y="1345"/>
                  </a:moveTo>
                  <a:lnTo>
                    <a:pt x="1097" y="1326"/>
                  </a:lnTo>
                  <a:lnTo>
                    <a:pt x="1100" y="1321"/>
                  </a:lnTo>
                  <a:lnTo>
                    <a:pt x="1097" y="1316"/>
                  </a:lnTo>
                  <a:lnTo>
                    <a:pt x="1091" y="1314"/>
                  </a:lnTo>
                  <a:lnTo>
                    <a:pt x="1086" y="1319"/>
                  </a:lnTo>
                  <a:lnTo>
                    <a:pt x="1071" y="1334"/>
                  </a:lnTo>
                  <a:lnTo>
                    <a:pt x="1068" y="1340"/>
                  </a:lnTo>
                  <a:lnTo>
                    <a:pt x="1071" y="1348"/>
                  </a:lnTo>
                  <a:lnTo>
                    <a:pt x="1076" y="1348"/>
                  </a:lnTo>
                  <a:lnTo>
                    <a:pt x="1081" y="1345"/>
                  </a:lnTo>
                  <a:close/>
                  <a:moveTo>
                    <a:pt x="1047" y="1379"/>
                  </a:moveTo>
                  <a:lnTo>
                    <a:pt x="1066" y="1363"/>
                  </a:lnTo>
                  <a:lnTo>
                    <a:pt x="1068" y="1358"/>
                  </a:lnTo>
                  <a:lnTo>
                    <a:pt x="1066" y="1353"/>
                  </a:lnTo>
                  <a:lnTo>
                    <a:pt x="1061" y="1351"/>
                  </a:lnTo>
                  <a:lnTo>
                    <a:pt x="1056" y="1353"/>
                  </a:lnTo>
                  <a:lnTo>
                    <a:pt x="1037" y="1366"/>
                  </a:lnTo>
                  <a:lnTo>
                    <a:pt x="1034" y="1371"/>
                  </a:lnTo>
                  <a:lnTo>
                    <a:pt x="1037" y="1376"/>
                  </a:lnTo>
                  <a:lnTo>
                    <a:pt x="1042" y="1381"/>
                  </a:lnTo>
                  <a:lnTo>
                    <a:pt x="1047" y="1379"/>
                  </a:lnTo>
                  <a:close/>
                  <a:moveTo>
                    <a:pt x="1008" y="1405"/>
                  </a:moveTo>
                  <a:lnTo>
                    <a:pt x="1026" y="1393"/>
                  </a:lnTo>
                  <a:lnTo>
                    <a:pt x="1031" y="1390"/>
                  </a:lnTo>
                  <a:lnTo>
                    <a:pt x="1029" y="1381"/>
                  </a:lnTo>
                  <a:lnTo>
                    <a:pt x="1024" y="1379"/>
                  </a:lnTo>
                  <a:lnTo>
                    <a:pt x="1019" y="1379"/>
                  </a:lnTo>
                  <a:lnTo>
                    <a:pt x="1001" y="1393"/>
                  </a:lnTo>
                  <a:lnTo>
                    <a:pt x="994" y="1398"/>
                  </a:lnTo>
                  <a:lnTo>
                    <a:pt x="994" y="1403"/>
                  </a:lnTo>
                  <a:lnTo>
                    <a:pt x="1001" y="1405"/>
                  </a:lnTo>
                  <a:lnTo>
                    <a:pt x="1008" y="1405"/>
                  </a:lnTo>
                  <a:close/>
                  <a:moveTo>
                    <a:pt x="964" y="1426"/>
                  </a:moveTo>
                  <a:lnTo>
                    <a:pt x="984" y="1416"/>
                  </a:lnTo>
                  <a:lnTo>
                    <a:pt x="989" y="1413"/>
                  </a:lnTo>
                  <a:lnTo>
                    <a:pt x="989" y="1405"/>
                  </a:lnTo>
                  <a:lnTo>
                    <a:pt x="984" y="1403"/>
                  </a:lnTo>
                  <a:lnTo>
                    <a:pt x="979" y="1403"/>
                  </a:lnTo>
                  <a:lnTo>
                    <a:pt x="959" y="1411"/>
                  </a:lnTo>
                  <a:lnTo>
                    <a:pt x="953" y="1416"/>
                  </a:lnTo>
                  <a:lnTo>
                    <a:pt x="953" y="1421"/>
                  </a:lnTo>
                  <a:lnTo>
                    <a:pt x="956" y="1426"/>
                  </a:lnTo>
                  <a:lnTo>
                    <a:pt x="964" y="1426"/>
                  </a:lnTo>
                  <a:close/>
                  <a:moveTo>
                    <a:pt x="916" y="1437"/>
                  </a:moveTo>
                  <a:lnTo>
                    <a:pt x="940" y="1431"/>
                  </a:lnTo>
                  <a:lnTo>
                    <a:pt x="945" y="1428"/>
                  </a:lnTo>
                  <a:lnTo>
                    <a:pt x="945" y="1423"/>
                  </a:lnTo>
                  <a:lnTo>
                    <a:pt x="942" y="1418"/>
                  </a:lnTo>
                  <a:lnTo>
                    <a:pt x="934" y="1418"/>
                  </a:lnTo>
                  <a:lnTo>
                    <a:pt x="914" y="1421"/>
                  </a:lnTo>
                  <a:lnTo>
                    <a:pt x="909" y="1426"/>
                  </a:lnTo>
                  <a:lnTo>
                    <a:pt x="906" y="1431"/>
                  </a:lnTo>
                  <a:lnTo>
                    <a:pt x="911" y="1437"/>
                  </a:lnTo>
                  <a:lnTo>
                    <a:pt x="916" y="1437"/>
                  </a:lnTo>
                  <a:close/>
                  <a:moveTo>
                    <a:pt x="867" y="1442"/>
                  </a:moveTo>
                  <a:lnTo>
                    <a:pt x="869" y="1442"/>
                  </a:lnTo>
                  <a:lnTo>
                    <a:pt x="892" y="1440"/>
                  </a:lnTo>
                  <a:lnTo>
                    <a:pt x="899" y="1437"/>
                  </a:lnTo>
                  <a:lnTo>
                    <a:pt x="899" y="1431"/>
                  </a:lnTo>
                  <a:lnTo>
                    <a:pt x="896" y="1426"/>
                  </a:lnTo>
                  <a:lnTo>
                    <a:pt x="890" y="1423"/>
                  </a:lnTo>
                  <a:lnTo>
                    <a:pt x="869" y="1426"/>
                  </a:lnTo>
                  <a:lnTo>
                    <a:pt x="867" y="1426"/>
                  </a:lnTo>
                  <a:lnTo>
                    <a:pt x="862" y="1428"/>
                  </a:lnTo>
                  <a:lnTo>
                    <a:pt x="859" y="1435"/>
                  </a:lnTo>
                  <a:lnTo>
                    <a:pt x="862" y="1440"/>
                  </a:lnTo>
                  <a:lnTo>
                    <a:pt x="867" y="1442"/>
                  </a:lnTo>
                  <a:close/>
                  <a:moveTo>
                    <a:pt x="819" y="1437"/>
                  </a:moveTo>
                  <a:lnTo>
                    <a:pt x="844" y="1440"/>
                  </a:lnTo>
                  <a:lnTo>
                    <a:pt x="849" y="1440"/>
                  </a:lnTo>
                  <a:lnTo>
                    <a:pt x="851" y="1435"/>
                  </a:lnTo>
                  <a:lnTo>
                    <a:pt x="851" y="1426"/>
                  </a:lnTo>
                  <a:lnTo>
                    <a:pt x="846" y="1423"/>
                  </a:lnTo>
                  <a:lnTo>
                    <a:pt x="822" y="1421"/>
                  </a:lnTo>
                  <a:lnTo>
                    <a:pt x="817" y="1423"/>
                  </a:lnTo>
                  <a:lnTo>
                    <a:pt x="812" y="1426"/>
                  </a:lnTo>
                  <a:lnTo>
                    <a:pt x="814" y="1435"/>
                  </a:lnTo>
                  <a:lnTo>
                    <a:pt x="819" y="1437"/>
                  </a:lnTo>
                  <a:close/>
                  <a:moveTo>
                    <a:pt x="772" y="1423"/>
                  </a:moveTo>
                  <a:lnTo>
                    <a:pt x="796" y="1431"/>
                  </a:lnTo>
                  <a:lnTo>
                    <a:pt x="801" y="1431"/>
                  </a:lnTo>
                  <a:lnTo>
                    <a:pt x="807" y="1426"/>
                  </a:lnTo>
                  <a:lnTo>
                    <a:pt x="804" y="1421"/>
                  </a:lnTo>
                  <a:lnTo>
                    <a:pt x="799" y="1416"/>
                  </a:lnTo>
                  <a:lnTo>
                    <a:pt x="777" y="1411"/>
                  </a:lnTo>
                  <a:lnTo>
                    <a:pt x="772" y="1411"/>
                  </a:lnTo>
                  <a:lnTo>
                    <a:pt x="767" y="1416"/>
                  </a:lnTo>
                  <a:lnTo>
                    <a:pt x="767" y="1421"/>
                  </a:lnTo>
                  <a:lnTo>
                    <a:pt x="772" y="1423"/>
                  </a:lnTo>
                  <a:close/>
                  <a:moveTo>
                    <a:pt x="728" y="1405"/>
                  </a:moveTo>
                  <a:lnTo>
                    <a:pt x="749" y="1416"/>
                  </a:lnTo>
                  <a:lnTo>
                    <a:pt x="757" y="1416"/>
                  </a:lnTo>
                  <a:lnTo>
                    <a:pt x="759" y="1411"/>
                  </a:lnTo>
                  <a:lnTo>
                    <a:pt x="759" y="1405"/>
                  </a:lnTo>
                  <a:lnTo>
                    <a:pt x="757" y="1403"/>
                  </a:lnTo>
                  <a:lnTo>
                    <a:pt x="735" y="1393"/>
                  </a:lnTo>
                  <a:lnTo>
                    <a:pt x="728" y="1393"/>
                  </a:lnTo>
                  <a:lnTo>
                    <a:pt x="725" y="1395"/>
                  </a:lnTo>
                  <a:lnTo>
                    <a:pt x="725" y="1403"/>
                  </a:lnTo>
                  <a:lnTo>
                    <a:pt x="728" y="1405"/>
                  </a:lnTo>
                  <a:close/>
                  <a:moveTo>
                    <a:pt x="686" y="1381"/>
                  </a:moveTo>
                  <a:lnTo>
                    <a:pt x="707" y="1395"/>
                  </a:lnTo>
                  <a:lnTo>
                    <a:pt x="712" y="1395"/>
                  </a:lnTo>
                  <a:lnTo>
                    <a:pt x="717" y="1393"/>
                  </a:lnTo>
                  <a:lnTo>
                    <a:pt x="717" y="1387"/>
                  </a:lnTo>
                  <a:lnTo>
                    <a:pt x="715" y="1381"/>
                  </a:lnTo>
                  <a:lnTo>
                    <a:pt x="697" y="1369"/>
                  </a:lnTo>
                  <a:lnTo>
                    <a:pt x="688" y="1366"/>
                  </a:lnTo>
                  <a:lnTo>
                    <a:pt x="683" y="1371"/>
                  </a:lnTo>
                  <a:lnTo>
                    <a:pt x="683" y="1376"/>
                  </a:lnTo>
                  <a:lnTo>
                    <a:pt x="686" y="1381"/>
                  </a:lnTo>
                  <a:close/>
                  <a:moveTo>
                    <a:pt x="650" y="1353"/>
                  </a:moveTo>
                  <a:lnTo>
                    <a:pt x="668" y="1366"/>
                  </a:lnTo>
                  <a:lnTo>
                    <a:pt x="673" y="1369"/>
                  </a:lnTo>
                  <a:lnTo>
                    <a:pt x="678" y="1366"/>
                  </a:lnTo>
                  <a:lnTo>
                    <a:pt x="680" y="1361"/>
                  </a:lnTo>
                  <a:lnTo>
                    <a:pt x="678" y="1356"/>
                  </a:lnTo>
                  <a:lnTo>
                    <a:pt x="660" y="1340"/>
                  </a:lnTo>
                  <a:lnTo>
                    <a:pt x="655" y="1338"/>
                  </a:lnTo>
                  <a:lnTo>
                    <a:pt x="650" y="1340"/>
                  </a:lnTo>
                  <a:lnTo>
                    <a:pt x="647" y="1345"/>
                  </a:lnTo>
                  <a:lnTo>
                    <a:pt x="650" y="1353"/>
                  </a:lnTo>
                  <a:close/>
                  <a:moveTo>
                    <a:pt x="615" y="1316"/>
                  </a:moveTo>
                  <a:lnTo>
                    <a:pt x="631" y="1334"/>
                  </a:lnTo>
                  <a:lnTo>
                    <a:pt x="636" y="1338"/>
                  </a:lnTo>
                  <a:lnTo>
                    <a:pt x="642" y="1334"/>
                  </a:lnTo>
                  <a:lnTo>
                    <a:pt x="644" y="1329"/>
                  </a:lnTo>
                  <a:lnTo>
                    <a:pt x="644" y="1324"/>
                  </a:lnTo>
                  <a:lnTo>
                    <a:pt x="628" y="1306"/>
                  </a:lnTo>
                  <a:lnTo>
                    <a:pt x="623" y="1303"/>
                  </a:lnTo>
                  <a:lnTo>
                    <a:pt x="615" y="1306"/>
                  </a:lnTo>
                  <a:lnTo>
                    <a:pt x="613" y="1311"/>
                  </a:lnTo>
                  <a:lnTo>
                    <a:pt x="615" y="1316"/>
                  </a:lnTo>
                  <a:close/>
                  <a:moveTo>
                    <a:pt x="586" y="1277"/>
                  </a:moveTo>
                  <a:lnTo>
                    <a:pt x="600" y="1298"/>
                  </a:lnTo>
                  <a:lnTo>
                    <a:pt x="605" y="1301"/>
                  </a:lnTo>
                  <a:lnTo>
                    <a:pt x="613" y="1301"/>
                  </a:lnTo>
                  <a:lnTo>
                    <a:pt x="615" y="1296"/>
                  </a:lnTo>
                  <a:lnTo>
                    <a:pt x="613" y="1290"/>
                  </a:lnTo>
                  <a:lnTo>
                    <a:pt x="600" y="1269"/>
                  </a:lnTo>
                  <a:lnTo>
                    <a:pt x="595" y="1266"/>
                  </a:lnTo>
                  <a:lnTo>
                    <a:pt x="590" y="1266"/>
                  </a:lnTo>
                  <a:lnTo>
                    <a:pt x="586" y="1271"/>
                  </a:lnTo>
                  <a:lnTo>
                    <a:pt x="586" y="1277"/>
                  </a:lnTo>
                  <a:close/>
                  <a:moveTo>
                    <a:pt x="563" y="1235"/>
                  </a:moveTo>
                  <a:lnTo>
                    <a:pt x="576" y="1259"/>
                  </a:lnTo>
                  <a:lnTo>
                    <a:pt x="578" y="1261"/>
                  </a:lnTo>
                  <a:lnTo>
                    <a:pt x="586" y="1261"/>
                  </a:lnTo>
                  <a:lnTo>
                    <a:pt x="590" y="1256"/>
                  </a:lnTo>
                  <a:lnTo>
                    <a:pt x="590" y="1251"/>
                  </a:lnTo>
                  <a:lnTo>
                    <a:pt x="578" y="1229"/>
                  </a:lnTo>
                  <a:lnTo>
                    <a:pt x="573" y="1224"/>
                  </a:lnTo>
                  <a:lnTo>
                    <a:pt x="568" y="1224"/>
                  </a:lnTo>
                  <a:lnTo>
                    <a:pt x="563" y="1229"/>
                  </a:lnTo>
                  <a:lnTo>
                    <a:pt x="563" y="1235"/>
                  </a:lnTo>
                  <a:close/>
                  <a:moveTo>
                    <a:pt x="547" y="1190"/>
                  </a:moveTo>
                  <a:lnTo>
                    <a:pt x="555" y="1214"/>
                  </a:lnTo>
                  <a:lnTo>
                    <a:pt x="558" y="1217"/>
                  </a:lnTo>
                  <a:lnTo>
                    <a:pt x="565" y="1219"/>
                  </a:lnTo>
                  <a:lnTo>
                    <a:pt x="568" y="1214"/>
                  </a:lnTo>
                  <a:lnTo>
                    <a:pt x="571" y="1209"/>
                  </a:lnTo>
                  <a:lnTo>
                    <a:pt x="563" y="1185"/>
                  </a:lnTo>
                  <a:lnTo>
                    <a:pt x="558" y="1182"/>
                  </a:lnTo>
                  <a:lnTo>
                    <a:pt x="553" y="1180"/>
                  </a:lnTo>
                  <a:lnTo>
                    <a:pt x="547" y="1185"/>
                  </a:lnTo>
                  <a:lnTo>
                    <a:pt x="547" y="1190"/>
                  </a:lnTo>
                  <a:close/>
                  <a:moveTo>
                    <a:pt x="537" y="1144"/>
                  </a:moveTo>
                  <a:lnTo>
                    <a:pt x="542" y="1167"/>
                  </a:lnTo>
                  <a:lnTo>
                    <a:pt x="545" y="1172"/>
                  </a:lnTo>
                  <a:lnTo>
                    <a:pt x="550" y="1172"/>
                  </a:lnTo>
                  <a:lnTo>
                    <a:pt x="555" y="1169"/>
                  </a:lnTo>
                  <a:lnTo>
                    <a:pt x="555" y="1164"/>
                  </a:lnTo>
                  <a:lnTo>
                    <a:pt x="553" y="1140"/>
                  </a:lnTo>
                  <a:lnTo>
                    <a:pt x="550" y="1135"/>
                  </a:lnTo>
                  <a:lnTo>
                    <a:pt x="542" y="1135"/>
                  </a:lnTo>
                  <a:lnTo>
                    <a:pt x="537" y="1138"/>
                  </a:lnTo>
                  <a:lnTo>
                    <a:pt x="537" y="1144"/>
                  </a:lnTo>
                  <a:close/>
                  <a:moveTo>
                    <a:pt x="531" y="1096"/>
                  </a:moveTo>
                  <a:lnTo>
                    <a:pt x="534" y="1120"/>
                  </a:lnTo>
                  <a:lnTo>
                    <a:pt x="537" y="1125"/>
                  </a:lnTo>
                  <a:lnTo>
                    <a:pt x="542" y="1127"/>
                  </a:lnTo>
                  <a:lnTo>
                    <a:pt x="547" y="1125"/>
                  </a:lnTo>
                  <a:lnTo>
                    <a:pt x="550" y="1117"/>
                  </a:lnTo>
                  <a:lnTo>
                    <a:pt x="547" y="1096"/>
                  </a:lnTo>
                  <a:lnTo>
                    <a:pt x="545" y="1090"/>
                  </a:lnTo>
                  <a:lnTo>
                    <a:pt x="540" y="1088"/>
                  </a:lnTo>
                  <a:lnTo>
                    <a:pt x="534" y="1090"/>
                  </a:lnTo>
                  <a:lnTo>
                    <a:pt x="531" y="1096"/>
                  </a:lnTo>
                  <a:close/>
                  <a:moveTo>
                    <a:pt x="534" y="1047"/>
                  </a:moveTo>
                  <a:lnTo>
                    <a:pt x="531" y="1072"/>
                  </a:lnTo>
                  <a:lnTo>
                    <a:pt x="534" y="1078"/>
                  </a:lnTo>
                  <a:lnTo>
                    <a:pt x="540" y="1080"/>
                  </a:lnTo>
                  <a:lnTo>
                    <a:pt x="545" y="1078"/>
                  </a:lnTo>
                  <a:lnTo>
                    <a:pt x="547" y="1072"/>
                  </a:lnTo>
                  <a:lnTo>
                    <a:pt x="550" y="1049"/>
                  </a:lnTo>
                  <a:lnTo>
                    <a:pt x="547" y="1043"/>
                  </a:lnTo>
                  <a:lnTo>
                    <a:pt x="542" y="1041"/>
                  </a:lnTo>
                  <a:lnTo>
                    <a:pt x="537" y="1041"/>
                  </a:lnTo>
                  <a:lnTo>
                    <a:pt x="534" y="1047"/>
                  </a:lnTo>
                  <a:close/>
                  <a:moveTo>
                    <a:pt x="542" y="999"/>
                  </a:moveTo>
                  <a:lnTo>
                    <a:pt x="537" y="1023"/>
                  </a:lnTo>
                  <a:lnTo>
                    <a:pt x="540" y="1030"/>
                  </a:lnTo>
                  <a:lnTo>
                    <a:pt x="545" y="1033"/>
                  </a:lnTo>
                  <a:lnTo>
                    <a:pt x="550" y="1030"/>
                  </a:lnTo>
                  <a:lnTo>
                    <a:pt x="553" y="1025"/>
                  </a:lnTo>
                  <a:lnTo>
                    <a:pt x="558" y="1005"/>
                  </a:lnTo>
                  <a:lnTo>
                    <a:pt x="558" y="999"/>
                  </a:lnTo>
                  <a:lnTo>
                    <a:pt x="553" y="993"/>
                  </a:lnTo>
                  <a:lnTo>
                    <a:pt x="547" y="997"/>
                  </a:lnTo>
                  <a:lnTo>
                    <a:pt x="542" y="999"/>
                  </a:lnTo>
                  <a:close/>
                  <a:moveTo>
                    <a:pt x="558" y="955"/>
                  </a:moveTo>
                  <a:lnTo>
                    <a:pt x="550" y="978"/>
                  </a:lnTo>
                  <a:lnTo>
                    <a:pt x="550" y="983"/>
                  </a:lnTo>
                  <a:lnTo>
                    <a:pt x="555" y="986"/>
                  </a:lnTo>
                  <a:lnTo>
                    <a:pt x="560" y="986"/>
                  </a:lnTo>
                  <a:lnTo>
                    <a:pt x="565" y="980"/>
                  </a:lnTo>
                  <a:lnTo>
                    <a:pt x="573" y="960"/>
                  </a:lnTo>
                  <a:lnTo>
                    <a:pt x="573" y="955"/>
                  </a:lnTo>
                  <a:lnTo>
                    <a:pt x="568" y="950"/>
                  </a:lnTo>
                  <a:lnTo>
                    <a:pt x="563" y="950"/>
                  </a:lnTo>
                  <a:lnTo>
                    <a:pt x="558" y="955"/>
                  </a:lnTo>
                  <a:close/>
                  <a:moveTo>
                    <a:pt x="576" y="910"/>
                  </a:moveTo>
                  <a:lnTo>
                    <a:pt x="565" y="931"/>
                  </a:lnTo>
                  <a:lnTo>
                    <a:pt x="565" y="938"/>
                  </a:lnTo>
                  <a:lnTo>
                    <a:pt x="571" y="941"/>
                  </a:lnTo>
                  <a:lnTo>
                    <a:pt x="576" y="941"/>
                  </a:lnTo>
                  <a:lnTo>
                    <a:pt x="581" y="938"/>
                  </a:lnTo>
                  <a:lnTo>
                    <a:pt x="592" y="918"/>
                  </a:lnTo>
                  <a:lnTo>
                    <a:pt x="592" y="913"/>
                  </a:lnTo>
                  <a:lnTo>
                    <a:pt x="586" y="908"/>
                  </a:lnTo>
                  <a:lnTo>
                    <a:pt x="581" y="908"/>
                  </a:lnTo>
                  <a:lnTo>
                    <a:pt x="576" y="910"/>
                  </a:lnTo>
                  <a:close/>
                  <a:moveTo>
                    <a:pt x="600" y="868"/>
                  </a:moveTo>
                  <a:lnTo>
                    <a:pt x="590" y="889"/>
                  </a:lnTo>
                  <a:lnTo>
                    <a:pt x="586" y="894"/>
                  </a:lnTo>
                  <a:lnTo>
                    <a:pt x="592" y="900"/>
                  </a:lnTo>
                  <a:lnTo>
                    <a:pt x="597" y="900"/>
                  </a:lnTo>
                  <a:lnTo>
                    <a:pt x="602" y="896"/>
                  </a:lnTo>
                  <a:lnTo>
                    <a:pt x="613" y="878"/>
                  </a:lnTo>
                  <a:lnTo>
                    <a:pt x="615" y="871"/>
                  </a:lnTo>
                  <a:lnTo>
                    <a:pt x="613" y="866"/>
                  </a:lnTo>
                  <a:lnTo>
                    <a:pt x="605" y="866"/>
                  </a:lnTo>
                  <a:lnTo>
                    <a:pt x="600" y="868"/>
                  </a:lnTo>
                  <a:close/>
                  <a:moveTo>
                    <a:pt x="628" y="829"/>
                  </a:moveTo>
                  <a:lnTo>
                    <a:pt x="615" y="849"/>
                  </a:lnTo>
                  <a:lnTo>
                    <a:pt x="613" y="855"/>
                  </a:lnTo>
                  <a:lnTo>
                    <a:pt x="615" y="860"/>
                  </a:lnTo>
                  <a:lnTo>
                    <a:pt x="623" y="860"/>
                  </a:lnTo>
                  <a:lnTo>
                    <a:pt x="626" y="858"/>
                  </a:lnTo>
                  <a:lnTo>
                    <a:pt x="642" y="839"/>
                  </a:lnTo>
                  <a:lnTo>
                    <a:pt x="644" y="834"/>
                  </a:lnTo>
                  <a:lnTo>
                    <a:pt x="638" y="829"/>
                  </a:lnTo>
                  <a:lnTo>
                    <a:pt x="633" y="826"/>
                  </a:lnTo>
                  <a:lnTo>
                    <a:pt x="628" y="829"/>
                  </a:lnTo>
                  <a:close/>
                  <a:moveTo>
                    <a:pt x="662" y="794"/>
                  </a:moveTo>
                  <a:lnTo>
                    <a:pt x="644" y="813"/>
                  </a:lnTo>
                  <a:lnTo>
                    <a:pt x="642" y="818"/>
                  </a:lnTo>
                  <a:lnTo>
                    <a:pt x="644" y="823"/>
                  </a:lnTo>
                  <a:lnTo>
                    <a:pt x="652" y="826"/>
                  </a:lnTo>
                  <a:lnTo>
                    <a:pt x="657" y="823"/>
                  </a:lnTo>
                  <a:lnTo>
                    <a:pt x="673" y="805"/>
                  </a:lnTo>
                  <a:lnTo>
                    <a:pt x="675" y="799"/>
                  </a:lnTo>
                  <a:lnTo>
                    <a:pt x="673" y="794"/>
                  </a:lnTo>
                  <a:lnTo>
                    <a:pt x="668" y="792"/>
                  </a:lnTo>
                  <a:lnTo>
                    <a:pt x="662" y="794"/>
                  </a:lnTo>
                  <a:close/>
                  <a:moveTo>
                    <a:pt x="697" y="763"/>
                  </a:moveTo>
                  <a:lnTo>
                    <a:pt x="678" y="779"/>
                  </a:lnTo>
                  <a:lnTo>
                    <a:pt x="675" y="784"/>
                  </a:lnTo>
                  <a:lnTo>
                    <a:pt x="678" y="789"/>
                  </a:lnTo>
                  <a:lnTo>
                    <a:pt x="683" y="792"/>
                  </a:lnTo>
                  <a:lnTo>
                    <a:pt x="688" y="789"/>
                  </a:lnTo>
                  <a:lnTo>
                    <a:pt x="707" y="776"/>
                  </a:lnTo>
                  <a:lnTo>
                    <a:pt x="710" y="771"/>
                  </a:lnTo>
                  <a:lnTo>
                    <a:pt x="710" y="763"/>
                  </a:lnTo>
                  <a:lnTo>
                    <a:pt x="705" y="761"/>
                  </a:lnTo>
                  <a:lnTo>
                    <a:pt x="697" y="763"/>
                  </a:lnTo>
                  <a:close/>
                  <a:moveTo>
                    <a:pt x="735" y="734"/>
                  </a:moveTo>
                  <a:lnTo>
                    <a:pt x="717" y="747"/>
                  </a:lnTo>
                  <a:lnTo>
                    <a:pt x="712" y="752"/>
                  </a:lnTo>
                  <a:lnTo>
                    <a:pt x="715" y="761"/>
                  </a:lnTo>
                  <a:lnTo>
                    <a:pt x="720" y="763"/>
                  </a:lnTo>
                  <a:lnTo>
                    <a:pt x="725" y="761"/>
                  </a:lnTo>
                  <a:lnTo>
                    <a:pt x="744" y="747"/>
                  </a:lnTo>
                  <a:lnTo>
                    <a:pt x="749" y="744"/>
                  </a:lnTo>
                  <a:lnTo>
                    <a:pt x="747" y="737"/>
                  </a:lnTo>
                  <a:lnTo>
                    <a:pt x="744" y="734"/>
                  </a:lnTo>
                  <a:lnTo>
                    <a:pt x="735" y="734"/>
                  </a:lnTo>
                  <a:close/>
                  <a:moveTo>
                    <a:pt x="777" y="711"/>
                  </a:moveTo>
                  <a:lnTo>
                    <a:pt x="757" y="724"/>
                  </a:lnTo>
                  <a:lnTo>
                    <a:pt x="754" y="726"/>
                  </a:lnTo>
                  <a:lnTo>
                    <a:pt x="754" y="734"/>
                  </a:lnTo>
                  <a:lnTo>
                    <a:pt x="759" y="737"/>
                  </a:lnTo>
                  <a:lnTo>
                    <a:pt x="765" y="737"/>
                  </a:lnTo>
                  <a:lnTo>
                    <a:pt x="785" y="726"/>
                  </a:lnTo>
                  <a:lnTo>
                    <a:pt x="788" y="721"/>
                  </a:lnTo>
                  <a:lnTo>
                    <a:pt x="788" y="716"/>
                  </a:lnTo>
                  <a:lnTo>
                    <a:pt x="785" y="711"/>
                  </a:lnTo>
                  <a:lnTo>
                    <a:pt x="777" y="711"/>
                  </a:lnTo>
                  <a:close/>
                  <a:moveTo>
                    <a:pt x="822" y="692"/>
                  </a:moveTo>
                  <a:lnTo>
                    <a:pt x="801" y="702"/>
                  </a:lnTo>
                  <a:lnTo>
                    <a:pt x="796" y="706"/>
                  </a:lnTo>
                  <a:lnTo>
                    <a:pt x="796" y="714"/>
                  </a:lnTo>
                  <a:lnTo>
                    <a:pt x="801" y="716"/>
                  </a:lnTo>
                  <a:lnTo>
                    <a:pt x="807" y="716"/>
                  </a:lnTo>
                  <a:lnTo>
                    <a:pt x="827" y="708"/>
                  </a:lnTo>
                  <a:lnTo>
                    <a:pt x="832" y="702"/>
                  </a:lnTo>
                  <a:lnTo>
                    <a:pt x="832" y="697"/>
                  </a:lnTo>
                  <a:lnTo>
                    <a:pt x="827" y="692"/>
                  </a:lnTo>
                  <a:lnTo>
                    <a:pt x="822" y="692"/>
                  </a:lnTo>
                  <a:close/>
                  <a:moveTo>
                    <a:pt x="869" y="679"/>
                  </a:moveTo>
                  <a:lnTo>
                    <a:pt x="846" y="687"/>
                  </a:lnTo>
                  <a:lnTo>
                    <a:pt x="840" y="690"/>
                  </a:lnTo>
                  <a:lnTo>
                    <a:pt x="840" y="695"/>
                  </a:lnTo>
                  <a:lnTo>
                    <a:pt x="844" y="700"/>
                  </a:lnTo>
                  <a:lnTo>
                    <a:pt x="851" y="700"/>
                  </a:lnTo>
                  <a:lnTo>
                    <a:pt x="872" y="695"/>
                  </a:lnTo>
                  <a:lnTo>
                    <a:pt x="877" y="692"/>
                  </a:lnTo>
                  <a:lnTo>
                    <a:pt x="877" y="684"/>
                  </a:lnTo>
                  <a:lnTo>
                    <a:pt x="874" y="679"/>
                  </a:lnTo>
                  <a:lnTo>
                    <a:pt x="869" y="679"/>
                  </a:lnTo>
                  <a:close/>
                  <a:moveTo>
                    <a:pt x="916" y="672"/>
                  </a:moveTo>
                  <a:lnTo>
                    <a:pt x="892" y="674"/>
                  </a:lnTo>
                  <a:lnTo>
                    <a:pt x="887" y="677"/>
                  </a:lnTo>
                  <a:lnTo>
                    <a:pt x="885" y="684"/>
                  </a:lnTo>
                  <a:lnTo>
                    <a:pt x="890" y="690"/>
                  </a:lnTo>
                  <a:lnTo>
                    <a:pt x="896" y="690"/>
                  </a:lnTo>
                  <a:lnTo>
                    <a:pt x="919" y="687"/>
                  </a:lnTo>
                  <a:lnTo>
                    <a:pt x="924" y="684"/>
                  </a:lnTo>
                  <a:lnTo>
                    <a:pt x="924" y="677"/>
                  </a:lnTo>
                  <a:lnTo>
                    <a:pt x="922" y="672"/>
                  </a:lnTo>
                  <a:lnTo>
                    <a:pt x="916" y="672"/>
                  </a:lnTo>
                  <a:close/>
                  <a:moveTo>
                    <a:pt x="964" y="669"/>
                  </a:moveTo>
                  <a:lnTo>
                    <a:pt x="940" y="669"/>
                  </a:lnTo>
                  <a:lnTo>
                    <a:pt x="934" y="672"/>
                  </a:lnTo>
                  <a:lnTo>
                    <a:pt x="932" y="677"/>
                  </a:lnTo>
                  <a:lnTo>
                    <a:pt x="934" y="682"/>
                  </a:lnTo>
                  <a:lnTo>
                    <a:pt x="940" y="684"/>
                  </a:lnTo>
                  <a:lnTo>
                    <a:pt x="964" y="684"/>
                  </a:lnTo>
                  <a:lnTo>
                    <a:pt x="969" y="682"/>
                  </a:lnTo>
                  <a:lnTo>
                    <a:pt x="971" y="674"/>
                  </a:lnTo>
                  <a:lnTo>
                    <a:pt x="969" y="669"/>
                  </a:lnTo>
                  <a:lnTo>
                    <a:pt x="964" y="669"/>
                  </a:lnTo>
                  <a:close/>
                  <a:moveTo>
                    <a:pt x="1011" y="669"/>
                  </a:moveTo>
                  <a:lnTo>
                    <a:pt x="987" y="669"/>
                  </a:lnTo>
                  <a:lnTo>
                    <a:pt x="982" y="669"/>
                  </a:lnTo>
                  <a:lnTo>
                    <a:pt x="979" y="677"/>
                  </a:lnTo>
                  <a:lnTo>
                    <a:pt x="982" y="682"/>
                  </a:lnTo>
                  <a:lnTo>
                    <a:pt x="987" y="684"/>
                  </a:lnTo>
                  <a:lnTo>
                    <a:pt x="1011" y="684"/>
                  </a:lnTo>
                  <a:lnTo>
                    <a:pt x="1016" y="684"/>
                  </a:lnTo>
                  <a:lnTo>
                    <a:pt x="1019" y="679"/>
                  </a:lnTo>
                  <a:lnTo>
                    <a:pt x="1016" y="672"/>
                  </a:lnTo>
                  <a:lnTo>
                    <a:pt x="1011" y="669"/>
                  </a:lnTo>
                  <a:close/>
                  <a:moveTo>
                    <a:pt x="1061" y="677"/>
                  </a:moveTo>
                  <a:lnTo>
                    <a:pt x="1037" y="672"/>
                  </a:lnTo>
                  <a:lnTo>
                    <a:pt x="1029" y="674"/>
                  </a:lnTo>
                  <a:lnTo>
                    <a:pt x="1026" y="679"/>
                  </a:lnTo>
                  <a:lnTo>
                    <a:pt x="1029" y="684"/>
                  </a:lnTo>
                  <a:lnTo>
                    <a:pt x="1034" y="687"/>
                  </a:lnTo>
                  <a:lnTo>
                    <a:pt x="1056" y="692"/>
                  </a:lnTo>
                  <a:lnTo>
                    <a:pt x="1063" y="690"/>
                  </a:lnTo>
                  <a:lnTo>
                    <a:pt x="1066" y="684"/>
                  </a:lnTo>
                  <a:lnTo>
                    <a:pt x="1063" y="679"/>
                  </a:lnTo>
                  <a:lnTo>
                    <a:pt x="1061" y="677"/>
                  </a:lnTo>
                  <a:close/>
                  <a:moveTo>
                    <a:pt x="1105" y="687"/>
                  </a:moveTo>
                  <a:lnTo>
                    <a:pt x="1086" y="682"/>
                  </a:lnTo>
                  <a:lnTo>
                    <a:pt x="1081" y="682"/>
                  </a:lnTo>
                  <a:lnTo>
                    <a:pt x="1076" y="682"/>
                  </a:lnTo>
                  <a:lnTo>
                    <a:pt x="1074" y="687"/>
                  </a:lnTo>
                  <a:lnTo>
                    <a:pt x="1074" y="692"/>
                  </a:lnTo>
                  <a:lnTo>
                    <a:pt x="1079" y="697"/>
                  </a:lnTo>
                  <a:lnTo>
                    <a:pt x="1084" y="697"/>
                  </a:lnTo>
                  <a:lnTo>
                    <a:pt x="1100" y="702"/>
                  </a:lnTo>
                  <a:lnTo>
                    <a:pt x="1108" y="702"/>
                  </a:lnTo>
                  <a:lnTo>
                    <a:pt x="1110" y="697"/>
                  </a:lnTo>
                  <a:lnTo>
                    <a:pt x="1110" y="692"/>
                  </a:lnTo>
                  <a:lnTo>
                    <a:pt x="1105" y="687"/>
                  </a:lnTo>
                  <a:close/>
                  <a:moveTo>
                    <a:pt x="1149" y="706"/>
                  </a:moveTo>
                  <a:lnTo>
                    <a:pt x="1128" y="695"/>
                  </a:lnTo>
                  <a:lnTo>
                    <a:pt x="1123" y="695"/>
                  </a:lnTo>
                  <a:lnTo>
                    <a:pt x="1118" y="700"/>
                  </a:lnTo>
                  <a:lnTo>
                    <a:pt x="1118" y="706"/>
                  </a:lnTo>
                  <a:lnTo>
                    <a:pt x="1123" y="711"/>
                  </a:lnTo>
                  <a:lnTo>
                    <a:pt x="1144" y="719"/>
                  </a:lnTo>
                  <a:lnTo>
                    <a:pt x="1149" y="719"/>
                  </a:lnTo>
                  <a:lnTo>
                    <a:pt x="1155" y="714"/>
                  </a:lnTo>
                  <a:lnTo>
                    <a:pt x="1155" y="708"/>
                  </a:lnTo>
                  <a:lnTo>
                    <a:pt x="1149" y="706"/>
                  </a:lnTo>
                  <a:close/>
                  <a:moveTo>
                    <a:pt x="1194" y="724"/>
                  </a:moveTo>
                  <a:lnTo>
                    <a:pt x="1173" y="714"/>
                  </a:lnTo>
                  <a:lnTo>
                    <a:pt x="1168" y="714"/>
                  </a:lnTo>
                  <a:lnTo>
                    <a:pt x="1163" y="719"/>
                  </a:lnTo>
                  <a:lnTo>
                    <a:pt x="1163" y="724"/>
                  </a:lnTo>
                  <a:lnTo>
                    <a:pt x="1165" y="729"/>
                  </a:lnTo>
                  <a:lnTo>
                    <a:pt x="1186" y="737"/>
                  </a:lnTo>
                  <a:lnTo>
                    <a:pt x="1194" y="739"/>
                  </a:lnTo>
                  <a:lnTo>
                    <a:pt x="1196" y="734"/>
                  </a:lnTo>
                  <a:lnTo>
                    <a:pt x="1199" y="729"/>
                  </a:lnTo>
                  <a:lnTo>
                    <a:pt x="1194" y="724"/>
                  </a:lnTo>
                  <a:close/>
                  <a:moveTo>
                    <a:pt x="1236" y="747"/>
                  </a:moveTo>
                  <a:lnTo>
                    <a:pt x="1215" y="734"/>
                  </a:lnTo>
                  <a:lnTo>
                    <a:pt x="1210" y="734"/>
                  </a:lnTo>
                  <a:lnTo>
                    <a:pt x="1205" y="739"/>
                  </a:lnTo>
                  <a:lnTo>
                    <a:pt x="1205" y="744"/>
                  </a:lnTo>
                  <a:lnTo>
                    <a:pt x="1207" y="750"/>
                  </a:lnTo>
                  <a:lnTo>
                    <a:pt x="1228" y="761"/>
                  </a:lnTo>
                  <a:lnTo>
                    <a:pt x="1233" y="761"/>
                  </a:lnTo>
                  <a:lnTo>
                    <a:pt x="1238" y="758"/>
                  </a:lnTo>
                  <a:lnTo>
                    <a:pt x="1238" y="752"/>
                  </a:lnTo>
                  <a:lnTo>
                    <a:pt x="1236" y="747"/>
                  </a:lnTo>
                  <a:close/>
                  <a:moveTo>
                    <a:pt x="1275" y="774"/>
                  </a:moveTo>
                  <a:lnTo>
                    <a:pt x="1257" y="761"/>
                  </a:lnTo>
                  <a:lnTo>
                    <a:pt x="1248" y="761"/>
                  </a:lnTo>
                  <a:lnTo>
                    <a:pt x="1243" y="763"/>
                  </a:lnTo>
                  <a:lnTo>
                    <a:pt x="1243" y="768"/>
                  </a:lnTo>
                  <a:lnTo>
                    <a:pt x="1246" y="774"/>
                  </a:lnTo>
                  <a:lnTo>
                    <a:pt x="1265" y="786"/>
                  </a:lnTo>
                  <a:lnTo>
                    <a:pt x="1273" y="789"/>
                  </a:lnTo>
                  <a:lnTo>
                    <a:pt x="1278" y="786"/>
                  </a:lnTo>
                  <a:lnTo>
                    <a:pt x="1278" y="779"/>
                  </a:lnTo>
                  <a:lnTo>
                    <a:pt x="1275" y="774"/>
                  </a:lnTo>
                  <a:close/>
                  <a:moveTo>
                    <a:pt x="1312" y="805"/>
                  </a:moveTo>
                  <a:lnTo>
                    <a:pt x="1293" y="789"/>
                  </a:lnTo>
                  <a:lnTo>
                    <a:pt x="1288" y="786"/>
                  </a:lnTo>
                  <a:lnTo>
                    <a:pt x="1283" y="789"/>
                  </a:lnTo>
                  <a:lnTo>
                    <a:pt x="1280" y="797"/>
                  </a:lnTo>
                  <a:lnTo>
                    <a:pt x="1283" y="803"/>
                  </a:lnTo>
                  <a:lnTo>
                    <a:pt x="1301" y="816"/>
                  </a:lnTo>
                  <a:lnTo>
                    <a:pt x="1307" y="818"/>
                  </a:lnTo>
                  <a:lnTo>
                    <a:pt x="1312" y="816"/>
                  </a:lnTo>
                  <a:lnTo>
                    <a:pt x="1315" y="811"/>
                  </a:lnTo>
                  <a:lnTo>
                    <a:pt x="1312" y="805"/>
                  </a:lnTo>
                  <a:close/>
                  <a:moveTo>
                    <a:pt x="1346" y="839"/>
                  </a:moveTo>
                  <a:lnTo>
                    <a:pt x="1330" y="821"/>
                  </a:lnTo>
                  <a:lnTo>
                    <a:pt x="1325" y="818"/>
                  </a:lnTo>
                  <a:lnTo>
                    <a:pt x="1317" y="821"/>
                  </a:lnTo>
                  <a:lnTo>
                    <a:pt x="1317" y="826"/>
                  </a:lnTo>
                  <a:lnTo>
                    <a:pt x="1320" y="831"/>
                  </a:lnTo>
                  <a:lnTo>
                    <a:pt x="1335" y="849"/>
                  </a:lnTo>
                  <a:lnTo>
                    <a:pt x="1340" y="853"/>
                  </a:lnTo>
                  <a:lnTo>
                    <a:pt x="1346" y="849"/>
                  </a:lnTo>
                  <a:lnTo>
                    <a:pt x="1348" y="844"/>
                  </a:lnTo>
                  <a:lnTo>
                    <a:pt x="1346" y="839"/>
                  </a:lnTo>
                  <a:close/>
                  <a:moveTo>
                    <a:pt x="1377" y="876"/>
                  </a:moveTo>
                  <a:lnTo>
                    <a:pt x="1362" y="855"/>
                  </a:lnTo>
                  <a:lnTo>
                    <a:pt x="1357" y="853"/>
                  </a:lnTo>
                  <a:lnTo>
                    <a:pt x="1351" y="855"/>
                  </a:lnTo>
                  <a:lnTo>
                    <a:pt x="1348" y="860"/>
                  </a:lnTo>
                  <a:lnTo>
                    <a:pt x="1351" y="866"/>
                  </a:lnTo>
                  <a:lnTo>
                    <a:pt x="1364" y="883"/>
                  </a:lnTo>
                  <a:lnTo>
                    <a:pt x="1370" y="886"/>
                  </a:lnTo>
                  <a:lnTo>
                    <a:pt x="1375" y="886"/>
                  </a:lnTo>
                  <a:lnTo>
                    <a:pt x="1380" y="881"/>
                  </a:lnTo>
                  <a:lnTo>
                    <a:pt x="1377" y="876"/>
                  </a:lnTo>
                  <a:close/>
                  <a:moveTo>
                    <a:pt x="1407" y="913"/>
                  </a:moveTo>
                  <a:lnTo>
                    <a:pt x="1390" y="894"/>
                  </a:lnTo>
                  <a:lnTo>
                    <a:pt x="1385" y="891"/>
                  </a:lnTo>
                  <a:lnTo>
                    <a:pt x="1380" y="891"/>
                  </a:lnTo>
                  <a:lnTo>
                    <a:pt x="1377" y="896"/>
                  </a:lnTo>
                  <a:lnTo>
                    <a:pt x="1380" y="902"/>
                  </a:lnTo>
                  <a:lnTo>
                    <a:pt x="1393" y="923"/>
                  </a:lnTo>
                  <a:lnTo>
                    <a:pt x="1395" y="926"/>
                  </a:lnTo>
                  <a:lnTo>
                    <a:pt x="1403" y="923"/>
                  </a:lnTo>
                  <a:lnTo>
                    <a:pt x="1407" y="920"/>
                  </a:lnTo>
                  <a:lnTo>
                    <a:pt x="1407" y="913"/>
                  </a:lnTo>
                  <a:close/>
                  <a:moveTo>
                    <a:pt x="1430" y="955"/>
                  </a:moveTo>
                  <a:lnTo>
                    <a:pt x="1417" y="933"/>
                  </a:lnTo>
                  <a:lnTo>
                    <a:pt x="1414" y="931"/>
                  </a:lnTo>
                  <a:lnTo>
                    <a:pt x="1407" y="931"/>
                  </a:lnTo>
                  <a:lnTo>
                    <a:pt x="1403" y="936"/>
                  </a:lnTo>
                  <a:lnTo>
                    <a:pt x="1403" y="941"/>
                  </a:lnTo>
                  <a:lnTo>
                    <a:pt x="1417" y="963"/>
                  </a:lnTo>
                  <a:lnTo>
                    <a:pt x="1419" y="965"/>
                  </a:lnTo>
                  <a:lnTo>
                    <a:pt x="1427" y="965"/>
                  </a:lnTo>
                  <a:lnTo>
                    <a:pt x="1430" y="960"/>
                  </a:lnTo>
                  <a:lnTo>
                    <a:pt x="1430" y="955"/>
                  </a:lnTo>
                  <a:close/>
                  <a:moveTo>
                    <a:pt x="1450" y="997"/>
                  </a:moveTo>
                  <a:lnTo>
                    <a:pt x="1440" y="975"/>
                  </a:lnTo>
                  <a:lnTo>
                    <a:pt x="1435" y="973"/>
                  </a:lnTo>
                  <a:lnTo>
                    <a:pt x="1430" y="973"/>
                  </a:lnTo>
                  <a:lnTo>
                    <a:pt x="1425" y="975"/>
                  </a:lnTo>
                  <a:lnTo>
                    <a:pt x="1427" y="983"/>
                  </a:lnTo>
                  <a:lnTo>
                    <a:pt x="1435" y="1005"/>
                  </a:lnTo>
                  <a:lnTo>
                    <a:pt x="1440" y="1007"/>
                  </a:lnTo>
                  <a:lnTo>
                    <a:pt x="1445" y="1007"/>
                  </a:lnTo>
                  <a:lnTo>
                    <a:pt x="1450" y="1005"/>
                  </a:lnTo>
                  <a:lnTo>
                    <a:pt x="1450" y="997"/>
                  </a:lnTo>
                  <a:close/>
                  <a:moveTo>
                    <a:pt x="1467" y="1043"/>
                  </a:moveTo>
                  <a:lnTo>
                    <a:pt x="1459" y="1020"/>
                  </a:lnTo>
                  <a:lnTo>
                    <a:pt x="1455" y="1015"/>
                  </a:lnTo>
                  <a:lnTo>
                    <a:pt x="1448" y="1015"/>
                  </a:lnTo>
                  <a:lnTo>
                    <a:pt x="1445" y="1020"/>
                  </a:lnTo>
                  <a:lnTo>
                    <a:pt x="1445" y="1025"/>
                  </a:lnTo>
                  <a:lnTo>
                    <a:pt x="1453" y="1047"/>
                  </a:lnTo>
                  <a:lnTo>
                    <a:pt x="1455" y="1052"/>
                  </a:lnTo>
                  <a:lnTo>
                    <a:pt x="1461" y="1052"/>
                  </a:lnTo>
                  <a:lnTo>
                    <a:pt x="1467" y="1049"/>
                  </a:lnTo>
                  <a:lnTo>
                    <a:pt x="1467" y="1043"/>
                  </a:lnTo>
                  <a:close/>
                  <a:moveTo>
                    <a:pt x="1479" y="1088"/>
                  </a:moveTo>
                  <a:lnTo>
                    <a:pt x="1474" y="1065"/>
                  </a:lnTo>
                  <a:lnTo>
                    <a:pt x="1472" y="1060"/>
                  </a:lnTo>
                  <a:lnTo>
                    <a:pt x="1464" y="1060"/>
                  </a:lnTo>
                  <a:lnTo>
                    <a:pt x="1459" y="1065"/>
                  </a:lnTo>
                  <a:lnTo>
                    <a:pt x="1459" y="1070"/>
                  </a:lnTo>
                  <a:lnTo>
                    <a:pt x="1464" y="1093"/>
                  </a:lnTo>
                  <a:lnTo>
                    <a:pt x="1469" y="1096"/>
                  </a:lnTo>
                  <a:lnTo>
                    <a:pt x="1474" y="1099"/>
                  </a:lnTo>
                  <a:lnTo>
                    <a:pt x="1479" y="1093"/>
                  </a:lnTo>
                  <a:lnTo>
                    <a:pt x="1479" y="1088"/>
                  </a:lnTo>
                  <a:close/>
                  <a:moveTo>
                    <a:pt x="1490" y="1135"/>
                  </a:moveTo>
                  <a:lnTo>
                    <a:pt x="1485" y="1112"/>
                  </a:lnTo>
                  <a:lnTo>
                    <a:pt x="1482" y="1107"/>
                  </a:lnTo>
                  <a:lnTo>
                    <a:pt x="1477" y="1107"/>
                  </a:lnTo>
                  <a:lnTo>
                    <a:pt x="1472" y="1109"/>
                  </a:lnTo>
                  <a:lnTo>
                    <a:pt x="1469" y="1114"/>
                  </a:lnTo>
                  <a:lnTo>
                    <a:pt x="1474" y="1138"/>
                  </a:lnTo>
                  <a:lnTo>
                    <a:pt x="1477" y="1144"/>
                  </a:lnTo>
                  <a:lnTo>
                    <a:pt x="1482" y="1146"/>
                  </a:lnTo>
                  <a:lnTo>
                    <a:pt x="1487" y="1140"/>
                  </a:lnTo>
                  <a:lnTo>
                    <a:pt x="1490" y="1135"/>
                  </a:lnTo>
                  <a:close/>
                  <a:moveTo>
                    <a:pt x="1492" y="1182"/>
                  </a:moveTo>
                  <a:lnTo>
                    <a:pt x="1492" y="1159"/>
                  </a:lnTo>
                  <a:lnTo>
                    <a:pt x="1490" y="1154"/>
                  </a:lnTo>
                  <a:lnTo>
                    <a:pt x="1482" y="1151"/>
                  </a:lnTo>
                  <a:lnTo>
                    <a:pt x="1477" y="1157"/>
                  </a:lnTo>
                  <a:lnTo>
                    <a:pt x="1477" y="1162"/>
                  </a:lnTo>
                  <a:lnTo>
                    <a:pt x="1477" y="1185"/>
                  </a:lnTo>
                  <a:lnTo>
                    <a:pt x="1479" y="1190"/>
                  </a:lnTo>
                  <a:lnTo>
                    <a:pt x="1487" y="1190"/>
                  </a:lnTo>
                  <a:lnTo>
                    <a:pt x="1492" y="1187"/>
                  </a:lnTo>
                  <a:lnTo>
                    <a:pt x="1492" y="1182"/>
                  </a:lnTo>
                  <a:close/>
                  <a:moveTo>
                    <a:pt x="1495" y="1232"/>
                  </a:moveTo>
                  <a:lnTo>
                    <a:pt x="1495" y="1214"/>
                  </a:lnTo>
                  <a:lnTo>
                    <a:pt x="1495" y="1206"/>
                  </a:lnTo>
                  <a:lnTo>
                    <a:pt x="1492" y="1201"/>
                  </a:lnTo>
                  <a:lnTo>
                    <a:pt x="1487" y="1199"/>
                  </a:lnTo>
                  <a:lnTo>
                    <a:pt x="1482" y="1201"/>
                  </a:lnTo>
                  <a:lnTo>
                    <a:pt x="1479" y="1209"/>
                  </a:lnTo>
                  <a:lnTo>
                    <a:pt x="1479" y="1214"/>
                  </a:lnTo>
                  <a:lnTo>
                    <a:pt x="1479" y="1229"/>
                  </a:lnTo>
                  <a:lnTo>
                    <a:pt x="1482" y="1237"/>
                  </a:lnTo>
                  <a:lnTo>
                    <a:pt x="1487" y="1237"/>
                  </a:lnTo>
                  <a:lnTo>
                    <a:pt x="1492" y="1237"/>
                  </a:lnTo>
                  <a:lnTo>
                    <a:pt x="1495" y="1232"/>
                  </a:lnTo>
                  <a:close/>
                  <a:moveTo>
                    <a:pt x="1490" y="1279"/>
                  </a:moveTo>
                  <a:lnTo>
                    <a:pt x="1492" y="1256"/>
                  </a:lnTo>
                  <a:lnTo>
                    <a:pt x="1490" y="1251"/>
                  </a:lnTo>
                  <a:lnTo>
                    <a:pt x="1485" y="1246"/>
                  </a:lnTo>
                  <a:lnTo>
                    <a:pt x="1479" y="1248"/>
                  </a:lnTo>
                  <a:lnTo>
                    <a:pt x="1477" y="1254"/>
                  </a:lnTo>
                  <a:lnTo>
                    <a:pt x="1474" y="1277"/>
                  </a:lnTo>
                  <a:lnTo>
                    <a:pt x="1477" y="1282"/>
                  </a:lnTo>
                  <a:lnTo>
                    <a:pt x="1482" y="1284"/>
                  </a:lnTo>
                  <a:lnTo>
                    <a:pt x="1487" y="1284"/>
                  </a:lnTo>
                  <a:lnTo>
                    <a:pt x="1490" y="1279"/>
                  </a:lnTo>
                  <a:close/>
                  <a:moveTo>
                    <a:pt x="1482" y="1326"/>
                  </a:moveTo>
                  <a:lnTo>
                    <a:pt x="1487" y="1303"/>
                  </a:lnTo>
                  <a:lnTo>
                    <a:pt x="1487" y="1298"/>
                  </a:lnTo>
                  <a:lnTo>
                    <a:pt x="1482" y="1293"/>
                  </a:lnTo>
                  <a:lnTo>
                    <a:pt x="1474" y="1296"/>
                  </a:lnTo>
                  <a:lnTo>
                    <a:pt x="1472" y="1301"/>
                  </a:lnTo>
                  <a:lnTo>
                    <a:pt x="1467" y="1324"/>
                  </a:lnTo>
                  <a:lnTo>
                    <a:pt x="1469" y="1329"/>
                  </a:lnTo>
                  <a:lnTo>
                    <a:pt x="1474" y="1332"/>
                  </a:lnTo>
                  <a:lnTo>
                    <a:pt x="1479" y="1332"/>
                  </a:lnTo>
                  <a:lnTo>
                    <a:pt x="1482" y="1326"/>
                  </a:lnTo>
                  <a:close/>
                  <a:moveTo>
                    <a:pt x="1472" y="1371"/>
                  </a:moveTo>
                  <a:lnTo>
                    <a:pt x="1474" y="1358"/>
                  </a:lnTo>
                  <a:lnTo>
                    <a:pt x="1477" y="1351"/>
                  </a:lnTo>
                  <a:lnTo>
                    <a:pt x="1477" y="1343"/>
                  </a:lnTo>
                  <a:lnTo>
                    <a:pt x="1472" y="1340"/>
                  </a:lnTo>
                  <a:lnTo>
                    <a:pt x="1467" y="1340"/>
                  </a:lnTo>
                  <a:lnTo>
                    <a:pt x="1464" y="1345"/>
                  </a:lnTo>
                  <a:lnTo>
                    <a:pt x="1461" y="1356"/>
                  </a:lnTo>
                  <a:lnTo>
                    <a:pt x="1455" y="1369"/>
                  </a:lnTo>
                  <a:lnTo>
                    <a:pt x="1455" y="1374"/>
                  </a:lnTo>
                  <a:lnTo>
                    <a:pt x="1461" y="1379"/>
                  </a:lnTo>
                  <a:lnTo>
                    <a:pt x="1467" y="1376"/>
                  </a:lnTo>
                  <a:lnTo>
                    <a:pt x="1472" y="1371"/>
                  </a:lnTo>
                  <a:close/>
                  <a:moveTo>
                    <a:pt x="1455" y="1418"/>
                  </a:moveTo>
                  <a:lnTo>
                    <a:pt x="1464" y="1395"/>
                  </a:lnTo>
                  <a:lnTo>
                    <a:pt x="1464" y="1390"/>
                  </a:lnTo>
                  <a:lnTo>
                    <a:pt x="1459" y="1384"/>
                  </a:lnTo>
                  <a:lnTo>
                    <a:pt x="1453" y="1387"/>
                  </a:lnTo>
                  <a:lnTo>
                    <a:pt x="1450" y="1390"/>
                  </a:lnTo>
                  <a:lnTo>
                    <a:pt x="1443" y="1413"/>
                  </a:lnTo>
                  <a:lnTo>
                    <a:pt x="1443" y="1418"/>
                  </a:lnTo>
                  <a:lnTo>
                    <a:pt x="1445" y="1423"/>
                  </a:lnTo>
                  <a:lnTo>
                    <a:pt x="1453" y="1421"/>
                  </a:lnTo>
                  <a:lnTo>
                    <a:pt x="1455" y="1418"/>
                  </a:lnTo>
                  <a:close/>
                  <a:moveTo>
                    <a:pt x="1437" y="1463"/>
                  </a:moveTo>
                  <a:lnTo>
                    <a:pt x="1448" y="1440"/>
                  </a:lnTo>
                  <a:lnTo>
                    <a:pt x="1448" y="1435"/>
                  </a:lnTo>
                  <a:lnTo>
                    <a:pt x="1443" y="1428"/>
                  </a:lnTo>
                  <a:lnTo>
                    <a:pt x="1437" y="1428"/>
                  </a:lnTo>
                  <a:lnTo>
                    <a:pt x="1432" y="1435"/>
                  </a:lnTo>
                  <a:lnTo>
                    <a:pt x="1425" y="1455"/>
                  </a:lnTo>
                  <a:lnTo>
                    <a:pt x="1425" y="1460"/>
                  </a:lnTo>
                  <a:lnTo>
                    <a:pt x="1427" y="1465"/>
                  </a:lnTo>
                  <a:lnTo>
                    <a:pt x="1435" y="1465"/>
                  </a:lnTo>
                  <a:lnTo>
                    <a:pt x="1437" y="1463"/>
                  </a:lnTo>
                  <a:close/>
                  <a:moveTo>
                    <a:pt x="1417" y="1505"/>
                  </a:moveTo>
                  <a:lnTo>
                    <a:pt x="1430" y="1484"/>
                  </a:lnTo>
                  <a:lnTo>
                    <a:pt x="1430" y="1478"/>
                  </a:lnTo>
                  <a:lnTo>
                    <a:pt x="1425" y="1473"/>
                  </a:lnTo>
                  <a:lnTo>
                    <a:pt x="1419" y="1473"/>
                  </a:lnTo>
                  <a:lnTo>
                    <a:pt x="1414" y="1476"/>
                  </a:lnTo>
                  <a:lnTo>
                    <a:pt x="1403" y="1497"/>
                  </a:lnTo>
                  <a:lnTo>
                    <a:pt x="1403" y="1502"/>
                  </a:lnTo>
                  <a:lnTo>
                    <a:pt x="1407" y="1508"/>
                  </a:lnTo>
                  <a:lnTo>
                    <a:pt x="1414" y="1508"/>
                  </a:lnTo>
                  <a:lnTo>
                    <a:pt x="1417" y="1505"/>
                  </a:lnTo>
                  <a:close/>
                  <a:moveTo>
                    <a:pt x="1393" y="1547"/>
                  </a:moveTo>
                  <a:lnTo>
                    <a:pt x="1407" y="1525"/>
                  </a:lnTo>
                  <a:lnTo>
                    <a:pt x="1407" y="1520"/>
                  </a:lnTo>
                  <a:lnTo>
                    <a:pt x="1403" y="1515"/>
                  </a:lnTo>
                  <a:lnTo>
                    <a:pt x="1398" y="1515"/>
                  </a:lnTo>
                  <a:lnTo>
                    <a:pt x="1393" y="1518"/>
                  </a:lnTo>
                  <a:lnTo>
                    <a:pt x="1380" y="1539"/>
                  </a:lnTo>
                  <a:lnTo>
                    <a:pt x="1380" y="1544"/>
                  </a:lnTo>
                  <a:lnTo>
                    <a:pt x="1382" y="1550"/>
                  </a:lnTo>
                  <a:lnTo>
                    <a:pt x="1388" y="1550"/>
                  </a:lnTo>
                  <a:lnTo>
                    <a:pt x="1393" y="1547"/>
                  </a:lnTo>
                  <a:close/>
                  <a:moveTo>
                    <a:pt x="1367" y="1587"/>
                  </a:moveTo>
                  <a:lnTo>
                    <a:pt x="1380" y="1565"/>
                  </a:lnTo>
                  <a:lnTo>
                    <a:pt x="1382" y="1560"/>
                  </a:lnTo>
                  <a:lnTo>
                    <a:pt x="1380" y="1555"/>
                  </a:lnTo>
                  <a:lnTo>
                    <a:pt x="1372" y="1555"/>
                  </a:lnTo>
                  <a:lnTo>
                    <a:pt x="1367" y="1557"/>
                  </a:lnTo>
                  <a:lnTo>
                    <a:pt x="1353" y="1575"/>
                  </a:lnTo>
                  <a:lnTo>
                    <a:pt x="1353" y="1581"/>
                  </a:lnTo>
                  <a:lnTo>
                    <a:pt x="1357" y="1587"/>
                  </a:lnTo>
                  <a:lnTo>
                    <a:pt x="1362" y="1589"/>
                  </a:lnTo>
                  <a:lnTo>
                    <a:pt x="1367" y="1587"/>
                  </a:lnTo>
                  <a:close/>
                  <a:moveTo>
                    <a:pt x="1338" y="1622"/>
                  </a:moveTo>
                  <a:lnTo>
                    <a:pt x="1353" y="1605"/>
                  </a:lnTo>
                  <a:lnTo>
                    <a:pt x="1353" y="1599"/>
                  </a:lnTo>
                  <a:lnTo>
                    <a:pt x="1351" y="1594"/>
                  </a:lnTo>
                  <a:lnTo>
                    <a:pt x="1346" y="1592"/>
                  </a:lnTo>
                  <a:lnTo>
                    <a:pt x="1340" y="1594"/>
                  </a:lnTo>
                  <a:lnTo>
                    <a:pt x="1325" y="1612"/>
                  </a:lnTo>
                  <a:lnTo>
                    <a:pt x="1325" y="1617"/>
                  </a:lnTo>
                  <a:lnTo>
                    <a:pt x="1328" y="1622"/>
                  </a:lnTo>
                  <a:lnTo>
                    <a:pt x="1333" y="1625"/>
                  </a:lnTo>
                  <a:lnTo>
                    <a:pt x="1338" y="1622"/>
                  </a:lnTo>
                  <a:close/>
                  <a:moveTo>
                    <a:pt x="1307" y="1659"/>
                  </a:moveTo>
                  <a:lnTo>
                    <a:pt x="1322" y="1641"/>
                  </a:lnTo>
                  <a:lnTo>
                    <a:pt x="1325" y="1636"/>
                  </a:lnTo>
                  <a:lnTo>
                    <a:pt x="1322" y="1631"/>
                  </a:lnTo>
                  <a:lnTo>
                    <a:pt x="1317" y="1629"/>
                  </a:lnTo>
                  <a:lnTo>
                    <a:pt x="1310" y="1631"/>
                  </a:lnTo>
                  <a:lnTo>
                    <a:pt x="1293" y="1647"/>
                  </a:lnTo>
                  <a:lnTo>
                    <a:pt x="1293" y="1654"/>
                  </a:lnTo>
                  <a:lnTo>
                    <a:pt x="1293" y="1659"/>
                  </a:lnTo>
                  <a:lnTo>
                    <a:pt x="1301" y="1659"/>
                  </a:lnTo>
                  <a:lnTo>
                    <a:pt x="1307" y="1659"/>
                  </a:lnTo>
                  <a:close/>
                  <a:moveTo>
                    <a:pt x="1273" y="1691"/>
                  </a:moveTo>
                  <a:lnTo>
                    <a:pt x="1288" y="1675"/>
                  </a:lnTo>
                  <a:lnTo>
                    <a:pt x="1291" y="1670"/>
                  </a:lnTo>
                  <a:lnTo>
                    <a:pt x="1288" y="1665"/>
                  </a:lnTo>
                  <a:lnTo>
                    <a:pt x="1283" y="1662"/>
                  </a:lnTo>
                  <a:lnTo>
                    <a:pt x="1278" y="1665"/>
                  </a:lnTo>
                  <a:lnTo>
                    <a:pt x="1262" y="1681"/>
                  </a:lnTo>
                  <a:lnTo>
                    <a:pt x="1260" y="1686"/>
                  </a:lnTo>
                  <a:lnTo>
                    <a:pt x="1260" y="1691"/>
                  </a:lnTo>
                  <a:lnTo>
                    <a:pt x="1265" y="1694"/>
                  </a:lnTo>
                  <a:lnTo>
                    <a:pt x="1273" y="1691"/>
                  </a:lnTo>
                  <a:close/>
                  <a:moveTo>
                    <a:pt x="1236" y="1722"/>
                  </a:moveTo>
                  <a:lnTo>
                    <a:pt x="1255" y="1707"/>
                  </a:lnTo>
                  <a:lnTo>
                    <a:pt x="1257" y="1702"/>
                  </a:lnTo>
                  <a:lnTo>
                    <a:pt x="1255" y="1696"/>
                  </a:lnTo>
                  <a:lnTo>
                    <a:pt x="1248" y="1694"/>
                  </a:lnTo>
                  <a:lnTo>
                    <a:pt x="1243" y="1696"/>
                  </a:lnTo>
                  <a:lnTo>
                    <a:pt x="1225" y="1709"/>
                  </a:lnTo>
                  <a:lnTo>
                    <a:pt x="1223" y="1714"/>
                  </a:lnTo>
                  <a:lnTo>
                    <a:pt x="1223" y="1720"/>
                  </a:lnTo>
                  <a:lnTo>
                    <a:pt x="1228" y="1722"/>
                  </a:lnTo>
                  <a:lnTo>
                    <a:pt x="1236" y="1722"/>
                  </a:lnTo>
                  <a:close/>
                  <a:moveTo>
                    <a:pt x="1196" y="1751"/>
                  </a:moveTo>
                  <a:lnTo>
                    <a:pt x="1215" y="1736"/>
                  </a:lnTo>
                  <a:lnTo>
                    <a:pt x="1220" y="1731"/>
                  </a:lnTo>
                  <a:lnTo>
                    <a:pt x="1218" y="1725"/>
                  </a:lnTo>
                  <a:lnTo>
                    <a:pt x="1213" y="1722"/>
                  </a:lnTo>
                  <a:lnTo>
                    <a:pt x="1207" y="1722"/>
                  </a:lnTo>
                  <a:lnTo>
                    <a:pt x="1188" y="1738"/>
                  </a:lnTo>
                  <a:lnTo>
                    <a:pt x="1183" y="1741"/>
                  </a:lnTo>
                  <a:lnTo>
                    <a:pt x="1186" y="1749"/>
                  </a:lnTo>
                  <a:lnTo>
                    <a:pt x="1191" y="1751"/>
                  </a:lnTo>
                  <a:lnTo>
                    <a:pt x="1196" y="1751"/>
                  </a:lnTo>
                  <a:close/>
                  <a:moveTo>
                    <a:pt x="1158" y="1775"/>
                  </a:moveTo>
                  <a:lnTo>
                    <a:pt x="1176" y="1762"/>
                  </a:lnTo>
                  <a:lnTo>
                    <a:pt x="1181" y="1759"/>
                  </a:lnTo>
                  <a:lnTo>
                    <a:pt x="1178" y="1751"/>
                  </a:lnTo>
                  <a:lnTo>
                    <a:pt x="1173" y="1749"/>
                  </a:lnTo>
                  <a:lnTo>
                    <a:pt x="1168" y="1749"/>
                  </a:lnTo>
                  <a:lnTo>
                    <a:pt x="1149" y="1762"/>
                  </a:lnTo>
                  <a:lnTo>
                    <a:pt x="1144" y="1767"/>
                  </a:lnTo>
                  <a:lnTo>
                    <a:pt x="1144" y="1772"/>
                  </a:lnTo>
                  <a:lnTo>
                    <a:pt x="1149" y="1775"/>
                  </a:lnTo>
                  <a:lnTo>
                    <a:pt x="1158" y="1775"/>
                  </a:lnTo>
                  <a:close/>
                  <a:moveTo>
                    <a:pt x="1113" y="1799"/>
                  </a:moveTo>
                  <a:lnTo>
                    <a:pt x="1136" y="1788"/>
                  </a:lnTo>
                  <a:lnTo>
                    <a:pt x="1139" y="1783"/>
                  </a:lnTo>
                  <a:lnTo>
                    <a:pt x="1139" y="1778"/>
                  </a:lnTo>
                  <a:lnTo>
                    <a:pt x="1134" y="1772"/>
                  </a:lnTo>
                  <a:lnTo>
                    <a:pt x="1128" y="1772"/>
                  </a:lnTo>
                  <a:lnTo>
                    <a:pt x="1108" y="1783"/>
                  </a:lnTo>
                  <a:lnTo>
                    <a:pt x="1103" y="1788"/>
                  </a:lnTo>
                  <a:lnTo>
                    <a:pt x="1103" y="1793"/>
                  </a:lnTo>
                  <a:lnTo>
                    <a:pt x="1108" y="1799"/>
                  </a:lnTo>
                  <a:lnTo>
                    <a:pt x="1113" y="1799"/>
                  </a:lnTo>
                  <a:close/>
                  <a:moveTo>
                    <a:pt x="1071" y="1816"/>
                  </a:moveTo>
                  <a:lnTo>
                    <a:pt x="1091" y="1809"/>
                  </a:lnTo>
                  <a:lnTo>
                    <a:pt x="1097" y="1804"/>
                  </a:lnTo>
                  <a:lnTo>
                    <a:pt x="1097" y="1799"/>
                  </a:lnTo>
                  <a:lnTo>
                    <a:pt x="1091" y="1793"/>
                  </a:lnTo>
                  <a:lnTo>
                    <a:pt x="1086" y="1793"/>
                  </a:lnTo>
                  <a:lnTo>
                    <a:pt x="1066" y="1804"/>
                  </a:lnTo>
                  <a:lnTo>
                    <a:pt x="1061" y="1806"/>
                  </a:lnTo>
                  <a:lnTo>
                    <a:pt x="1061" y="1811"/>
                  </a:lnTo>
                  <a:lnTo>
                    <a:pt x="1066" y="1816"/>
                  </a:lnTo>
                  <a:lnTo>
                    <a:pt x="1071" y="1816"/>
                  </a:lnTo>
                  <a:close/>
                  <a:moveTo>
                    <a:pt x="1026" y="1833"/>
                  </a:moveTo>
                  <a:lnTo>
                    <a:pt x="1047" y="1825"/>
                  </a:lnTo>
                  <a:lnTo>
                    <a:pt x="1053" y="1822"/>
                  </a:lnTo>
                  <a:lnTo>
                    <a:pt x="1053" y="1816"/>
                  </a:lnTo>
                  <a:lnTo>
                    <a:pt x="1050" y="1811"/>
                  </a:lnTo>
                  <a:lnTo>
                    <a:pt x="1042" y="1811"/>
                  </a:lnTo>
                  <a:lnTo>
                    <a:pt x="1021" y="1819"/>
                  </a:lnTo>
                  <a:lnTo>
                    <a:pt x="1016" y="1822"/>
                  </a:lnTo>
                  <a:lnTo>
                    <a:pt x="1016" y="1828"/>
                  </a:lnTo>
                  <a:lnTo>
                    <a:pt x="1019" y="1833"/>
                  </a:lnTo>
                  <a:lnTo>
                    <a:pt x="1026" y="1833"/>
                  </a:lnTo>
                  <a:close/>
                  <a:moveTo>
                    <a:pt x="979" y="1846"/>
                  </a:moveTo>
                  <a:lnTo>
                    <a:pt x="1003" y="1841"/>
                  </a:lnTo>
                  <a:lnTo>
                    <a:pt x="1008" y="1838"/>
                  </a:lnTo>
                  <a:lnTo>
                    <a:pt x="1008" y="1830"/>
                  </a:lnTo>
                  <a:lnTo>
                    <a:pt x="1006" y="1828"/>
                  </a:lnTo>
                  <a:lnTo>
                    <a:pt x="998" y="1825"/>
                  </a:lnTo>
                  <a:lnTo>
                    <a:pt x="976" y="1833"/>
                  </a:lnTo>
                  <a:lnTo>
                    <a:pt x="971" y="1835"/>
                  </a:lnTo>
                  <a:lnTo>
                    <a:pt x="971" y="1841"/>
                  </a:lnTo>
                  <a:lnTo>
                    <a:pt x="974" y="1846"/>
                  </a:lnTo>
                  <a:lnTo>
                    <a:pt x="979" y="1846"/>
                  </a:lnTo>
                  <a:close/>
                  <a:moveTo>
                    <a:pt x="932" y="1856"/>
                  </a:moveTo>
                  <a:lnTo>
                    <a:pt x="956" y="1853"/>
                  </a:lnTo>
                  <a:lnTo>
                    <a:pt x="961" y="1848"/>
                  </a:lnTo>
                  <a:lnTo>
                    <a:pt x="964" y="1843"/>
                  </a:lnTo>
                  <a:lnTo>
                    <a:pt x="959" y="1838"/>
                  </a:lnTo>
                  <a:lnTo>
                    <a:pt x="953" y="1838"/>
                  </a:lnTo>
                  <a:lnTo>
                    <a:pt x="929" y="1841"/>
                  </a:lnTo>
                  <a:lnTo>
                    <a:pt x="924" y="1846"/>
                  </a:lnTo>
                  <a:lnTo>
                    <a:pt x="924" y="1851"/>
                  </a:lnTo>
                  <a:lnTo>
                    <a:pt x="927" y="1856"/>
                  </a:lnTo>
                  <a:lnTo>
                    <a:pt x="932" y="1856"/>
                  </a:lnTo>
                  <a:close/>
                  <a:moveTo>
                    <a:pt x="885" y="1864"/>
                  </a:moveTo>
                  <a:lnTo>
                    <a:pt x="909" y="1861"/>
                  </a:lnTo>
                  <a:lnTo>
                    <a:pt x="914" y="1859"/>
                  </a:lnTo>
                  <a:lnTo>
                    <a:pt x="916" y="1851"/>
                  </a:lnTo>
                  <a:lnTo>
                    <a:pt x="914" y="1846"/>
                  </a:lnTo>
                  <a:lnTo>
                    <a:pt x="909" y="1846"/>
                  </a:lnTo>
                  <a:lnTo>
                    <a:pt x="885" y="1848"/>
                  </a:lnTo>
                  <a:lnTo>
                    <a:pt x="880" y="1851"/>
                  </a:lnTo>
                  <a:lnTo>
                    <a:pt x="877" y="1856"/>
                  </a:lnTo>
                  <a:lnTo>
                    <a:pt x="880" y="1861"/>
                  </a:lnTo>
                  <a:lnTo>
                    <a:pt x="885" y="1864"/>
                  </a:lnTo>
                  <a:close/>
                  <a:moveTo>
                    <a:pt x="837" y="1866"/>
                  </a:moveTo>
                  <a:lnTo>
                    <a:pt x="862" y="1866"/>
                  </a:lnTo>
                  <a:lnTo>
                    <a:pt x="867" y="1864"/>
                  </a:lnTo>
                  <a:lnTo>
                    <a:pt x="869" y="1859"/>
                  </a:lnTo>
                  <a:lnTo>
                    <a:pt x="867" y="1851"/>
                  </a:lnTo>
                  <a:lnTo>
                    <a:pt x="862" y="1851"/>
                  </a:lnTo>
                  <a:lnTo>
                    <a:pt x="837" y="1851"/>
                  </a:lnTo>
                  <a:lnTo>
                    <a:pt x="832" y="1853"/>
                  </a:lnTo>
                  <a:lnTo>
                    <a:pt x="830" y="1859"/>
                  </a:lnTo>
                  <a:lnTo>
                    <a:pt x="832" y="1864"/>
                  </a:lnTo>
                  <a:lnTo>
                    <a:pt x="837" y="1866"/>
                  </a:lnTo>
                  <a:close/>
                  <a:moveTo>
                    <a:pt x="790" y="1866"/>
                  </a:moveTo>
                  <a:lnTo>
                    <a:pt x="812" y="1866"/>
                  </a:lnTo>
                  <a:lnTo>
                    <a:pt x="814" y="1866"/>
                  </a:lnTo>
                  <a:lnTo>
                    <a:pt x="819" y="1866"/>
                  </a:lnTo>
                  <a:lnTo>
                    <a:pt x="822" y="1859"/>
                  </a:lnTo>
                  <a:lnTo>
                    <a:pt x="819" y="1853"/>
                  </a:lnTo>
                  <a:lnTo>
                    <a:pt x="814" y="1851"/>
                  </a:lnTo>
                  <a:lnTo>
                    <a:pt x="812" y="1851"/>
                  </a:lnTo>
                  <a:lnTo>
                    <a:pt x="790" y="1851"/>
                  </a:lnTo>
                  <a:lnTo>
                    <a:pt x="785" y="1853"/>
                  </a:lnTo>
                  <a:lnTo>
                    <a:pt x="783" y="1859"/>
                  </a:lnTo>
                  <a:lnTo>
                    <a:pt x="785" y="1864"/>
                  </a:lnTo>
                  <a:lnTo>
                    <a:pt x="790" y="1866"/>
                  </a:lnTo>
                  <a:close/>
                  <a:moveTo>
                    <a:pt x="744" y="1864"/>
                  </a:moveTo>
                  <a:lnTo>
                    <a:pt x="767" y="1866"/>
                  </a:lnTo>
                  <a:lnTo>
                    <a:pt x="772" y="1864"/>
                  </a:lnTo>
                  <a:lnTo>
                    <a:pt x="775" y="1859"/>
                  </a:lnTo>
                  <a:lnTo>
                    <a:pt x="772" y="1853"/>
                  </a:lnTo>
                  <a:lnTo>
                    <a:pt x="767" y="1851"/>
                  </a:lnTo>
                  <a:lnTo>
                    <a:pt x="744" y="1848"/>
                  </a:lnTo>
                  <a:lnTo>
                    <a:pt x="738" y="1851"/>
                  </a:lnTo>
                  <a:lnTo>
                    <a:pt x="735" y="1856"/>
                  </a:lnTo>
                  <a:lnTo>
                    <a:pt x="738" y="1861"/>
                  </a:lnTo>
                  <a:lnTo>
                    <a:pt x="744" y="1864"/>
                  </a:lnTo>
                  <a:close/>
                  <a:moveTo>
                    <a:pt x="697" y="1859"/>
                  </a:moveTo>
                  <a:lnTo>
                    <a:pt x="720" y="1861"/>
                  </a:lnTo>
                  <a:lnTo>
                    <a:pt x="725" y="1859"/>
                  </a:lnTo>
                  <a:lnTo>
                    <a:pt x="728" y="1853"/>
                  </a:lnTo>
                  <a:lnTo>
                    <a:pt x="728" y="1848"/>
                  </a:lnTo>
                  <a:lnTo>
                    <a:pt x="722" y="1846"/>
                  </a:lnTo>
                  <a:lnTo>
                    <a:pt x="699" y="1843"/>
                  </a:lnTo>
                  <a:lnTo>
                    <a:pt x="692" y="1843"/>
                  </a:lnTo>
                  <a:lnTo>
                    <a:pt x="688" y="1848"/>
                  </a:lnTo>
                  <a:lnTo>
                    <a:pt x="692" y="1853"/>
                  </a:lnTo>
                  <a:lnTo>
                    <a:pt x="697" y="1859"/>
                  </a:lnTo>
                  <a:close/>
                  <a:moveTo>
                    <a:pt x="650" y="1848"/>
                  </a:moveTo>
                  <a:lnTo>
                    <a:pt x="673" y="1853"/>
                  </a:lnTo>
                  <a:lnTo>
                    <a:pt x="678" y="1851"/>
                  </a:lnTo>
                  <a:lnTo>
                    <a:pt x="680" y="1848"/>
                  </a:lnTo>
                  <a:lnTo>
                    <a:pt x="680" y="1841"/>
                  </a:lnTo>
                  <a:lnTo>
                    <a:pt x="675" y="1838"/>
                  </a:lnTo>
                  <a:lnTo>
                    <a:pt x="652" y="1833"/>
                  </a:lnTo>
                  <a:lnTo>
                    <a:pt x="647" y="1833"/>
                  </a:lnTo>
                  <a:lnTo>
                    <a:pt x="644" y="1838"/>
                  </a:lnTo>
                  <a:lnTo>
                    <a:pt x="644" y="1843"/>
                  </a:lnTo>
                  <a:lnTo>
                    <a:pt x="650" y="1848"/>
                  </a:lnTo>
                  <a:close/>
                  <a:moveTo>
                    <a:pt x="602" y="1835"/>
                  </a:moveTo>
                  <a:lnTo>
                    <a:pt x="626" y="1843"/>
                  </a:lnTo>
                  <a:lnTo>
                    <a:pt x="631" y="1841"/>
                  </a:lnTo>
                  <a:lnTo>
                    <a:pt x="636" y="1835"/>
                  </a:lnTo>
                  <a:lnTo>
                    <a:pt x="636" y="1830"/>
                  </a:lnTo>
                  <a:lnTo>
                    <a:pt x="631" y="1828"/>
                  </a:lnTo>
                  <a:lnTo>
                    <a:pt x="607" y="1819"/>
                  </a:lnTo>
                  <a:lnTo>
                    <a:pt x="602" y="1819"/>
                  </a:lnTo>
                  <a:lnTo>
                    <a:pt x="597" y="1825"/>
                  </a:lnTo>
                  <a:lnTo>
                    <a:pt x="600" y="1833"/>
                  </a:lnTo>
                  <a:lnTo>
                    <a:pt x="602" y="1835"/>
                  </a:lnTo>
                  <a:close/>
                  <a:moveTo>
                    <a:pt x="558" y="1819"/>
                  </a:moveTo>
                  <a:lnTo>
                    <a:pt x="581" y="1828"/>
                  </a:lnTo>
                  <a:lnTo>
                    <a:pt x="586" y="1828"/>
                  </a:lnTo>
                  <a:lnTo>
                    <a:pt x="592" y="1822"/>
                  </a:lnTo>
                  <a:lnTo>
                    <a:pt x="590" y="1816"/>
                  </a:lnTo>
                  <a:lnTo>
                    <a:pt x="586" y="1814"/>
                  </a:lnTo>
                  <a:lnTo>
                    <a:pt x="563" y="1806"/>
                  </a:lnTo>
                  <a:lnTo>
                    <a:pt x="558" y="1806"/>
                  </a:lnTo>
                  <a:lnTo>
                    <a:pt x="553" y="1809"/>
                  </a:lnTo>
                  <a:lnTo>
                    <a:pt x="553" y="1816"/>
                  </a:lnTo>
                  <a:lnTo>
                    <a:pt x="558" y="1819"/>
                  </a:lnTo>
                  <a:close/>
                  <a:moveTo>
                    <a:pt x="513" y="1801"/>
                  </a:moveTo>
                  <a:lnTo>
                    <a:pt x="537" y="1811"/>
                  </a:lnTo>
                  <a:lnTo>
                    <a:pt x="542" y="1811"/>
                  </a:lnTo>
                  <a:lnTo>
                    <a:pt x="547" y="1806"/>
                  </a:lnTo>
                  <a:lnTo>
                    <a:pt x="547" y="1801"/>
                  </a:lnTo>
                  <a:lnTo>
                    <a:pt x="542" y="1796"/>
                  </a:lnTo>
                  <a:lnTo>
                    <a:pt x="521" y="1788"/>
                  </a:lnTo>
                  <a:lnTo>
                    <a:pt x="513" y="1788"/>
                  </a:lnTo>
                  <a:lnTo>
                    <a:pt x="511" y="1791"/>
                  </a:lnTo>
                  <a:lnTo>
                    <a:pt x="511" y="1799"/>
                  </a:lnTo>
                  <a:lnTo>
                    <a:pt x="513" y="1801"/>
                  </a:lnTo>
                  <a:close/>
                  <a:moveTo>
                    <a:pt x="471" y="1783"/>
                  </a:moveTo>
                  <a:lnTo>
                    <a:pt x="493" y="1793"/>
                  </a:lnTo>
                  <a:lnTo>
                    <a:pt x="498" y="1793"/>
                  </a:lnTo>
                  <a:lnTo>
                    <a:pt x="503" y="1788"/>
                  </a:lnTo>
                  <a:lnTo>
                    <a:pt x="503" y="1783"/>
                  </a:lnTo>
                  <a:lnTo>
                    <a:pt x="500" y="1778"/>
                  </a:lnTo>
                  <a:lnTo>
                    <a:pt x="479" y="1767"/>
                  </a:lnTo>
                  <a:lnTo>
                    <a:pt x="471" y="1767"/>
                  </a:lnTo>
                  <a:lnTo>
                    <a:pt x="468" y="1772"/>
                  </a:lnTo>
                  <a:lnTo>
                    <a:pt x="466" y="1778"/>
                  </a:lnTo>
                  <a:lnTo>
                    <a:pt x="471" y="1783"/>
                  </a:lnTo>
                  <a:close/>
                  <a:moveTo>
                    <a:pt x="429" y="1759"/>
                  </a:moveTo>
                  <a:lnTo>
                    <a:pt x="451" y="1772"/>
                  </a:lnTo>
                  <a:lnTo>
                    <a:pt x="456" y="1772"/>
                  </a:lnTo>
                  <a:lnTo>
                    <a:pt x="461" y="1767"/>
                  </a:lnTo>
                  <a:lnTo>
                    <a:pt x="461" y="1762"/>
                  </a:lnTo>
                  <a:lnTo>
                    <a:pt x="458" y="1756"/>
                  </a:lnTo>
                  <a:lnTo>
                    <a:pt x="438" y="1746"/>
                  </a:lnTo>
                  <a:lnTo>
                    <a:pt x="432" y="1746"/>
                  </a:lnTo>
                  <a:lnTo>
                    <a:pt x="426" y="1749"/>
                  </a:lnTo>
                  <a:lnTo>
                    <a:pt x="424" y="1754"/>
                  </a:lnTo>
                  <a:lnTo>
                    <a:pt x="429" y="1759"/>
                  </a:lnTo>
                  <a:close/>
                  <a:moveTo>
                    <a:pt x="388" y="1736"/>
                  </a:moveTo>
                  <a:lnTo>
                    <a:pt x="408" y="1746"/>
                  </a:lnTo>
                  <a:lnTo>
                    <a:pt x="414" y="1749"/>
                  </a:lnTo>
                  <a:lnTo>
                    <a:pt x="419" y="1744"/>
                  </a:lnTo>
                  <a:lnTo>
                    <a:pt x="421" y="1738"/>
                  </a:lnTo>
                  <a:lnTo>
                    <a:pt x="416" y="1733"/>
                  </a:lnTo>
                  <a:lnTo>
                    <a:pt x="398" y="1722"/>
                  </a:lnTo>
                  <a:lnTo>
                    <a:pt x="390" y="1720"/>
                  </a:lnTo>
                  <a:lnTo>
                    <a:pt x="388" y="1722"/>
                  </a:lnTo>
                  <a:lnTo>
                    <a:pt x="385" y="1731"/>
                  </a:lnTo>
                  <a:lnTo>
                    <a:pt x="388" y="1736"/>
                  </a:lnTo>
                  <a:close/>
                  <a:moveTo>
                    <a:pt x="351" y="1707"/>
                  </a:moveTo>
                  <a:lnTo>
                    <a:pt x="369" y="1722"/>
                  </a:lnTo>
                  <a:lnTo>
                    <a:pt x="374" y="1722"/>
                  </a:lnTo>
                  <a:lnTo>
                    <a:pt x="379" y="1720"/>
                  </a:lnTo>
                  <a:lnTo>
                    <a:pt x="382" y="1714"/>
                  </a:lnTo>
                  <a:lnTo>
                    <a:pt x="377" y="1709"/>
                  </a:lnTo>
                  <a:lnTo>
                    <a:pt x="359" y="1694"/>
                  </a:lnTo>
                  <a:lnTo>
                    <a:pt x="354" y="1694"/>
                  </a:lnTo>
                  <a:lnTo>
                    <a:pt x="348" y="1696"/>
                  </a:lnTo>
                  <a:lnTo>
                    <a:pt x="346" y="1702"/>
                  </a:lnTo>
                  <a:lnTo>
                    <a:pt x="351" y="1707"/>
                  </a:lnTo>
                  <a:close/>
                  <a:moveTo>
                    <a:pt x="311" y="1678"/>
                  </a:moveTo>
                  <a:lnTo>
                    <a:pt x="329" y="1694"/>
                  </a:lnTo>
                  <a:lnTo>
                    <a:pt x="338" y="1694"/>
                  </a:lnTo>
                  <a:lnTo>
                    <a:pt x="341" y="1691"/>
                  </a:lnTo>
                  <a:lnTo>
                    <a:pt x="343" y="1686"/>
                  </a:lnTo>
                  <a:lnTo>
                    <a:pt x="341" y="1681"/>
                  </a:lnTo>
                  <a:lnTo>
                    <a:pt x="322" y="1667"/>
                  </a:lnTo>
                  <a:lnTo>
                    <a:pt x="317" y="1665"/>
                  </a:lnTo>
                  <a:lnTo>
                    <a:pt x="311" y="1667"/>
                  </a:lnTo>
                  <a:lnTo>
                    <a:pt x="309" y="1672"/>
                  </a:lnTo>
                  <a:lnTo>
                    <a:pt x="311" y="1678"/>
                  </a:lnTo>
                  <a:close/>
                  <a:moveTo>
                    <a:pt x="277" y="1647"/>
                  </a:moveTo>
                  <a:lnTo>
                    <a:pt x="293" y="1662"/>
                  </a:lnTo>
                  <a:lnTo>
                    <a:pt x="299" y="1665"/>
                  </a:lnTo>
                  <a:lnTo>
                    <a:pt x="306" y="1662"/>
                  </a:lnTo>
                  <a:lnTo>
                    <a:pt x="306" y="1657"/>
                  </a:lnTo>
                  <a:lnTo>
                    <a:pt x="304" y="1652"/>
                  </a:lnTo>
                  <a:lnTo>
                    <a:pt x="288" y="1636"/>
                  </a:lnTo>
                  <a:lnTo>
                    <a:pt x="280" y="1634"/>
                  </a:lnTo>
                  <a:lnTo>
                    <a:pt x="274" y="1636"/>
                  </a:lnTo>
                  <a:lnTo>
                    <a:pt x="274" y="1641"/>
                  </a:lnTo>
                  <a:lnTo>
                    <a:pt x="277" y="1647"/>
                  </a:lnTo>
                  <a:close/>
                  <a:moveTo>
                    <a:pt x="244" y="1615"/>
                  </a:moveTo>
                  <a:lnTo>
                    <a:pt x="259" y="1631"/>
                  </a:lnTo>
                  <a:lnTo>
                    <a:pt x="264" y="1634"/>
                  </a:lnTo>
                  <a:lnTo>
                    <a:pt x="269" y="1631"/>
                  </a:lnTo>
                  <a:lnTo>
                    <a:pt x="272" y="1625"/>
                  </a:lnTo>
                  <a:lnTo>
                    <a:pt x="269" y="1620"/>
                  </a:lnTo>
                  <a:lnTo>
                    <a:pt x="254" y="1602"/>
                  </a:lnTo>
                  <a:lnTo>
                    <a:pt x="249" y="1602"/>
                  </a:lnTo>
                  <a:lnTo>
                    <a:pt x="244" y="1602"/>
                  </a:lnTo>
                  <a:lnTo>
                    <a:pt x="241" y="1607"/>
                  </a:lnTo>
                  <a:lnTo>
                    <a:pt x="244" y="1615"/>
                  </a:lnTo>
                  <a:close/>
                  <a:moveTo>
                    <a:pt x="209" y="1578"/>
                  </a:moveTo>
                  <a:lnTo>
                    <a:pt x="225" y="1597"/>
                  </a:lnTo>
                  <a:lnTo>
                    <a:pt x="231" y="1599"/>
                  </a:lnTo>
                  <a:lnTo>
                    <a:pt x="239" y="1597"/>
                  </a:lnTo>
                  <a:lnTo>
                    <a:pt x="241" y="1592"/>
                  </a:lnTo>
                  <a:lnTo>
                    <a:pt x="239" y="1587"/>
                  </a:lnTo>
                  <a:lnTo>
                    <a:pt x="222" y="1568"/>
                  </a:lnTo>
                  <a:lnTo>
                    <a:pt x="217" y="1565"/>
                  </a:lnTo>
                  <a:lnTo>
                    <a:pt x="212" y="1568"/>
                  </a:lnTo>
                  <a:lnTo>
                    <a:pt x="209" y="1573"/>
                  </a:lnTo>
                  <a:lnTo>
                    <a:pt x="209" y="1578"/>
                  </a:lnTo>
                  <a:close/>
                  <a:moveTo>
                    <a:pt x="181" y="1542"/>
                  </a:moveTo>
                  <a:lnTo>
                    <a:pt x="194" y="1560"/>
                  </a:lnTo>
                  <a:lnTo>
                    <a:pt x="199" y="1562"/>
                  </a:lnTo>
                  <a:lnTo>
                    <a:pt x="207" y="1562"/>
                  </a:lnTo>
                  <a:lnTo>
                    <a:pt x="209" y="1557"/>
                  </a:lnTo>
                  <a:lnTo>
                    <a:pt x="207" y="1552"/>
                  </a:lnTo>
                  <a:lnTo>
                    <a:pt x="194" y="1534"/>
                  </a:lnTo>
                  <a:lnTo>
                    <a:pt x="189" y="1528"/>
                  </a:lnTo>
                  <a:lnTo>
                    <a:pt x="181" y="1532"/>
                  </a:lnTo>
                  <a:lnTo>
                    <a:pt x="177" y="1537"/>
                  </a:lnTo>
                  <a:lnTo>
                    <a:pt x="181" y="1542"/>
                  </a:lnTo>
                  <a:close/>
                  <a:moveTo>
                    <a:pt x="152" y="1505"/>
                  </a:moveTo>
                  <a:lnTo>
                    <a:pt x="165" y="1523"/>
                  </a:lnTo>
                  <a:lnTo>
                    <a:pt x="170" y="1525"/>
                  </a:lnTo>
                  <a:lnTo>
                    <a:pt x="177" y="1525"/>
                  </a:lnTo>
                  <a:lnTo>
                    <a:pt x="181" y="1520"/>
                  </a:lnTo>
                  <a:lnTo>
                    <a:pt x="177" y="1513"/>
                  </a:lnTo>
                  <a:lnTo>
                    <a:pt x="165" y="1495"/>
                  </a:lnTo>
                  <a:lnTo>
                    <a:pt x="159" y="1492"/>
                  </a:lnTo>
                  <a:lnTo>
                    <a:pt x="154" y="1492"/>
                  </a:lnTo>
                  <a:lnTo>
                    <a:pt x="152" y="1497"/>
                  </a:lnTo>
                  <a:lnTo>
                    <a:pt x="152" y="1505"/>
                  </a:lnTo>
                  <a:close/>
                  <a:moveTo>
                    <a:pt x="125" y="1463"/>
                  </a:moveTo>
                  <a:lnTo>
                    <a:pt x="139" y="1484"/>
                  </a:lnTo>
                  <a:lnTo>
                    <a:pt x="144" y="1487"/>
                  </a:lnTo>
                  <a:lnTo>
                    <a:pt x="149" y="1487"/>
                  </a:lnTo>
                  <a:lnTo>
                    <a:pt x="152" y="1481"/>
                  </a:lnTo>
                  <a:lnTo>
                    <a:pt x="152" y="1476"/>
                  </a:lnTo>
                  <a:lnTo>
                    <a:pt x="139" y="1455"/>
                  </a:lnTo>
                  <a:lnTo>
                    <a:pt x="134" y="1453"/>
                  </a:lnTo>
                  <a:lnTo>
                    <a:pt x="129" y="1453"/>
                  </a:lnTo>
                  <a:lnTo>
                    <a:pt x="125" y="1458"/>
                  </a:lnTo>
                  <a:lnTo>
                    <a:pt x="125" y="1463"/>
                  </a:lnTo>
                  <a:close/>
                  <a:moveTo>
                    <a:pt x="102" y="1423"/>
                  </a:moveTo>
                  <a:lnTo>
                    <a:pt x="115" y="1445"/>
                  </a:lnTo>
                  <a:lnTo>
                    <a:pt x="117" y="1447"/>
                  </a:lnTo>
                  <a:lnTo>
                    <a:pt x="125" y="1447"/>
                  </a:lnTo>
                  <a:lnTo>
                    <a:pt x="129" y="1442"/>
                  </a:lnTo>
                  <a:lnTo>
                    <a:pt x="129" y="1437"/>
                  </a:lnTo>
                  <a:lnTo>
                    <a:pt x="115" y="1416"/>
                  </a:lnTo>
                  <a:lnTo>
                    <a:pt x="112" y="1411"/>
                  </a:lnTo>
                  <a:lnTo>
                    <a:pt x="105" y="1413"/>
                  </a:lnTo>
                  <a:lnTo>
                    <a:pt x="102" y="1416"/>
                  </a:lnTo>
                  <a:lnTo>
                    <a:pt x="102" y="1423"/>
                  </a:lnTo>
                  <a:close/>
                  <a:moveTo>
                    <a:pt x="81" y="1379"/>
                  </a:moveTo>
                  <a:lnTo>
                    <a:pt x="92" y="1403"/>
                  </a:lnTo>
                  <a:lnTo>
                    <a:pt x="97" y="1405"/>
                  </a:lnTo>
                  <a:lnTo>
                    <a:pt x="102" y="1405"/>
                  </a:lnTo>
                  <a:lnTo>
                    <a:pt x="105" y="1400"/>
                  </a:lnTo>
                  <a:lnTo>
                    <a:pt x="105" y="1395"/>
                  </a:lnTo>
                  <a:lnTo>
                    <a:pt x="94" y="1374"/>
                  </a:lnTo>
                  <a:lnTo>
                    <a:pt x="92" y="1369"/>
                  </a:lnTo>
                  <a:lnTo>
                    <a:pt x="84" y="1369"/>
                  </a:lnTo>
                  <a:lnTo>
                    <a:pt x="81" y="1374"/>
                  </a:lnTo>
                  <a:lnTo>
                    <a:pt x="81" y="1379"/>
                  </a:lnTo>
                  <a:close/>
                  <a:moveTo>
                    <a:pt x="63" y="1338"/>
                  </a:moveTo>
                  <a:lnTo>
                    <a:pt x="70" y="1358"/>
                  </a:lnTo>
                  <a:lnTo>
                    <a:pt x="75" y="1363"/>
                  </a:lnTo>
                  <a:lnTo>
                    <a:pt x="81" y="1363"/>
                  </a:lnTo>
                  <a:lnTo>
                    <a:pt x="87" y="1358"/>
                  </a:lnTo>
                  <a:lnTo>
                    <a:pt x="87" y="1353"/>
                  </a:lnTo>
                  <a:lnTo>
                    <a:pt x="75" y="1332"/>
                  </a:lnTo>
                  <a:lnTo>
                    <a:pt x="73" y="1326"/>
                  </a:lnTo>
                  <a:lnTo>
                    <a:pt x="65" y="1326"/>
                  </a:lnTo>
                  <a:lnTo>
                    <a:pt x="63" y="1329"/>
                  </a:lnTo>
                  <a:lnTo>
                    <a:pt x="63" y="1338"/>
                  </a:lnTo>
                  <a:close/>
                  <a:moveTo>
                    <a:pt x="45" y="1293"/>
                  </a:moveTo>
                  <a:lnTo>
                    <a:pt x="52" y="1314"/>
                  </a:lnTo>
                  <a:lnTo>
                    <a:pt x="57" y="1319"/>
                  </a:lnTo>
                  <a:lnTo>
                    <a:pt x="63" y="1319"/>
                  </a:lnTo>
                  <a:lnTo>
                    <a:pt x="68" y="1314"/>
                  </a:lnTo>
                  <a:lnTo>
                    <a:pt x="68" y="1308"/>
                  </a:lnTo>
                  <a:lnTo>
                    <a:pt x="60" y="1287"/>
                  </a:lnTo>
                  <a:lnTo>
                    <a:pt x="55" y="1282"/>
                  </a:lnTo>
                  <a:lnTo>
                    <a:pt x="50" y="1282"/>
                  </a:lnTo>
                  <a:lnTo>
                    <a:pt x="45" y="1284"/>
                  </a:lnTo>
                  <a:lnTo>
                    <a:pt x="45" y="1293"/>
                  </a:lnTo>
                  <a:close/>
                  <a:moveTo>
                    <a:pt x="32" y="1246"/>
                  </a:moveTo>
                  <a:lnTo>
                    <a:pt x="39" y="1269"/>
                  </a:lnTo>
                  <a:lnTo>
                    <a:pt x="42" y="1274"/>
                  </a:lnTo>
                  <a:lnTo>
                    <a:pt x="47" y="1274"/>
                  </a:lnTo>
                  <a:lnTo>
                    <a:pt x="52" y="1271"/>
                  </a:lnTo>
                  <a:lnTo>
                    <a:pt x="52" y="1264"/>
                  </a:lnTo>
                  <a:lnTo>
                    <a:pt x="47" y="1243"/>
                  </a:lnTo>
                  <a:lnTo>
                    <a:pt x="42" y="1237"/>
                  </a:lnTo>
                  <a:lnTo>
                    <a:pt x="37" y="1237"/>
                  </a:lnTo>
                  <a:lnTo>
                    <a:pt x="32" y="1241"/>
                  </a:lnTo>
                  <a:lnTo>
                    <a:pt x="32" y="1246"/>
                  </a:lnTo>
                  <a:close/>
                  <a:moveTo>
                    <a:pt x="20" y="1201"/>
                  </a:moveTo>
                  <a:lnTo>
                    <a:pt x="27" y="1224"/>
                  </a:lnTo>
                  <a:lnTo>
                    <a:pt x="29" y="1227"/>
                  </a:lnTo>
                  <a:lnTo>
                    <a:pt x="34" y="1229"/>
                  </a:lnTo>
                  <a:lnTo>
                    <a:pt x="39" y="1224"/>
                  </a:lnTo>
                  <a:lnTo>
                    <a:pt x="39" y="1219"/>
                  </a:lnTo>
                  <a:lnTo>
                    <a:pt x="34" y="1196"/>
                  </a:lnTo>
                  <a:lnTo>
                    <a:pt x="32" y="1193"/>
                  </a:lnTo>
                  <a:lnTo>
                    <a:pt x="27" y="1190"/>
                  </a:lnTo>
                  <a:lnTo>
                    <a:pt x="20" y="1193"/>
                  </a:lnTo>
                  <a:lnTo>
                    <a:pt x="20" y="1201"/>
                  </a:lnTo>
                  <a:close/>
                  <a:moveTo>
                    <a:pt x="10" y="1154"/>
                  </a:moveTo>
                  <a:lnTo>
                    <a:pt x="15" y="1177"/>
                  </a:lnTo>
                  <a:lnTo>
                    <a:pt x="18" y="1182"/>
                  </a:lnTo>
                  <a:lnTo>
                    <a:pt x="23" y="1182"/>
                  </a:lnTo>
                  <a:lnTo>
                    <a:pt x="29" y="1180"/>
                  </a:lnTo>
                  <a:lnTo>
                    <a:pt x="32" y="1174"/>
                  </a:lnTo>
                  <a:lnTo>
                    <a:pt x="27" y="1151"/>
                  </a:lnTo>
                  <a:lnTo>
                    <a:pt x="23" y="1146"/>
                  </a:lnTo>
                  <a:lnTo>
                    <a:pt x="18" y="1144"/>
                  </a:lnTo>
                  <a:lnTo>
                    <a:pt x="13" y="1149"/>
                  </a:lnTo>
                  <a:lnTo>
                    <a:pt x="10" y="1154"/>
                  </a:lnTo>
                  <a:close/>
                  <a:moveTo>
                    <a:pt x="5" y="1107"/>
                  </a:moveTo>
                  <a:lnTo>
                    <a:pt x="8" y="1130"/>
                  </a:lnTo>
                  <a:lnTo>
                    <a:pt x="10" y="1135"/>
                  </a:lnTo>
                  <a:lnTo>
                    <a:pt x="15" y="1135"/>
                  </a:lnTo>
                  <a:lnTo>
                    <a:pt x="20" y="1132"/>
                  </a:lnTo>
                  <a:lnTo>
                    <a:pt x="23" y="1127"/>
                  </a:lnTo>
                  <a:lnTo>
                    <a:pt x="20" y="1104"/>
                  </a:lnTo>
                  <a:lnTo>
                    <a:pt x="18" y="1099"/>
                  </a:lnTo>
                  <a:lnTo>
                    <a:pt x="10" y="1099"/>
                  </a:lnTo>
                  <a:lnTo>
                    <a:pt x="5" y="1102"/>
                  </a:lnTo>
                  <a:lnTo>
                    <a:pt x="5" y="1107"/>
                  </a:lnTo>
                  <a:close/>
                  <a:moveTo>
                    <a:pt x="0" y="1060"/>
                  </a:moveTo>
                  <a:lnTo>
                    <a:pt x="2" y="1083"/>
                  </a:lnTo>
                  <a:lnTo>
                    <a:pt x="5" y="1088"/>
                  </a:lnTo>
                  <a:lnTo>
                    <a:pt x="10" y="1088"/>
                  </a:lnTo>
                  <a:lnTo>
                    <a:pt x="15" y="1085"/>
                  </a:lnTo>
                  <a:lnTo>
                    <a:pt x="18" y="1080"/>
                  </a:lnTo>
                  <a:lnTo>
                    <a:pt x="15" y="1057"/>
                  </a:lnTo>
                  <a:lnTo>
                    <a:pt x="13" y="1052"/>
                  </a:lnTo>
                  <a:lnTo>
                    <a:pt x="8" y="1052"/>
                  </a:lnTo>
                  <a:lnTo>
                    <a:pt x="2" y="1052"/>
                  </a:lnTo>
                  <a:lnTo>
                    <a:pt x="0" y="1060"/>
                  </a:lnTo>
                  <a:close/>
                  <a:moveTo>
                    <a:pt x="0" y="1010"/>
                  </a:moveTo>
                  <a:lnTo>
                    <a:pt x="0" y="1015"/>
                  </a:lnTo>
                  <a:lnTo>
                    <a:pt x="0" y="1035"/>
                  </a:lnTo>
                  <a:lnTo>
                    <a:pt x="2" y="1041"/>
                  </a:lnTo>
                  <a:lnTo>
                    <a:pt x="8" y="1041"/>
                  </a:lnTo>
                  <a:lnTo>
                    <a:pt x="13" y="1041"/>
                  </a:lnTo>
                  <a:lnTo>
                    <a:pt x="15" y="1033"/>
                  </a:lnTo>
                  <a:lnTo>
                    <a:pt x="15" y="1015"/>
                  </a:lnTo>
                  <a:lnTo>
                    <a:pt x="15" y="1010"/>
                  </a:lnTo>
                  <a:lnTo>
                    <a:pt x="13" y="1005"/>
                  </a:lnTo>
                  <a:lnTo>
                    <a:pt x="8" y="1002"/>
                  </a:lnTo>
                  <a:lnTo>
                    <a:pt x="2" y="1005"/>
                  </a:lnTo>
                  <a:lnTo>
                    <a:pt x="0" y="1010"/>
                  </a:lnTo>
                  <a:close/>
                  <a:moveTo>
                    <a:pt x="0" y="963"/>
                  </a:moveTo>
                  <a:lnTo>
                    <a:pt x="0" y="986"/>
                  </a:lnTo>
                  <a:lnTo>
                    <a:pt x="2" y="993"/>
                  </a:lnTo>
                  <a:lnTo>
                    <a:pt x="8" y="993"/>
                  </a:lnTo>
                  <a:lnTo>
                    <a:pt x="13" y="993"/>
                  </a:lnTo>
                  <a:lnTo>
                    <a:pt x="15" y="988"/>
                  </a:lnTo>
                  <a:lnTo>
                    <a:pt x="15" y="965"/>
                  </a:lnTo>
                  <a:lnTo>
                    <a:pt x="15" y="957"/>
                  </a:lnTo>
                  <a:lnTo>
                    <a:pt x="10" y="955"/>
                  </a:lnTo>
                  <a:lnTo>
                    <a:pt x="2" y="957"/>
                  </a:lnTo>
                  <a:lnTo>
                    <a:pt x="0" y="963"/>
                  </a:lnTo>
                  <a:close/>
                  <a:moveTo>
                    <a:pt x="5" y="915"/>
                  </a:moveTo>
                  <a:lnTo>
                    <a:pt x="2" y="938"/>
                  </a:lnTo>
                  <a:lnTo>
                    <a:pt x="5" y="944"/>
                  </a:lnTo>
                  <a:lnTo>
                    <a:pt x="10" y="946"/>
                  </a:lnTo>
                  <a:lnTo>
                    <a:pt x="15" y="946"/>
                  </a:lnTo>
                  <a:lnTo>
                    <a:pt x="18" y="941"/>
                  </a:lnTo>
                  <a:lnTo>
                    <a:pt x="20" y="918"/>
                  </a:lnTo>
                  <a:lnTo>
                    <a:pt x="18" y="913"/>
                  </a:lnTo>
                  <a:lnTo>
                    <a:pt x="13" y="910"/>
                  </a:lnTo>
                  <a:lnTo>
                    <a:pt x="8" y="910"/>
                  </a:lnTo>
                  <a:lnTo>
                    <a:pt x="5" y="915"/>
                  </a:lnTo>
                  <a:close/>
                  <a:moveTo>
                    <a:pt x="13" y="868"/>
                  </a:moveTo>
                  <a:lnTo>
                    <a:pt x="8" y="891"/>
                  </a:lnTo>
                  <a:lnTo>
                    <a:pt x="10" y="896"/>
                  </a:lnTo>
                  <a:lnTo>
                    <a:pt x="15" y="902"/>
                  </a:lnTo>
                  <a:lnTo>
                    <a:pt x="20" y="900"/>
                  </a:lnTo>
                  <a:lnTo>
                    <a:pt x="23" y="894"/>
                  </a:lnTo>
                  <a:lnTo>
                    <a:pt x="29" y="871"/>
                  </a:lnTo>
                  <a:lnTo>
                    <a:pt x="27" y="866"/>
                  </a:lnTo>
                  <a:lnTo>
                    <a:pt x="20" y="863"/>
                  </a:lnTo>
                  <a:lnTo>
                    <a:pt x="15" y="863"/>
                  </a:lnTo>
                  <a:lnTo>
                    <a:pt x="13" y="868"/>
                  </a:lnTo>
                  <a:close/>
                  <a:moveTo>
                    <a:pt x="20" y="821"/>
                  </a:moveTo>
                  <a:lnTo>
                    <a:pt x="15" y="844"/>
                  </a:lnTo>
                  <a:lnTo>
                    <a:pt x="18" y="853"/>
                  </a:lnTo>
                  <a:lnTo>
                    <a:pt x="23" y="855"/>
                  </a:lnTo>
                  <a:lnTo>
                    <a:pt x="29" y="853"/>
                  </a:lnTo>
                  <a:lnTo>
                    <a:pt x="32" y="847"/>
                  </a:lnTo>
                  <a:lnTo>
                    <a:pt x="37" y="826"/>
                  </a:lnTo>
                  <a:lnTo>
                    <a:pt x="37" y="821"/>
                  </a:lnTo>
                  <a:lnTo>
                    <a:pt x="32" y="816"/>
                  </a:lnTo>
                  <a:lnTo>
                    <a:pt x="27" y="818"/>
                  </a:lnTo>
                  <a:lnTo>
                    <a:pt x="20" y="821"/>
                  </a:lnTo>
                  <a:close/>
                  <a:moveTo>
                    <a:pt x="34" y="776"/>
                  </a:moveTo>
                  <a:lnTo>
                    <a:pt x="29" y="792"/>
                  </a:lnTo>
                  <a:lnTo>
                    <a:pt x="29" y="799"/>
                  </a:lnTo>
                  <a:lnTo>
                    <a:pt x="29" y="805"/>
                  </a:lnTo>
                  <a:lnTo>
                    <a:pt x="34" y="808"/>
                  </a:lnTo>
                  <a:lnTo>
                    <a:pt x="39" y="808"/>
                  </a:lnTo>
                  <a:lnTo>
                    <a:pt x="42" y="803"/>
                  </a:lnTo>
                  <a:lnTo>
                    <a:pt x="45" y="797"/>
                  </a:lnTo>
                  <a:lnTo>
                    <a:pt x="50" y="781"/>
                  </a:lnTo>
                  <a:lnTo>
                    <a:pt x="47" y="774"/>
                  </a:lnTo>
                  <a:lnTo>
                    <a:pt x="45" y="771"/>
                  </a:lnTo>
                  <a:lnTo>
                    <a:pt x="37" y="771"/>
                  </a:lnTo>
                  <a:lnTo>
                    <a:pt x="34" y="776"/>
                  </a:lnTo>
                  <a:close/>
                  <a:moveTo>
                    <a:pt x="47" y="732"/>
                  </a:moveTo>
                  <a:lnTo>
                    <a:pt x="42" y="752"/>
                  </a:lnTo>
                  <a:lnTo>
                    <a:pt x="42" y="758"/>
                  </a:lnTo>
                  <a:lnTo>
                    <a:pt x="45" y="763"/>
                  </a:lnTo>
                  <a:lnTo>
                    <a:pt x="52" y="763"/>
                  </a:lnTo>
                  <a:lnTo>
                    <a:pt x="55" y="758"/>
                  </a:lnTo>
                  <a:lnTo>
                    <a:pt x="63" y="734"/>
                  </a:lnTo>
                  <a:lnTo>
                    <a:pt x="63" y="729"/>
                  </a:lnTo>
                  <a:lnTo>
                    <a:pt x="57" y="726"/>
                  </a:lnTo>
                  <a:lnTo>
                    <a:pt x="52" y="726"/>
                  </a:lnTo>
                  <a:lnTo>
                    <a:pt x="47" y="732"/>
                  </a:lnTo>
                  <a:close/>
                  <a:moveTo>
                    <a:pt x="63" y="687"/>
                  </a:moveTo>
                  <a:lnTo>
                    <a:pt x="55" y="708"/>
                  </a:lnTo>
                  <a:lnTo>
                    <a:pt x="55" y="714"/>
                  </a:lnTo>
                  <a:lnTo>
                    <a:pt x="60" y="719"/>
                  </a:lnTo>
                  <a:lnTo>
                    <a:pt x="65" y="719"/>
                  </a:lnTo>
                  <a:lnTo>
                    <a:pt x="70" y="714"/>
                  </a:lnTo>
                  <a:lnTo>
                    <a:pt x="79" y="692"/>
                  </a:lnTo>
                  <a:lnTo>
                    <a:pt x="79" y="684"/>
                  </a:lnTo>
                  <a:lnTo>
                    <a:pt x="73" y="682"/>
                  </a:lnTo>
                  <a:lnTo>
                    <a:pt x="68" y="682"/>
                  </a:lnTo>
                  <a:lnTo>
                    <a:pt x="63" y="687"/>
                  </a:lnTo>
                  <a:close/>
                  <a:moveTo>
                    <a:pt x="81" y="642"/>
                  </a:moveTo>
                  <a:lnTo>
                    <a:pt x="73" y="664"/>
                  </a:lnTo>
                  <a:lnTo>
                    <a:pt x="73" y="669"/>
                  </a:lnTo>
                  <a:lnTo>
                    <a:pt x="75" y="674"/>
                  </a:lnTo>
                  <a:lnTo>
                    <a:pt x="84" y="674"/>
                  </a:lnTo>
                  <a:lnTo>
                    <a:pt x="87" y="669"/>
                  </a:lnTo>
                  <a:lnTo>
                    <a:pt x="97" y="647"/>
                  </a:lnTo>
                  <a:lnTo>
                    <a:pt x="97" y="642"/>
                  </a:lnTo>
                  <a:lnTo>
                    <a:pt x="92" y="637"/>
                  </a:lnTo>
                  <a:lnTo>
                    <a:pt x="87" y="637"/>
                  </a:lnTo>
                  <a:lnTo>
                    <a:pt x="81" y="642"/>
                  </a:lnTo>
                  <a:close/>
                  <a:moveTo>
                    <a:pt x="102" y="598"/>
                  </a:moveTo>
                  <a:lnTo>
                    <a:pt x="92" y="619"/>
                  </a:lnTo>
                  <a:lnTo>
                    <a:pt x="92" y="627"/>
                  </a:lnTo>
                  <a:lnTo>
                    <a:pt x="97" y="629"/>
                  </a:lnTo>
                  <a:lnTo>
                    <a:pt x="102" y="632"/>
                  </a:lnTo>
                  <a:lnTo>
                    <a:pt x="107" y="627"/>
                  </a:lnTo>
                  <a:lnTo>
                    <a:pt x="115" y="605"/>
                  </a:lnTo>
                  <a:lnTo>
                    <a:pt x="117" y="600"/>
                  </a:lnTo>
                  <a:lnTo>
                    <a:pt x="112" y="595"/>
                  </a:lnTo>
                  <a:lnTo>
                    <a:pt x="107" y="595"/>
                  </a:lnTo>
                  <a:lnTo>
                    <a:pt x="102" y="598"/>
                  </a:lnTo>
                  <a:close/>
                  <a:moveTo>
                    <a:pt x="123" y="556"/>
                  </a:moveTo>
                  <a:lnTo>
                    <a:pt x="112" y="577"/>
                  </a:lnTo>
                  <a:lnTo>
                    <a:pt x="112" y="582"/>
                  </a:lnTo>
                  <a:lnTo>
                    <a:pt x="115" y="587"/>
                  </a:lnTo>
                  <a:lnTo>
                    <a:pt x="123" y="587"/>
                  </a:lnTo>
                  <a:lnTo>
                    <a:pt x="125" y="585"/>
                  </a:lnTo>
                  <a:lnTo>
                    <a:pt x="139" y="564"/>
                  </a:lnTo>
                  <a:lnTo>
                    <a:pt x="139" y="558"/>
                  </a:lnTo>
                  <a:lnTo>
                    <a:pt x="134" y="553"/>
                  </a:lnTo>
                  <a:lnTo>
                    <a:pt x="129" y="553"/>
                  </a:lnTo>
                  <a:lnTo>
                    <a:pt x="123" y="556"/>
                  </a:lnTo>
                  <a:close/>
                  <a:moveTo>
                    <a:pt x="147" y="515"/>
                  </a:moveTo>
                  <a:lnTo>
                    <a:pt x="136" y="535"/>
                  </a:lnTo>
                  <a:lnTo>
                    <a:pt x="134" y="543"/>
                  </a:lnTo>
                  <a:lnTo>
                    <a:pt x="139" y="545"/>
                  </a:lnTo>
                  <a:lnTo>
                    <a:pt x="144" y="548"/>
                  </a:lnTo>
                  <a:lnTo>
                    <a:pt x="149" y="543"/>
                  </a:lnTo>
                  <a:lnTo>
                    <a:pt x="162" y="525"/>
                  </a:lnTo>
                  <a:lnTo>
                    <a:pt x="162" y="517"/>
                  </a:lnTo>
                  <a:lnTo>
                    <a:pt x="159" y="512"/>
                  </a:lnTo>
                  <a:lnTo>
                    <a:pt x="152" y="512"/>
                  </a:lnTo>
                  <a:lnTo>
                    <a:pt x="147" y="515"/>
                  </a:lnTo>
                  <a:close/>
                  <a:moveTo>
                    <a:pt x="172" y="475"/>
                  </a:moveTo>
                  <a:lnTo>
                    <a:pt x="159" y="496"/>
                  </a:lnTo>
                  <a:lnTo>
                    <a:pt x="159" y="501"/>
                  </a:lnTo>
                  <a:lnTo>
                    <a:pt x="162" y="506"/>
                  </a:lnTo>
                  <a:lnTo>
                    <a:pt x="167" y="506"/>
                  </a:lnTo>
                  <a:lnTo>
                    <a:pt x="172" y="503"/>
                  </a:lnTo>
                  <a:lnTo>
                    <a:pt x="186" y="485"/>
                  </a:lnTo>
                  <a:lnTo>
                    <a:pt x="189" y="478"/>
                  </a:lnTo>
                  <a:lnTo>
                    <a:pt x="184" y="472"/>
                  </a:lnTo>
                  <a:lnTo>
                    <a:pt x="177" y="472"/>
                  </a:lnTo>
                  <a:lnTo>
                    <a:pt x="172" y="475"/>
                  </a:lnTo>
                  <a:close/>
                  <a:moveTo>
                    <a:pt x="202" y="436"/>
                  </a:moveTo>
                  <a:lnTo>
                    <a:pt x="186" y="456"/>
                  </a:lnTo>
                  <a:lnTo>
                    <a:pt x="186" y="461"/>
                  </a:lnTo>
                  <a:lnTo>
                    <a:pt x="189" y="467"/>
                  </a:lnTo>
                  <a:lnTo>
                    <a:pt x="194" y="467"/>
                  </a:lnTo>
                  <a:lnTo>
                    <a:pt x="199" y="465"/>
                  </a:lnTo>
                  <a:lnTo>
                    <a:pt x="212" y="446"/>
                  </a:lnTo>
                  <a:lnTo>
                    <a:pt x="214" y="441"/>
                  </a:lnTo>
                  <a:lnTo>
                    <a:pt x="212" y="436"/>
                  </a:lnTo>
                  <a:lnTo>
                    <a:pt x="204" y="433"/>
                  </a:lnTo>
                  <a:lnTo>
                    <a:pt x="202" y="436"/>
                  </a:lnTo>
                  <a:close/>
                  <a:moveTo>
                    <a:pt x="231" y="399"/>
                  </a:moveTo>
                  <a:lnTo>
                    <a:pt x="214" y="417"/>
                  </a:lnTo>
                  <a:lnTo>
                    <a:pt x="212" y="423"/>
                  </a:lnTo>
                  <a:lnTo>
                    <a:pt x="217" y="428"/>
                  </a:lnTo>
                  <a:lnTo>
                    <a:pt x="222" y="430"/>
                  </a:lnTo>
                  <a:lnTo>
                    <a:pt x="227" y="428"/>
                  </a:lnTo>
                  <a:lnTo>
                    <a:pt x="241" y="409"/>
                  </a:lnTo>
                  <a:lnTo>
                    <a:pt x="244" y="404"/>
                  </a:lnTo>
                  <a:lnTo>
                    <a:pt x="241" y="399"/>
                  </a:lnTo>
                  <a:lnTo>
                    <a:pt x="236" y="396"/>
                  </a:lnTo>
                  <a:lnTo>
                    <a:pt x="231" y="399"/>
                  </a:lnTo>
                  <a:close/>
                  <a:moveTo>
                    <a:pt x="259" y="362"/>
                  </a:moveTo>
                  <a:lnTo>
                    <a:pt x="244" y="381"/>
                  </a:lnTo>
                  <a:lnTo>
                    <a:pt x="244" y="386"/>
                  </a:lnTo>
                  <a:lnTo>
                    <a:pt x="246" y="391"/>
                  </a:lnTo>
                  <a:lnTo>
                    <a:pt x="251" y="393"/>
                  </a:lnTo>
                  <a:lnTo>
                    <a:pt x="257" y="391"/>
                  </a:lnTo>
                  <a:lnTo>
                    <a:pt x="272" y="373"/>
                  </a:lnTo>
                  <a:lnTo>
                    <a:pt x="272" y="368"/>
                  </a:lnTo>
                  <a:lnTo>
                    <a:pt x="269" y="362"/>
                  </a:lnTo>
                  <a:lnTo>
                    <a:pt x="264" y="359"/>
                  </a:lnTo>
                  <a:lnTo>
                    <a:pt x="259" y="362"/>
                  </a:lnTo>
                  <a:close/>
                  <a:moveTo>
                    <a:pt x="293" y="328"/>
                  </a:moveTo>
                  <a:lnTo>
                    <a:pt x="274" y="346"/>
                  </a:lnTo>
                  <a:lnTo>
                    <a:pt x="274" y="351"/>
                  </a:lnTo>
                  <a:lnTo>
                    <a:pt x="274" y="356"/>
                  </a:lnTo>
                  <a:lnTo>
                    <a:pt x="283" y="359"/>
                  </a:lnTo>
                  <a:lnTo>
                    <a:pt x="288" y="356"/>
                  </a:lnTo>
                  <a:lnTo>
                    <a:pt x="304" y="338"/>
                  </a:lnTo>
                  <a:lnTo>
                    <a:pt x="306" y="333"/>
                  </a:lnTo>
                  <a:lnTo>
                    <a:pt x="304" y="328"/>
                  </a:lnTo>
                  <a:lnTo>
                    <a:pt x="299" y="326"/>
                  </a:lnTo>
                  <a:lnTo>
                    <a:pt x="293" y="328"/>
                  </a:lnTo>
                  <a:close/>
                  <a:moveTo>
                    <a:pt x="324" y="294"/>
                  </a:moveTo>
                  <a:lnTo>
                    <a:pt x="309" y="312"/>
                  </a:lnTo>
                  <a:lnTo>
                    <a:pt x="306" y="318"/>
                  </a:lnTo>
                  <a:lnTo>
                    <a:pt x="309" y="323"/>
                  </a:lnTo>
                  <a:lnTo>
                    <a:pt x="314" y="326"/>
                  </a:lnTo>
                  <a:lnTo>
                    <a:pt x="319" y="323"/>
                  </a:lnTo>
                  <a:lnTo>
                    <a:pt x="338" y="307"/>
                  </a:lnTo>
                  <a:lnTo>
                    <a:pt x="338" y="302"/>
                  </a:lnTo>
                  <a:lnTo>
                    <a:pt x="338" y="294"/>
                  </a:lnTo>
                  <a:lnTo>
                    <a:pt x="333" y="291"/>
                  </a:lnTo>
                  <a:lnTo>
                    <a:pt x="324" y="294"/>
                  </a:lnTo>
                  <a:close/>
                  <a:moveTo>
                    <a:pt x="361" y="262"/>
                  </a:moveTo>
                  <a:lnTo>
                    <a:pt x="343" y="278"/>
                  </a:lnTo>
                  <a:lnTo>
                    <a:pt x="341" y="284"/>
                  </a:lnTo>
                  <a:lnTo>
                    <a:pt x="343" y="289"/>
                  </a:lnTo>
                  <a:lnTo>
                    <a:pt x="348" y="291"/>
                  </a:lnTo>
                  <a:lnTo>
                    <a:pt x="354" y="291"/>
                  </a:lnTo>
                  <a:lnTo>
                    <a:pt x="371" y="276"/>
                  </a:lnTo>
                  <a:lnTo>
                    <a:pt x="374" y="271"/>
                  </a:lnTo>
                  <a:lnTo>
                    <a:pt x="371" y="262"/>
                  </a:lnTo>
                  <a:lnTo>
                    <a:pt x="366" y="260"/>
                  </a:lnTo>
                  <a:lnTo>
                    <a:pt x="361" y="262"/>
                  </a:lnTo>
                  <a:close/>
                  <a:moveTo>
                    <a:pt x="398" y="234"/>
                  </a:moveTo>
                  <a:lnTo>
                    <a:pt x="379" y="247"/>
                  </a:lnTo>
                  <a:lnTo>
                    <a:pt x="377" y="252"/>
                  </a:lnTo>
                  <a:lnTo>
                    <a:pt x="377" y="260"/>
                  </a:lnTo>
                  <a:lnTo>
                    <a:pt x="382" y="262"/>
                  </a:lnTo>
                  <a:lnTo>
                    <a:pt x="390" y="260"/>
                  </a:lnTo>
                  <a:lnTo>
                    <a:pt x="406" y="244"/>
                  </a:lnTo>
                  <a:lnTo>
                    <a:pt x="411" y="239"/>
                  </a:lnTo>
                  <a:lnTo>
                    <a:pt x="408" y="234"/>
                  </a:lnTo>
                  <a:lnTo>
                    <a:pt x="403" y="231"/>
                  </a:lnTo>
                  <a:lnTo>
                    <a:pt x="398" y="234"/>
                  </a:lnTo>
                  <a:close/>
                  <a:moveTo>
                    <a:pt x="435" y="205"/>
                  </a:moveTo>
                  <a:lnTo>
                    <a:pt x="416" y="217"/>
                  </a:lnTo>
                  <a:lnTo>
                    <a:pt x="414" y="224"/>
                  </a:lnTo>
                  <a:lnTo>
                    <a:pt x="414" y="229"/>
                  </a:lnTo>
                  <a:lnTo>
                    <a:pt x="419" y="231"/>
                  </a:lnTo>
                  <a:lnTo>
                    <a:pt x="426" y="231"/>
                  </a:lnTo>
                  <a:lnTo>
                    <a:pt x="445" y="217"/>
                  </a:lnTo>
                  <a:lnTo>
                    <a:pt x="448" y="212"/>
                  </a:lnTo>
                  <a:lnTo>
                    <a:pt x="445" y="205"/>
                  </a:lnTo>
                  <a:lnTo>
                    <a:pt x="440" y="202"/>
                  </a:lnTo>
                  <a:lnTo>
                    <a:pt x="435" y="205"/>
                  </a:lnTo>
                  <a:close/>
                  <a:moveTo>
                    <a:pt x="474" y="176"/>
                  </a:moveTo>
                  <a:lnTo>
                    <a:pt x="456" y="189"/>
                  </a:lnTo>
                  <a:lnTo>
                    <a:pt x="451" y="194"/>
                  </a:lnTo>
                  <a:lnTo>
                    <a:pt x="453" y="202"/>
                  </a:lnTo>
                  <a:lnTo>
                    <a:pt x="458" y="205"/>
                  </a:lnTo>
                  <a:lnTo>
                    <a:pt x="463" y="202"/>
                  </a:lnTo>
                  <a:lnTo>
                    <a:pt x="481" y="189"/>
                  </a:lnTo>
                  <a:lnTo>
                    <a:pt x="487" y="184"/>
                  </a:lnTo>
                  <a:lnTo>
                    <a:pt x="484" y="179"/>
                  </a:lnTo>
                  <a:lnTo>
                    <a:pt x="479" y="176"/>
                  </a:lnTo>
                  <a:lnTo>
                    <a:pt x="474" y="176"/>
                  </a:lnTo>
                  <a:close/>
                  <a:moveTo>
                    <a:pt x="513" y="152"/>
                  </a:moveTo>
                  <a:lnTo>
                    <a:pt x="495" y="162"/>
                  </a:lnTo>
                  <a:lnTo>
                    <a:pt x="490" y="168"/>
                  </a:lnTo>
                  <a:lnTo>
                    <a:pt x="493" y="176"/>
                  </a:lnTo>
                  <a:lnTo>
                    <a:pt x="498" y="179"/>
                  </a:lnTo>
                  <a:lnTo>
                    <a:pt x="503" y="179"/>
                  </a:lnTo>
                  <a:lnTo>
                    <a:pt x="523" y="165"/>
                  </a:lnTo>
                  <a:lnTo>
                    <a:pt x="526" y="160"/>
                  </a:lnTo>
                  <a:lnTo>
                    <a:pt x="526" y="155"/>
                  </a:lnTo>
                  <a:lnTo>
                    <a:pt x="521" y="150"/>
                  </a:lnTo>
                  <a:lnTo>
                    <a:pt x="513" y="152"/>
                  </a:lnTo>
                  <a:close/>
                  <a:moveTo>
                    <a:pt x="555" y="129"/>
                  </a:moveTo>
                  <a:lnTo>
                    <a:pt x="534" y="139"/>
                  </a:lnTo>
                  <a:lnTo>
                    <a:pt x="531" y="145"/>
                  </a:lnTo>
                  <a:lnTo>
                    <a:pt x="531" y="150"/>
                  </a:lnTo>
                  <a:lnTo>
                    <a:pt x="537" y="155"/>
                  </a:lnTo>
                  <a:lnTo>
                    <a:pt x="542" y="152"/>
                  </a:lnTo>
                  <a:lnTo>
                    <a:pt x="563" y="142"/>
                  </a:lnTo>
                  <a:lnTo>
                    <a:pt x="568" y="137"/>
                  </a:lnTo>
                  <a:lnTo>
                    <a:pt x="565" y="132"/>
                  </a:lnTo>
                  <a:lnTo>
                    <a:pt x="563" y="129"/>
                  </a:lnTo>
                  <a:lnTo>
                    <a:pt x="555" y="129"/>
                  </a:lnTo>
                  <a:close/>
                  <a:moveTo>
                    <a:pt x="597" y="108"/>
                  </a:moveTo>
                  <a:lnTo>
                    <a:pt x="576" y="118"/>
                  </a:lnTo>
                  <a:lnTo>
                    <a:pt x="573" y="120"/>
                  </a:lnTo>
                  <a:lnTo>
                    <a:pt x="573" y="129"/>
                  </a:lnTo>
                  <a:lnTo>
                    <a:pt x="578" y="132"/>
                  </a:lnTo>
                  <a:lnTo>
                    <a:pt x="583" y="132"/>
                  </a:lnTo>
                  <a:lnTo>
                    <a:pt x="605" y="120"/>
                  </a:lnTo>
                  <a:lnTo>
                    <a:pt x="610" y="115"/>
                  </a:lnTo>
                  <a:lnTo>
                    <a:pt x="607" y="110"/>
                  </a:lnTo>
                  <a:lnTo>
                    <a:pt x="605" y="105"/>
                  </a:lnTo>
                  <a:lnTo>
                    <a:pt x="597" y="108"/>
                  </a:lnTo>
                  <a:close/>
                  <a:moveTo>
                    <a:pt x="642" y="87"/>
                  </a:moveTo>
                  <a:lnTo>
                    <a:pt x="620" y="97"/>
                  </a:lnTo>
                  <a:lnTo>
                    <a:pt x="615" y="100"/>
                  </a:lnTo>
                  <a:lnTo>
                    <a:pt x="615" y="108"/>
                  </a:lnTo>
                  <a:lnTo>
                    <a:pt x="620" y="110"/>
                  </a:lnTo>
                  <a:lnTo>
                    <a:pt x="626" y="110"/>
                  </a:lnTo>
                  <a:lnTo>
                    <a:pt x="647" y="102"/>
                  </a:lnTo>
                  <a:lnTo>
                    <a:pt x="652" y="97"/>
                  </a:lnTo>
                  <a:lnTo>
                    <a:pt x="652" y="92"/>
                  </a:lnTo>
                  <a:lnTo>
                    <a:pt x="647" y="87"/>
                  </a:lnTo>
                  <a:lnTo>
                    <a:pt x="642" y="87"/>
                  </a:lnTo>
                  <a:close/>
                  <a:moveTo>
                    <a:pt x="686" y="68"/>
                  </a:moveTo>
                  <a:lnTo>
                    <a:pt x="662" y="79"/>
                  </a:lnTo>
                  <a:lnTo>
                    <a:pt x="660" y="82"/>
                  </a:lnTo>
                  <a:lnTo>
                    <a:pt x="660" y="90"/>
                  </a:lnTo>
                  <a:lnTo>
                    <a:pt x="662" y="92"/>
                  </a:lnTo>
                  <a:lnTo>
                    <a:pt x="670" y="92"/>
                  </a:lnTo>
                  <a:lnTo>
                    <a:pt x="692" y="84"/>
                  </a:lnTo>
                  <a:lnTo>
                    <a:pt x="697" y="79"/>
                  </a:lnTo>
                  <a:lnTo>
                    <a:pt x="697" y="74"/>
                  </a:lnTo>
                  <a:lnTo>
                    <a:pt x="692" y="68"/>
                  </a:lnTo>
                  <a:lnTo>
                    <a:pt x="686" y="68"/>
                  </a:lnTo>
                  <a:close/>
                  <a:moveTo>
                    <a:pt x="730" y="53"/>
                  </a:moveTo>
                  <a:lnTo>
                    <a:pt x="707" y="60"/>
                  </a:lnTo>
                  <a:lnTo>
                    <a:pt x="705" y="65"/>
                  </a:lnTo>
                  <a:lnTo>
                    <a:pt x="702" y="71"/>
                  </a:lnTo>
                  <a:lnTo>
                    <a:pt x="707" y="77"/>
                  </a:lnTo>
                  <a:lnTo>
                    <a:pt x="712" y="77"/>
                  </a:lnTo>
                  <a:lnTo>
                    <a:pt x="735" y="68"/>
                  </a:lnTo>
                  <a:lnTo>
                    <a:pt x="738" y="65"/>
                  </a:lnTo>
                  <a:lnTo>
                    <a:pt x="740" y="58"/>
                  </a:lnTo>
                  <a:lnTo>
                    <a:pt x="735" y="53"/>
                  </a:lnTo>
                  <a:lnTo>
                    <a:pt x="730" y="53"/>
                  </a:lnTo>
                  <a:close/>
                  <a:moveTo>
                    <a:pt x="775" y="40"/>
                  </a:moveTo>
                  <a:lnTo>
                    <a:pt x="754" y="48"/>
                  </a:lnTo>
                  <a:lnTo>
                    <a:pt x="749" y="50"/>
                  </a:lnTo>
                  <a:lnTo>
                    <a:pt x="749" y="55"/>
                  </a:lnTo>
                  <a:lnTo>
                    <a:pt x="752" y="60"/>
                  </a:lnTo>
                  <a:lnTo>
                    <a:pt x="757" y="60"/>
                  </a:lnTo>
                  <a:lnTo>
                    <a:pt x="780" y="55"/>
                  </a:lnTo>
                  <a:lnTo>
                    <a:pt x="785" y="50"/>
                  </a:lnTo>
                  <a:lnTo>
                    <a:pt x="785" y="45"/>
                  </a:lnTo>
                  <a:lnTo>
                    <a:pt x="783" y="40"/>
                  </a:lnTo>
                  <a:lnTo>
                    <a:pt x="775" y="40"/>
                  </a:lnTo>
                  <a:close/>
                  <a:moveTo>
                    <a:pt x="822" y="30"/>
                  </a:moveTo>
                  <a:lnTo>
                    <a:pt x="799" y="35"/>
                  </a:lnTo>
                  <a:lnTo>
                    <a:pt x="794" y="37"/>
                  </a:lnTo>
                  <a:lnTo>
                    <a:pt x="794" y="42"/>
                  </a:lnTo>
                  <a:lnTo>
                    <a:pt x="796" y="48"/>
                  </a:lnTo>
                  <a:lnTo>
                    <a:pt x="801" y="50"/>
                  </a:lnTo>
                  <a:lnTo>
                    <a:pt x="825" y="42"/>
                  </a:lnTo>
                  <a:lnTo>
                    <a:pt x="830" y="40"/>
                  </a:lnTo>
                  <a:lnTo>
                    <a:pt x="830" y="35"/>
                  </a:lnTo>
                  <a:lnTo>
                    <a:pt x="827" y="30"/>
                  </a:lnTo>
                  <a:lnTo>
                    <a:pt x="822" y="30"/>
                  </a:lnTo>
                  <a:close/>
                  <a:moveTo>
                    <a:pt x="869" y="18"/>
                  </a:moveTo>
                  <a:lnTo>
                    <a:pt x="846" y="23"/>
                  </a:lnTo>
                  <a:lnTo>
                    <a:pt x="840" y="27"/>
                  </a:lnTo>
                  <a:lnTo>
                    <a:pt x="837" y="32"/>
                  </a:lnTo>
                  <a:lnTo>
                    <a:pt x="844" y="37"/>
                  </a:lnTo>
                  <a:lnTo>
                    <a:pt x="849" y="37"/>
                  </a:lnTo>
                  <a:lnTo>
                    <a:pt x="872" y="35"/>
                  </a:lnTo>
                  <a:lnTo>
                    <a:pt x="877" y="32"/>
                  </a:lnTo>
                  <a:lnTo>
                    <a:pt x="877" y="23"/>
                  </a:lnTo>
                  <a:lnTo>
                    <a:pt x="874" y="18"/>
                  </a:lnTo>
                  <a:lnTo>
                    <a:pt x="869" y="18"/>
                  </a:lnTo>
                  <a:close/>
                  <a:moveTo>
                    <a:pt x="916" y="11"/>
                  </a:moveTo>
                  <a:lnTo>
                    <a:pt x="892" y="13"/>
                  </a:lnTo>
                  <a:lnTo>
                    <a:pt x="887" y="18"/>
                  </a:lnTo>
                  <a:lnTo>
                    <a:pt x="885" y="23"/>
                  </a:lnTo>
                  <a:lnTo>
                    <a:pt x="887" y="30"/>
                  </a:lnTo>
                  <a:lnTo>
                    <a:pt x="896" y="30"/>
                  </a:lnTo>
                  <a:lnTo>
                    <a:pt x="916" y="27"/>
                  </a:lnTo>
                  <a:lnTo>
                    <a:pt x="922" y="23"/>
                  </a:lnTo>
                  <a:lnTo>
                    <a:pt x="924" y="18"/>
                  </a:lnTo>
                  <a:lnTo>
                    <a:pt x="922" y="13"/>
                  </a:lnTo>
                  <a:lnTo>
                    <a:pt x="916" y="11"/>
                  </a:lnTo>
                  <a:close/>
                  <a:moveTo>
                    <a:pt x="964" y="5"/>
                  </a:moveTo>
                  <a:lnTo>
                    <a:pt x="940" y="8"/>
                  </a:lnTo>
                  <a:lnTo>
                    <a:pt x="934" y="11"/>
                  </a:lnTo>
                  <a:lnTo>
                    <a:pt x="932" y="16"/>
                  </a:lnTo>
                  <a:lnTo>
                    <a:pt x="934" y="21"/>
                  </a:lnTo>
                  <a:lnTo>
                    <a:pt x="940" y="23"/>
                  </a:lnTo>
                  <a:lnTo>
                    <a:pt x="964" y="21"/>
                  </a:lnTo>
                  <a:lnTo>
                    <a:pt x="969" y="18"/>
                  </a:lnTo>
                  <a:lnTo>
                    <a:pt x="971" y="13"/>
                  </a:lnTo>
                  <a:lnTo>
                    <a:pt x="969" y="8"/>
                  </a:lnTo>
                  <a:lnTo>
                    <a:pt x="964" y="5"/>
                  </a:lnTo>
                  <a:close/>
                  <a:moveTo>
                    <a:pt x="1011" y="3"/>
                  </a:moveTo>
                  <a:lnTo>
                    <a:pt x="987" y="3"/>
                  </a:lnTo>
                  <a:lnTo>
                    <a:pt x="982" y="5"/>
                  </a:lnTo>
                  <a:lnTo>
                    <a:pt x="979" y="11"/>
                  </a:lnTo>
                  <a:lnTo>
                    <a:pt x="982" y="16"/>
                  </a:lnTo>
                  <a:lnTo>
                    <a:pt x="987" y="18"/>
                  </a:lnTo>
                  <a:lnTo>
                    <a:pt x="1011" y="18"/>
                  </a:lnTo>
                  <a:lnTo>
                    <a:pt x="1016" y="16"/>
                  </a:lnTo>
                  <a:lnTo>
                    <a:pt x="1019" y="8"/>
                  </a:lnTo>
                  <a:lnTo>
                    <a:pt x="1016" y="3"/>
                  </a:lnTo>
                  <a:lnTo>
                    <a:pt x="1011" y="3"/>
                  </a:lnTo>
                  <a:close/>
                  <a:moveTo>
                    <a:pt x="1058" y="0"/>
                  </a:moveTo>
                  <a:lnTo>
                    <a:pt x="1034" y="0"/>
                  </a:lnTo>
                  <a:lnTo>
                    <a:pt x="1029" y="3"/>
                  </a:lnTo>
                  <a:lnTo>
                    <a:pt x="1026" y="8"/>
                  </a:lnTo>
                  <a:lnTo>
                    <a:pt x="1029" y="13"/>
                  </a:lnTo>
                  <a:lnTo>
                    <a:pt x="1034" y="16"/>
                  </a:lnTo>
                  <a:lnTo>
                    <a:pt x="1058" y="16"/>
                  </a:lnTo>
                  <a:lnTo>
                    <a:pt x="1063" y="13"/>
                  </a:lnTo>
                  <a:lnTo>
                    <a:pt x="1066" y="8"/>
                  </a:lnTo>
                  <a:lnTo>
                    <a:pt x="1063" y="3"/>
                  </a:lnTo>
                  <a:lnTo>
                    <a:pt x="1058" y="0"/>
                  </a:lnTo>
                  <a:close/>
                  <a:moveTo>
                    <a:pt x="1105" y="3"/>
                  </a:moveTo>
                  <a:lnTo>
                    <a:pt x="1081" y="0"/>
                  </a:lnTo>
                  <a:lnTo>
                    <a:pt x="1076" y="3"/>
                  </a:lnTo>
                  <a:lnTo>
                    <a:pt x="1074" y="8"/>
                  </a:lnTo>
                  <a:lnTo>
                    <a:pt x="1076" y="13"/>
                  </a:lnTo>
                  <a:lnTo>
                    <a:pt x="1081" y="16"/>
                  </a:lnTo>
                  <a:lnTo>
                    <a:pt x="1105" y="16"/>
                  </a:lnTo>
                  <a:lnTo>
                    <a:pt x="1110" y="16"/>
                  </a:lnTo>
                  <a:lnTo>
                    <a:pt x="1113" y="11"/>
                  </a:lnTo>
                  <a:lnTo>
                    <a:pt x="1110" y="3"/>
                  </a:lnTo>
                  <a:lnTo>
                    <a:pt x="1105" y="3"/>
                  </a:lnTo>
                  <a:close/>
                  <a:moveTo>
                    <a:pt x="1153" y="5"/>
                  </a:moveTo>
                  <a:lnTo>
                    <a:pt x="1128" y="3"/>
                  </a:lnTo>
                  <a:lnTo>
                    <a:pt x="1123" y="5"/>
                  </a:lnTo>
                  <a:lnTo>
                    <a:pt x="1121" y="11"/>
                  </a:lnTo>
                  <a:lnTo>
                    <a:pt x="1123" y="16"/>
                  </a:lnTo>
                  <a:lnTo>
                    <a:pt x="1128" y="18"/>
                  </a:lnTo>
                  <a:lnTo>
                    <a:pt x="1153" y="21"/>
                  </a:lnTo>
                  <a:lnTo>
                    <a:pt x="1158" y="18"/>
                  </a:lnTo>
                  <a:lnTo>
                    <a:pt x="1160" y="13"/>
                  </a:lnTo>
                  <a:lnTo>
                    <a:pt x="1158" y="8"/>
                  </a:lnTo>
                  <a:lnTo>
                    <a:pt x="1153" y="5"/>
                  </a:lnTo>
                  <a:close/>
                  <a:moveTo>
                    <a:pt x="1199" y="11"/>
                  </a:moveTo>
                  <a:lnTo>
                    <a:pt x="1176" y="8"/>
                  </a:lnTo>
                  <a:lnTo>
                    <a:pt x="1171" y="8"/>
                  </a:lnTo>
                  <a:lnTo>
                    <a:pt x="1168" y="13"/>
                  </a:lnTo>
                  <a:lnTo>
                    <a:pt x="1171" y="18"/>
                  </a:lnTo>
                  <a:lnTo>
                    <a:pt x="1176" y="23"/>
                  </a:lnTo>
                  <a:lnTo>
                    <a:pt x="1196" y="27"/>
                  </a:lnTo>
                  <a:lnTo>
                    <a:pt x="1205" y="23"/>
                  </a:lnTo>
                  <a:lnTo>
                    <a:pt x="1207" y="18"/>
                  </a:lnTo>
                  <a:lnTo>
                    <a:pt x="1205" y="13"/>
                  </a:lnTo>
                  <a:lnTo>
                    <a:pt x="1199" y="11"/>
                  </a:lnTo>
                  <a:close/>
                  <a:moveTo>
                    <a:pt x="1246" y="16"/>
                  </a:moveTo>
                  <a:lnTo>
                    <a:pt x="1223" y="13"/>
                  </a:lnTo>
                  <a:lnTo>
                    <a:pt x="1218" y="13"/>
                  </a:lnTo>
                  <a:lnTo>
                    <a:pt x="1215" y="18"/>
                  </a:lnTo>
                  <a:lnTo>
                    <a:pt x="1215" y="27"/>
                  </a:lnTo>
                  <a:lnTo>
                    <a:pt x="1220" y="30"/>
                  </a:lnTo>
                  <a:lnTo>
                    <a:pt x="1243" y="32"/>
                  </a:lnTo>
                  <a:lnTo>
                    <a:pt x="1248" y="32"/>
                  </a:lnTo>
                  <a:lnTo>
                    <a:pt x="1255" y="27"/>
                  </a:lnTo>
                  <a:lnTo>
                    <a:pt x="1251" y="21"/>
                  </a:lnTo>
                  <a:lnTo>
                    <a:pt x="1246" y="16"/>
                  </a:lnTo>
                  <a:close/>
                  <a:moveTo>
                    <a:pt x="1293" y="27"/>
                  </a:moveTo>
                  <a:lnTo>
                    <a:pt x="1270" y="21"/>
                  </a:lnTo>
                  <a:lnTo>
                    <a:pt x="1265" y="23"/>
                  </a:lnTo>
                  <a:lnTo>
                    <a:pt x="1260" y="27"/>
                  </a:lnTo>
                  <a:lnTo>
                    <a:pt x="1262" y="35"/>
                  </a:lnTo>
                  <a:lnTo>
                    <a:pt x="1267" y="37"/>
                  </a:lnTo>
                  <a:lnTo>
                    <a:pt x="1291" y="42"/>
                  </a:lnTo>
                  <a:lnTo>
                    <a:pt x="1296" y="40"/>
                  </a:lnTo>
                  <a:lnTo>
                    <a:pt x="1298" y="37"/>
                  </a:lnTo>
                  <a:lnTo>
                    <a:pt x="1298" y="30"/>
                  </a:lnTo>
                  <a:lnTo>
                    <a:pt x="1293" y="27"/>
                  </a:lnTo>
                  <a:close/>
                  <a:moveTo>
                    <a:pt x="1340" y="37"/>
                  </a:moveTo>
                  <a:lnTo>
                    <a:pt x="1317" y="32"/>
                  </a:lnTo>
                  <a:lnTo>
                    <a:pt x="1310" y="32"/>
                  </a:lnTo>
                  <a:lnTo>
                    <a:pt x="1307" y="37"/>
                  </a:lnTo>
                  <a:lnTo>
                    <a:pt x="1307" y="45"/>
                  </a:lnTo>
                  <a:lnTo>
                    <a:pt x="1312" y="48"/>
                  </a:lnTo>
                  <a:lnTo>
                    <a:pt x="1335" y="53"/>
                  </a:lnTo>
                  <a:lnTo>
                    <a:pt x="1340" y="53"/>
                  </a:lnTo>
                  <a:lnTo>
                    <a:pt x="1346" y="48"/>
                  </a:lnTo>
                  <a:lnTo>
                    <a:pt x="1343" y="42"/>
                  </a:lnTo>
                  <a:lnTo>
                    <a:pt x="1340" y="37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15" name="Freeform 96"/>
            <p:cNvSpPr>
              <a:spLocks noEditPoints="1"/>
            </p:cNvSpPr>
            <p:nvPr userDrawn="1"/>
          </p:nvSpPr>
          <p:spPr bwMode="auto">
            <a:xfrm>
              <a:off x="7899400" y="3365500"/>
              <a:ext cx="147638" cy="120650"/>
            </a:xfrm>
            <a:custGeom>
              <a:avLst/>
              <a:gdLst>
                <a:gd name="T0" fmla="*/ 996 w 1485"/>
                <a:gd name="T1" fmla="*/ 520 h 1214"/>
                <a:gd name="T2" fmla="*/ 932 w 1485"/>
                <a:gd name="T3" fmla="*/ 595 h 1214"/>
                <a:gd name="T4" fmla="*/ 833 w 1485"/>
                <a:gd name="T5" fmla="*/ 600 h 1214"/>
                <a:gd name="T6" fmla="*/ 755 w 1485"/>
                <a:gd name="T7" fmla="*/ 543 h 1214"/>
                <a:gd name="T8" fmla="*/ 739 w 1485"/>
                <a:gd name="T9" fmla="*/ 441 h 1214"/>
                <a:gd name="T10" fmla="*/ 773 w 1485"/>
                <a:gd name="T11" fmla="*/ 354 h 1214"/>
                <a:gd name="T12" fmla="*/ 849 w 1485"/>
                <a:gd name="T13" fmla="*/ 296 h 1214"/>
                <a:gd name="T14" fmla="*/ 909 w 1485"/>
                <a:gd name="T15" fmla="*/ 294 h 1214"/>
                <a:gd name="T16" fmla="*/ 992 w 1485"/>
                <a:gd name="T17" fmla="*/ 304 h 1214"/>
                <a:gd name="T18" fmla="*/ 1069 w 1485"/>
                <a:gd name="T19" fmla="*/ 357 h 1214"/>
                <a:gd name="T20" fmla="*/ 1121 w 1485"/>
                <a:gd name="T21" fmla="*/ 430 h 1214"/>
                <a:gd name="T22" fmla="*/ 1137 w 1485"/>
                <a:gd name="T23" fmla="*/ 527 h 1214"/>
                <a:gd name="T24" fmla="*/ 1113 w 1485"/>
                <a:gd name="T25" fmla="*/ 619 h 1214"/>
                <a:gd name="T26" fmla="*/ 1059 w 1485"/>
                <a:gd name="T27" fmla="*/ 700 h 1214"/>
                <a:gd name="T28" fmla="*/ 979 w 1485"/>
                <a:gd name="T29" fmla="*/ 755 h 1214"/>
                <a:gd name="T30" fmla="*/ 882 w 1485"/>
                <a:gd name="T31" fmla="*/ 782 h 1214"/>
                <a:gd name="T32" fmla="*/ 786 w 1485"/>
                <a:gd name="T33" fmla="*/ 776 h 1214"/>
                <a:gd name="T34" fmla="*/ 697 w 1485"/>
                <a:gd name="T35" fmla="*/ 745 h 1214"/>
                <a:gd name="T36" fmla="*/ 618 w 1485"/>
                <a:gd name="T37" fmla="*/ 690 h 1214"/>
                <a:gd name="T38" fmla="*/ 558 w 1485"/>
                <a:gd name="T39" fmla="*/ 614 h 1214"/>
                <a:gd name="T40" fmla="*/ 521 w 1485"/>
                <a:gd name="T41" fmla="*/ 522 h 1214"/>
                <a:gd name="T42" fmla="*/ 511 w 1485"/>
                <a:gd name="T43" fmla="*/ 454 h 1214"/>
                <a:gd name="T44" fmla="*/ 524 w 1485"/>
                <a:gd name="T45" fmla="*/ 351 h 1214"/>
                <a:gd name="T46" fmla="*/ 553 w 1485"/>
                <a:gd name="T47" fmla="*/ 260 h 1214"/>
                <a:gd name="T48" fmla="*/ 600 w 1485"/>
                <a:gd name="T49" fmla="*/ 179 h 1214"/>
                <a:gd name="T50" fmla="*/ 663 w 1485"/>
                <a:gd name="T51" fmla="*/ 110 h 1214"/>
                <a:gd name="T52" fmla="*/ 742 w 1485"/>
                <a:gd name="T53" fmla="*/ 58 h 1214"/>
                <a:gd name="T54" fmla="*/ 830 w 1485"/>
                <a:gd name="T55" fmla="*/ 24 h 1214"/>
                <a:gd name="T56" fmla="*/ 922 w 1485"/>
                <a:gd name="T57" fmla="*/ 11 h 1214"/>
                <a:gd name="T58" fmla="*/ 1009 w 1485"/>
                <a:gd name="T59" fmla="*/ 18 h 1214"/>
                <a:gd name="T60" fmla="*/ 1098 w 1485"/>
                <a:gd name="T61" fmla="*/ 37 h 1214"/>
                <a:gd name="T62" fmla="*/ 1184 w 1485"/>
                <a:gd name="T63" fmla="*/ 71 h 1214"/>
                <a:gd name="T64" fmla="*/ 1263 w 1485"/>
                <a:gd name="T65" fmla="*/ 120 h 1214"/>
                <a:gd name="T66" fmla="*/ 1333 w 1485"/>
                <a:gd name="T67" fmla="*/ 184 h 1214"/>
                <a:gd name="T68" fmla="*/ 1388 w 1485"/>
                <a:gd name="T69" fmla="*/ 257 h 1214"/>
                <a:gd name="T70" fmla="*/ 1430 w 1485"/>
                <a:gd name="T71" fmla="*/ 341 h 1214"/>
                <a:gd name="T72" fmla="*/ 1451 w 1485"/>
                <a:gd name="T73" fmla="*/ 406 h 1214"/>
                <a:gd name="T74" fmla="*/ 1467 w 1485"/>
                <a:gd name="T75" fmla="*/ 493 h 1214"/>
                <a:gd name="T76" fmla="*/ 1482 w 1485"/>
                <a:gd name="T77" fmla="*/ 588 h 1214"/>
                <a:gd name="T78" fmla="*/ 1470 w 1485"/>
                <a:gd name="T79" fmla="*/ 682 h 1214"/>
                <a:gd name="T80" fmla="*/ 1445 w 1485"/>
                <a:gd name="T81" fmla="*/ 771 h 1214"/>
                <a:gd name="T82" fmla="*/ 1407 w 1485"/>
                <a:gd name="T83" fmla="*/ 861 h 1214"/>
                <a:gd name="T84" fmla="*/ 1357 w 1485"/>
                <a:gd name="T85" fmla="*/ 939 h 1214"/>
                <a:gd name="T86" fmla="*/ 1294 w 1485"/>
                <a:gd name="T87" fmla="*/ 1012 h 1214"/>
                <a:gd name="T88" fmla="*/ 1223 w 1485"/>
                <a:gd name="T89" fmla="*/ 1075 h 1214"/>
                <a:gd name="T90" fmla="*/ 1144 w 1485"/>
                <a:gd name="T91" fmla="*/ 1127 h 1214"/>
                <a:gd name="T92" fmla="*/ 1059 w 1485"/>
                <a:gd name="T93" fmla="*/ 1167 h 1214"/>
                <a:gd name="T94" fmla="*/ 967 w 1485"/>
                <a:gd name="T95" fmla="*/ 1193 h 1214"/>
                <a:gd name="T96" fmla="*/ 872 w 1485"/>
                <a:gd name="T97" fmla="*/ 1209 h 1214"/>
                <a:gd name="T98" fmla="*/ 778 w 1485"/>
                <a:gd name="T99" fmla="*/ 1214 h 1214"/>
                <a:gd name="T100" fmla="*/ 683 w 1485"/>
                <a:gd name="T101" fmla="*/ 1206 h 1214"/>
                <a:gd name="T102" fmla="*/ 592 w 1485"/>
                <a:gd name="T103" fmla="*/ 1187 h 1214"/>
                <a:gd name="T104" fmla="*/ 501 w 1485"/>
                <a:gd name="T105" fmla="*/ 1159 h 1214"/>
                <a:gd name="T106" fmla="*/ 414 w 1485"/>
                <a:gd name="T107" fmla="*/ 1120 h 1214"/>
                <a:gd name="T108" fmla="*/ 333 w 1485"/>
                <a:gd name="T109" fmla="*/ 1070 h 1214"/>
                <a:gd name="T110" fmla="*/ 257 w 1485"/>
                <a:gd name="T111" fmla="*/ 1012 h 1214"/>
                <a:gd name="T112" fmla="*/ 192 w 1485"/>
                <a:gd name="T113" fmla="*/ 946 h 1214"/>
                <a:gd name="T114" fmla="*/ 132 w 1485"/>
                <a:gd name="T115" fmla="*/ 871 h 1214"/>
                <a:gd name="T116" fmla="*/ 79 w 1485"/>
                <a:gd name="T117" fmla="*/ 792 h 1214"/>
                <a:gd name="T118" fmla="*/ 40 w 1485"/>
                <a:gd name="T119" fmla="*/ 705 h 1214"/>
                <a:gd name="T120" fmla="*/ 8 w 1485"/>
                <a:gd name="T121" fmla="*/ 617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5" h="1214">
                  <a:moveTo>
                    <a:pt x="996" y="470"/>
                  </a:moveTo>
                  <a:lnTo>
                    <a:pt x="996" y="461"/>
                  </a:lnTo>
                  <a:lnTo>
                    <a:pt x="990" y="459"/>
                  </a:lnTo>
                  <a:lnTo>
                    <a:pt x="985" y="456"/>
                  </a:lnTo>
                  <a:lnTo>
                    <a:pt x="979" y="461"/>
                  </a:lnTo>
                  <a:lnTo>
                    <a:pt x="979" y="466"/>
                  </a:lnTo>
                  <a:lnTo>
                    <a:pt x="979" y="473"/>
                  </a:lnTo>
                  <a:lnTo>
                    <a:pt x="985" y="478"/>
                  </a:lnTo>
                  <a:lnTo>
                    <a:pt x="990" y="478"/>
                  </a:lnTo>
                  <a:lnTo>
                    <a:pt x="996" y="475"/>
                  </a:lnTo>
                  <a:lnTo>
                    <a:pt x="996" y="470"/>
                  </a:lnTo>
                  <a:close/>
                  <a:moveTo>
                    <a:pt x="996" y="520"/>
                  </a:moveTo>
                  <a:lnTo>
                    <a:pt x="998" y="496"/>
                  </a:lnTo>
                  <a:lnTo>
                    <a:pt x="996" y="488"/>
                  </a:lnTo>
                  <a:lnTo>
                    <a:pt x="990" y="485"/>
                  </a:lnTo>
                  <a:lnTo>
                    <a:pt x="985" y="488"/>
                  </a:lnTo>
                  <a:lnTo>
                    <a:pt x="982" y="493"/>
                  </a:lnTo>
                  <a:lnTo>
                    <a:pt x="979" y="517"/>
                  </a:lnTo>
                  <a:lnTo>
                    <a:pt x="979" y="522"/>
                  </a:lnTo>
                  <a:lnTo>
                    <a:pt x="985" y="525"/>
                  </a:lnTo>
                  <a:lnTo>
                    <a:pt x="990" y="525"/>
                  </a:lnTo>
                  <a:lnTo>
                    <a:pt x="996" y="520"/>
                  </a:lnTo>
                  <a:close/>
                  <a:moveTo>
                    <a:pt x="972" y="563"/>
                  </a:moveTo>
                  <a:lnTo>
                    <a:pt x="985" y="543"/>
                  </a:lnTo>
                  <a:lnTo>
                    <a:pt x="985" y="538"/>
                  </a:lnTo>
                  <a:lnTo>
                    <a:pt x="982" y="533"/>
                  </a:lnTo>
                  <a:lnTo>
                    <a:pt x="977" y="533"/>
                  </a:lnTo>
                  <a:lnTo>
                    <a:pt x="972" y="535"/>
                  </a:lnTo>
                  <a:lnTo>
                    <a:pt x="959" y="553"/>
                  </a:lnTo>
                  <a:lnTo>
                    <a:pt x="959" y="558"/>
                  </a:lnTo>
                  <a:lnTo>
                    <a:pt x="962" y="567"/>
                  </a:lnTo>
                  <a:lnTo>
                    <a:pt x="967" y="567"/>
                  </a:lnTo>
                  <a:lnTo>
                    <a:pt x="972" y="563"/>
                  </a:lnTo>
                  <a:close/>
                  <a:moveTo>
                    <a:pt x="932" y="595"/>
                  </a:moveTo>
                  <a:lnTo>
                    <a:pt x="954" y="582"/>
                  </a:lnTo>
                  <a:lnTo>
                    <a:pt x="956" y="577"/>
                  </a:lnTo>
                  <a:lnTo>
                    <a:pt x="954" y="572"/>
                  </a:lnTo>
                  <a:lnTo>
                    <a:pt x="949" y="567"/>
                  </a:lnTo>
                  <a:lnTo>
                    <a:pt x="944" y="570"/>
                  </a:lnTo>
                  <a:lnTo>
                    <a:pt x="925" y="580"/>
                  </a:lnTo>
                  <a:lnTo>
                    <a:pt x="922" y="585"/>
                  </a:lnTo>
                  <a:lnTo>
                    <a:pt x="922" y="590"/>
                  </a:lnTo>
                  <a:lnTo>
                    <a:pt x="925" y="595"/>
                  </a:lnTo>
                  <a:lnTo>
                    <a:pt x="932" y="595"/>
                  </a:lnTo>
                  <a:close/>
                  <a:moveTo>
                    <a:pt x="882" y="605"/>
                  </a:moveTo>
                  <a:lnTo>
                    <a:pt x="909" y="603"/>
                  </a:lnTo>
                  <a:lnTo>
                    <a:pt x="912" y="600"/>
                  </a:lnTo>
                  <a:lnTo>
                    <a:pt x="914" y="593"/>
                  </a:lnTo>
                  <a:lnTo>
                    <a:pt x="912" y="590"/>
                  </a:lnTo>
                  <a:lnTo>
                    <a:pt x="904" y="588"/>
                  </a:lnTo>
                  <a:lnTo>
                    <a:pt x="882" y="590"/>
                  </a:lnTo>
                  <a:lnTo>
                    <a:pt x="877" y="593"/>
                  </a:lnTo>
                  <a:lnTo>
                    <a:pt x="875" y="600"/>
                  </a:lnTo>
                  <a:lnTo>
                    <a:pt x="877" y="605"/>
                  </a:lnTo>
                  <a:lnTo>
                    <a:pt x="882" y="605"/>
                  </a:lnTo>
                  <a:close/>
                  <a:moveTo>
                    <a:pt x="833" y="600"/>
                  </a:moveTo>
                  <a:lnTo>
                    <a:pt x="859" y="605"/>
                  </a:lnTo>
                  <a:lnTo>
                    <a:pt x="865" y="603"/>
                  </a:lnTo>
                  <a:lnTo>
                    <a:pt x="867" y="598"/>
                  </a:lnTo>
                  <a:lnTo>
                    <a:pt x="865" y="593"/>
                  </a:lnTo>
                  <a:lnTo>
                    <a:pt x="859" y="590"/>
                  </a:lnTo>
                  <a:lnTo>
                    <a:pt x="838" y="585"/>
                  </a:lnTo>
                  <a:lnTo>
                    <a:pt x="833" y="588"/>
                  </a:lnTo>
                  <a:lnTo>
                    <a:pt x="828" y="590"/>
                  </a:lnTo>
                  <a:lnTo>
                    <a:pt x="830" y="598"/>
                  </a:lnTo>
                  <a:lnTo>
                    <a:pt x="833" y="600"/>
                  </a:lnTo>
                  <a:close/>
                  <a:moveTo>
                    <a:pt x="788" y="580"/>
                  </a:moveTo>
                  <a:lnTo>
                    <a:pt x="812" y="593"/>
                  </a:lnTo>
                  <a:lnTo>
                    <a:pt x="817" y="593"/>
                  </a:lnTo>
                  <a:lnTo>
                    <a:pt x="822" y="588"/>
                  </a:lnTo>
                  <a:lnTo>
                    <a:pt x="822" y="582"/>
                  </a:lnTo>
                  <a:lnTo>
                    <a:pt x="817" y="577"/>
                  </a:lnTo>
                  <a:lnTo>
                    <a:pt x="799" y="567"/>
                  </a:lnTo>
                  <a:lnTo>
                    <a:pt x="794" y="563"/>
                  </a:lnTo>
                  <a:lnTo>
                    <a:pt x="788" y="567"/>
                  </a:lnTo>
                  <a:lnTo>
                    <a:pt x="786" y="575"/>
                  </a:lnTo>
                  <a:lnTo>
                    <a:pt x="788" y="580"/>
                  </a:lnTo>
                  <a:close/>
                  <a:moveTo>
                    <a:pt x="755" y="543"/>
                  </a:moveTo>
                  <a:lnTo>
                    <a:pt x="770" y="561"/>
                  </a:lnTo>
                  <a:lnTo>
                    <a:pt x="775" y="563"/>
                  </a:lnTo>
                  <a:lnTo>
                    <a:pt x="783" y="561"/>
                  </a:lnTo>
                  <a:lnTo>
                    <a:pt x="786" y="556"/>
                  </a:lnTo>
                  <a:lnTo>
                    <a:pt x="783" y="551"/>
                  </a:lnTo>
                  <a:lnTo>
                    <a:pt x="767" y="533"/>
                  </a:lnTo>
                  <a:lnTo>
                    <a:pt x="765" y="530"/>
                  </a:lnTo>
                  <a:lnTo>
                    <a:pt x="757" y="533"/>
                  </a:lnTo>
                  <a:lnTo>
                    <a:pt x="755" y="538"/>
                  </a:lnTo>
                  <a:lnTo>
                    <a:pt x="755" y="543"/>
                  </a:lnTo>
                  <a:close/>
                  <a:moveTo>
                    <a:pt x="736" y="496"/>
                  </a:moveTo>
                  <a:lnTo>
                    <a:pt x="744" y="520"/>
                  </a:lnTo>
                  <a:lnTo>
                    <a:pt x="750" y="525"/>
                  </a:lnTo>
                  <a:lnTo>
                    <a:pt x="755" y="525"/>
                  </a:lnTo>
                  <a:lnTo>
                    <a:pt x="757" y="520"/>
                  </a:lnTo>
                  <a:lnTo>
                    <a:pt x="757" y="514"/>
                  </a:lnTo>
                  <a:lnTo>
                    <a:pt x="752" y="493"/>
                  </a:lnTo>
                  <a:lnTo>
                    <a:pt x="747" y="488"/>
                  </a:lnTo>
                  <a:lnTo>
                    <a:pt x="742" y="488"/>
                  </a:lnTo>
                  <a:lnTo>
                    <a:pt x="736" y="490"/>
                  </a:lnTo>
                  <a:lnTo>
                    <a:pt x="736" y="496"/>
                  </a:lnTo>
                  <a:close/>
                  <a:moveTo>
                    <a:pt x="731" y="448"/>
                  </a:moveTo>
                  <a:lnTo>
                    <a:pt x="731" y="456"/>
                  </a:lnTo>
                  <a:lnTo>
                    <a:pt x="731" y="473"/>
                  </a:lnTo>
                  <a:lnTo>
                    <a:pt x="733" y="478"/>
                  </a:lnTo>
                  <a:lnTo>
                    <a:pt x="742" y="480"/>
                  </a:lnTo>
                  <a:lnTo>
                    <a:pt x="747" y="478"/>
                  </a:lnTo>
                  <a:lnTo>
                    <a:pt x="747" y="473"/>
                  </a:lnTo>
                  <a:lnTo>
                    <a:pt x="747" y="456"/>
                  </a:lnTo>
                  <a:lnTo>
                    <a:pt x="747" y="448"/>
                  </a:lnTo>
                  <a:lnTo>
                    <a:pt x="744" y="443"/>
                  </a:lnTo>
                  <a:lnTo>
                    <a:pt x="739" y="441"/>
                  </a:lnTo>
                  <a:lnTo>
                    <a:pt x="733" y="443"/>
                  </a:lnTo>
                  <a:lnTo>
                    <a:pt x="731" y="448"/>
                  </a:lnTo>
                  <a:close/>
                  <a:moveTo>
                    <a:pt x="742" y="399"/>
                  </a:moveTo>
                  <a:lnTo>
                    <a:pt x="733" y="423"/>
                  </a:lnTo>
                  <a:lnTo>
                    <a:pt x="736" y="430"/>
                  </a:lnTo>
                  <a:lnTo>
                    <a:pt x="742" y="433"/>
                  </a:lnTo>
                  <a:lnTo>
                    <a:pt x="747" y="430"/>
                  </a:lnTo>
                  <a:lnTo>
                    <a:pt x="750" y="425"/>
                  </a:lnTo>
                  <a:lnTo>
                    <a:pt x="755" y="404"/>
                  </a:lnTo>
                  <a:lnTo>
                    <a:pt x="755" y="399"/>
                  </a:lnTo>
                  <a:lnTo>
                    <a:pt x="750" y="394"/>
                  </a:lnTo>
                  <a:lnTo>
                    <a:pt x="744" y="396"/>
                  </a:lnTo>
                  <a:lnTo>
                    <a:pt x="742" y="399"/>
                  </a:lnTo>
                  <a:close/>
                  <a:moveTo>
                    <a:pt x="762" y="354"/>
                  </a:moveTo>
                  <a:lnTo>
                    <a:pt x="750" y="378"/>
                  </a:lnTo>
                  <a:lnTo>
                    <a:pt x="750" y="383"/>
                  </a:lnTo>
                  <a:lnTo>
                    <a:pt x="755" y="388"/>
                  </a:lnTo>
                  <a:lnTo>
                    <a:pt x="760" y="388"/>
                  </a:lnTo>
                  <a:lnTo>
                    <a:pt x="765" y="383"/>
                  </a:lnTo>
                  <a:lnTo>
                    <a:pt x="775" y="364"/>
                  </a:lnTo>
                  <a:lnTo>
                    <a:pt x="775" y="359"/>
                  </a:lnTo>
                  <a:lnTo>
                    <a:pt x="773" y="354"/>
                  </a:lnTo>
                  <a:lnTo>
                    <a:pt x="767" y="351"/>
                  </a:lnTo>
                  <a:lnTo>
                    <a:pt x="762" y="354"/>
                  </a:lnTo>
                  <a:close/>
                  <a:moveTo>
                    <a:pt x="797" y="320"/>
                  </a:moveTo>
                  <a:lnTo>
                    <a:pt x="778" y="336"/>
                  </a:lnTo>
                  <a:lnTo>
                    <a:pt x="775" y="341"/>
                  </a:lnTo>
                  <a:lnTo>
                    <a:pt x="778" y="346"/>
                  </a:lnTo>
                  <a:lnTo>
                    <a:pt x="783" y="349"/>
                  </a:lnTo>
                  <a:lnTo>
                    <a:pt x="788" y="346"/>
                  </a:lnTo>
                  <a:lnTo>
                    <a:pt x="807" y="331"/>
                  </a:lnTo>
                  <a:lnTo>
                    <a:pt x="810" y="326"/>
                  </a:lnTo>
                  <a:lnTo>
                    <a:pt x="807" y="320"/>
                  </a:lnTo>
                  <a:lnTo>
                    <a:pt x="802" y="317"/>
                  </a:lnTo>
                  <a:lnTo>
                    <a:pt x="797" y="320"/>
                  </a:lnTo>
                  <a:close/>
                  <a:moveTo>
                    <a:pt x="838" y="294"/>
                  </a:moveTo>
                  <a:lnTo>
                    <a:pt x="815" y="304"/>
                  </a:lnTo>
                  <a:lnTo>
                    <a:pt x="812" y="309"/>
                  </a:lnTo>
                  <a:lnTo>
                    <a:pt x="812" y="314"/>
                  </a:lnTo>
                  <a:lnTo>
                    <a:pt x="817" y="320"/>
                  </a:lnTo>
                  <a:lnTo>
                    <a:pt x="822" y="317"/>
                  </a:lnTo>
                  <a:lnTo>
                    <a:pt x="844" y="307"/>
                  </a:lnTo>
                  <a:lnTo>
                    <a:pt x="849" y="304"/>
                  </a:lnTo>
                  <a:lnTo>
                    <a:pt x="849" y="296"/>
                  </a:lnTo>
                  <a:lnTo>
                    <a:pt x="844" y="294"/>
                  </a:lnTo>
                  <a:lnTo>
                    <a:pt x="838" y="294"/>
                  </a:lnTo>
                  <a:close/>
                  <a:moveTo>
                    <a:pt x="885" y="281"/>
                  </a:moveTo>
                  <a:lnTo>
                    <a:pt x="867" y="284"/>
                  </a:lnTo>
                  <a:lnTo>
                    <a:pt x="862" y="286"/>
                  </a:lnTo>
                  <a:lnTo>
                    <a:pt x="857" y="289"/>
                  </a:lnTo>
                  <a:lnTo>
                    <a:pt x="854" y="294"/>
                  </a:lnTo>
                  <a:lnTo>
                    <a:pt x="859" y="299"/>
                  </a:lnTo>
                  <a:lnTo>
                    <a:pt x="865" y="299"/>
                  </a:lnTo>
                  <a:lnTo>
                    <a:pt x="872" y="299"/>
                  </a:lnTo>
                  <a:lnTo>
                    <a:pt x="888" y="296"/>
                  </a:lnTo>
                  <a:lnTo>
                    <a:pt x="894" y="291"/>
                  </a:lnTo>
                  <a:lnTo>
                    <a:pt x="894" y="286"/>
                  </a:lnTo>
                  <a:lnTo>
                    <a:pt x="890" y="281"/>
                  </a:lnTo>
                  <a:lnTo>
                    <a:pt x="885" y="281"/>
                  </a:lnTo>
                  <a:close/>
                  <a:moveTo>
                    <a:pt x="932" y="279"/>
                  </a:moveTo>
                  <a:lnTo>
                    <a:pt x="919" y="279"/>
                  </a:lnTo>
                  <a:lnTo>
                    <a:pt x="909" y="279"/>
                  </a:lnTo>
                  <a:lnTo>
                    <a:pt x="904" y="281"/>
                  </a:lnTo>
                  <a:lnTo>
                    <a:pt x="901" y="286"/>
                  </a:lnTo>
                  <a:lnTo>
                    <a:pt x="904" y="291"/>
                  </a:lnTo>
                  <a:lnTo>
                    <a:pt x="909" y="294"/>
                  </a:lnTo>
                  <a:lnTo>
                    <a:pt x="919" y="294"/>
                  </a:lnTo>
                  <a:lnTo>
                    <a:pt x="932" y="294"/>
                  </a:lnTo>
                  <a:lnTo>
                    <a:pt x="937" y="291"/>
                  </a:lnTo>
                  <a:lnTo>
                    <a:pt x="940" y="286"/>
                  </a:lnTo>
                  <a:lnTo>
                    <a:pt x="937" y="281"/>
                  </a:lnTo>
                  <a:lnTo>
                    <a:pt x="932" y="279"/>
                  </a:lnTo>
                  <a:close/>
                  <a:moveTo>
                    <a:pt x="982" y="286"/>
                  </a:moveTo>
                  <a:lnTo>
                    <a:pt x="959" y="281"/>
                  </a:lnTo>
                  <a:lnTo>
                    <a:pt x="951" y="281"/>
                  </a:lnTo>
                  <a:lnTo>
                    <a:pt x="949" y="286"/>
                  </a:lnTo>
                  <a:lnTo>
                    <a:pt x="951" y="294"/>
                  </a:lnTo>
                  <a:lnTo>
                    <a:pt x="954" y="296"/>
                  </a:lnTo>
                  <a:lnTo>
                    <a:pt x="977" y="302"/>
                  </a:lnTo>
                  <a:lnTo>
                    <a:pt x="982" y="302"/>
                  </a:lnTo>
                  <a:lnTo>
                    <a:pt x="987" y="296"/>
                  </a:lnTo>
                  <a:lnTo>
                    <a:pt x="985" y="291"/>
                  </a:lnTo>
                  <a:lnTo>
                    <a:pt x="982" y="286"/>
                  </a:lnTo>
                  <a:close/>
                  <a:moveTo>
                    <a:pt x="1027" y="304"/>
                  </a:moveTo>
                  <a:lnTo>
                    <a:pt x="1004" y="294"/>
                  </a:lnTo>
                  <a:lnTo>
                    <a:pt x="998" y="294"/>
                  </a:lnTo>
                  <a:lnTo>
                    <a:pt x="992" y="299"/>
                  </a:lnTo>
                  <a:lnTo>
                    <a:pt x="992" y="304"/>
                  </a:lnTo>
                  <a:lnTo>
                    <a:pt x="998" y="309"/>
                  </a:lnTo>
                  <a:lnTo>
                    <a:pt x="1019" y="320"/>
                  </a:lnTo>
                  <a:lnTo>
                    <a:pt x="1024" y="320"/>
                  </a:lnTo>
                  <a:lnTo>
                    <a:pt x="1029" y="317"/>
                  </a:lnTo>
                  <a:lnTo>
                    <a:pt x="1029" y="309"/>
                  </a:lnTo>
                  <a:lnTo>
                    <a:pt x="1027" y="304"/>
                  </a:lnTo>
                  <a:close/>
                  <a:moveTo>
                    <a:pt x="1066" y="333"/>
                  </a:moveTo>
                  <a:lnTo>
                    <a:pt x="1048" y="317"/>
                  </a:lnTo>
                  <a:lnTo>
                    <a:pt x="1040" y="317"/>
                  </a:lnTo>
                  <a:lnTo>
                    <a:pt x="1034" y="320"/>
                  </a:lnTo>
                  <a:lnTo>
                    <a:pt x="1034" y="326"/>
                  </a:lnTo>
                  <a:lnTo>
                    <a:pt x="1037" y="331"/>
                  </a:lnTo>
                  <a:lnTo>
                    <a:pt x="1056" y="346"/>
                  </a:lnTo>
                  <a:lnTo>
                    <a:pt x="1061" y="349"/>
                  </a:lnTo>
                  <a:lnTo>
                    <a:pt x="1066" y="346"/>
                  </a:lnTo>
                  <a:lnTo>
                    <a:pt x="1069" y="339"/>
                  </a:lnTo>
                  <a:lnTo>
                    <a:pt x="1066" y="333"/>
                  </a:lnTo>
                  <a:close/>
                  <a:moveTo>
                    <a:pt x="1098" y="369"/>
                  </a:moveTo>
                  <a:lnTo>
                    <a:pt x="1082" y="351"/>
                  </a:lnTo>
                  <a:lnTo>
                    <a:pt x="1077" y="349"/>
                  </a:lnTo>
                  <a:lnTo>
                    <a:pt x="1071" y="351"/>
                  </a:lnTo>
                  <a:lnTo>
                    <a:pt x="1069" y="357"/>
                  </a:lnTo>
                  <a:lnTo>
                    <a:pt x="1071" y="362"/>
                  </a:lnTo>
                  <a:lnTo>
                    <a:pt x="1084" y="381"/>
                  </a:lnTo>
                  <a:lnTo>
                    <a:pt x="1089" y="383"/>
                  </a:lnTo>
                  <a:lnTo>
                    <a:pt x="1098" y="381"/>
                  </a:lnTo>
                  <a:lnTo>
                    <a:pt x="1101" y="378"/>
                  </a:lnTo>
                  <a:lnTo>
                    <a:pt x="1098" y="369"/>
                  </a:lnTo>
                  <a:close/>
                  <a:moveTo>
                    <a:pt x="1121" y="414"/>
                  </a:moveTo>
                  <a:lnTo>
                    <a:pt x="1111" y="391"/>
                  </a:lnTo>
                  <a:lnTo>
                    <a:pt x="1106" y="388"/>
                  </a:lnTo>
                  <a:lnTo>
                    <a:pt x="1101" y="388"/>
                  </a:lnTo>
                  <a:lnTo>
                    <a:pt x="1098" y="394"/>
                  </a:lnTo>
                  <a:lnTo>
                    <a:pt x="1098" y="399"/>
                  </a:lnTo>
                  <a:lnTo>
                    <a:pt x="1108" y="420"/>
                  </a:lnTo>
                  <a:lnTo>
                    <a:pt x="1111" y="425"/>
                  </a:lnTo>
                  <a:lnTo>
                    <a:pt x="1119" y="425"/>
                  </a:lnTo>
                  <a:lnTo>
                    <a:pt x="1121" y="420"/>
                  </a:lnTo>
                  <a:lnTo>
                    <a:pt x="1121" y="414"/>
                  </a:lnTo>
                  <a:close/>
                  <a:moveTo>
                    <a:pt x="1134" y="461"/>
                  </a:moveTo>
                  <a:lnTo>
                    <a:pt x="1131" y="446"/>
                  </a:lnTo>
                  <a:lnTo>
                    <a:pt x="1129" y="436"/>
                  </a:lnTo>
                  <a:lnTo>
                    <a:pt x="1126" y="433"/>
                  </a:lnTo>
                  <a:lnTo>
                    <a:pt x="1121" y="430"/>
                  </a:lnTo>
                  <a:lnTo>
                    <a:pt x="1116" y="436"/>
                  </a:lnTo>
                  <a:lnTo>
                    <a:pt x="1113" y="441"/>
                  </a:lnTo>
                  <a:lnTo>
                    <a:pt x="1116" y="448"/>
                  </a:lnTo>
                  <a:lnTo>
                    <a:pt x="1119" y="464"/>
                  </a:lnTo>
                  <a:lnTo>
                    <a:pt x="1124" y="470"/>
                  </a:lnTo>
                  <a:lnTo>
                    <a:pt x="1129" y="470"/>
                  </a:lnTo>
                  <a:lnTo>
                    <a:pt x="1134" y="466"/>
                  </a:lnTo>
                  <a:lnTo>
                    <a:pt x="1134" y="461"/>
                  </a:lnTo>
                  <a:close/>
                  <a:moveTo>
                    <a:pt x="1139" y="508"/>
                  </a:moveTo>
                  <a:lnTo>
                    <a:pt x="1139" y="485"/>
                  </a:lnTo>
                  <a:lnTo>
                    <a:pt x="1134" y="480"/>
                  </a:lnTo>
                  <a:lnTo>
                    <a:pt x="1129" y="478"/>
                  </a:lnTo>
                  <a:lnTo>
                    <a:pt x="1124" y="480"/>
                  </a:lnTo>
                  <a:lnTo>
                    <a:pt x="1124" y="485"/>
                  </a:lnTo>
                  <a:lnTo>
                    <a:pt x="1124" y="508"/>
                  </a:lnTo>
                  <a:lnTo>
                    <a:pt x="1126" y="514"/>
                  </a:lnTo>
                  <a:lnTo>
                    <a:pt x="1131" y="517"/>
                  </a:lnTo>
                  <a:lnTo>
                    <a:pt x="1137" y="514"/>
                  </a:lnTo>
                  <a:lnTo>
                    <a:pt x="1139" y="508"/>
                  </a:lnTo>
                  <a:close/>
                  <a:moveTo>
                    <a:pt x="1134" y="556"/>
                  </a:moveTo>
                  <a:lnTo>
                    <a:pt x="1139" y="533"/>
                  </a:lnTo>
                  <a:lnTo>
                    <a:pt x="1137" y="527"/>
                  </a:lnTo>
                  <a:lnTo>
                    <a:pt x="1131" y="525"/>
                  </a:lnTo>
                  <a:lnTo>
                    <a:pt x="1126" y="527"/>
                  </a:lnTo>
                  <a:lnTo>
                    <a:pt x="1124" y="533"/>
                  </a:lnTo>
                  <a:lnTo>
                    <a:pt x="1119" y="553"/>
                  </a:lnTo>
                  <a:lnTo>
                    <a:pt x="1121" y="561"/>
                  </a:lnTo>
                  <a:lnTo>
                    <a:pt x="1126" y="563"/>
                  </a:lnTo>
                  <a:lnTo>
                    <a:pt x="1131" y="561"/>
                  </a:lnTo>
                  <a:lnTo>
                    <a:pt x="1134" y="556"/>
                  </a:lnTo>
                  <a:close/>
                  <a:moveTo>
                    <a:pt x="1121" y="603"/>
                  </a:moveTo>
                  <a:lnTo>
                    <a:pt x="1129" y="580"/>
                  </a:lnTo>
                  <a:lnTo>
                    <a:pt x="1129" y="575"/>
                  </a:lnTo>
                  <a:lnTo>
                    <a:pt x="1124" y="572"/>
                  </a:lnTo>
                  <a:lnTo>
                    <a:pt x="1119" y="572"/>
                  </a:lnTo>
                  <a:lnTo>
                    <a:pt x="1116" y="577"/>
                  </a:lnTo>
                  <a:lnTo>
                    <a:pt x="1108" y="598"/>
                  </a:lnTo>
                  <a:lnTo>
                    <a:pt x="1108" y="603"/>
                  </a:lnTo>
                  <a:lnTo>
                    <a:pt x="1113" y="608"/>
                  </a:lnTo>
                  <a:lnTo>
                    <a:pt x="1119" y="608"/>
                  </a:lnTo>
                  <a:lnTo>
                    <a:pt x="1121" y="603"/>
                  </a:lnTo>
                  <a:close/>
                  <a:moveTo>
                    <a:pt x="1103" y="648"/>
                  </a:moveTo>
                  <a:lnTo>
                    <a:pt x="1113" y="627"/>
                  </a:lnTo>
                  <a:lnTo>
                    <a:pt x="1113" y="619"/>
                  </a:lnTo>
                  <a:lnTo>
                    <a:pt x="1108" y="617"/>
                  </a:lnTo>
                  <a:lnTo>
                    <a:pt x="1103" y="617"/>
                  </a:lnTo>
                  <a:lnTo>
                    <a:pt x="1098" y="619"/>
                  </a:lnTo>
                  <a:lnTo>
                    <a:pt x="1087" y="640"/>
                  </a:lnTo>
                  <a:lnTo>
                    <a:pt x="1087" y="645"/>
                  </a:lnTo>
                  <a:lnTo>
                    <a:pt x="1089" y="650"/>
                  </a:lnTo>
                  <a:lnTo>
                    <a:pt x="1098" y="650"/>
                  </a:lnTo>
                  <a:lnTo>
                    <a:pt x="1103" y="648"/>
                  </a:lnTo>
                  <a:close/>
                  <a:moveTo>
                    <a:pt x="1074" y="687"/>
                  </a:moveTo>
                  <a:lnTo>
                    <a:pt x="1087" y="669"/>
                  </a:lnTo>
                  <a:lnTo>
                    <a:pt x="1089" y="660"/>
                  </a:lnTo>
                  <a:lnTo>
                    <a:pt x="1087" y="658"/>
                  </a:lnTo>
                  <a:lnTo>
                    <a:pt x="1082" y="655"/>
                  </a:lnTo>
                  <a:lnTo>
                    <a:pt x="1077" y="658"/>
                  </a:lnTo>
                  <a:lnTo>
                    <a:pt x="1061" y="677"/>
                  </a:lnTo>
                  <a:lnTo>
                    <a:pt x="1059" y="682"/>
                  </a:lnTo>
                  <a:lnTo>
                    <a:pt x="1064" y="687"/>
                  </a:lnTo>
                  <a:lnTo>
                    <a:pt x="1069" y="690"/>
                  </a:lnTo>
                  <a:lnTo>
                    <a:pt x="1074" y="687"/>
                  </a:lnTo>
                  <a:close/>
                  <a:moveTo>
                    <a:pt x="1037" y="721"/>
                  </a:moveTo>
                  <a:lnTo>
                    <a:pt x="1056" y="705"/>
                  </a:lnTo>
                  <a:lnTo>
                    <a:pt x="1059" y="700"/>
                  </a:lnTo>
                  <a:lnTo>
                    <a:pt x="1056" y="692"/>
                  </a:lnTo>
                  <a:lnTo>
                    <a:pt x="1051" y="692"/>
                  </a:lnTo>
                  <a:lnTo>
                    <a:pt x="1046" y="692"/>
                  </a:lnTo>
                  <a:lnTo>
                    <a:pt x="1029" y="708"/>
                  </a:lnTo>
                  <a:lnTo>
                    <a:pt x="1027" y="714"/>
                  </a:lnTo>
                  <a:lnTo>
                    <a:pt x="1027" y="719"/>
                  </a:lnTo>
                  <a:lnTo>
                    <a:pt x="1032" y="724"/>
                  </a:lnTo>
                  <a:lnTo>
                    <a:pt x="1037" y="721"/>
                  </a:lnTo>
                  <a:close/>
                  <a:moveTo>
                    <a:pt x="998" y="747"/>
                  </a:moveTo>
                  <a:lnTo>
                    <a:pt x="1019" y="734"/>
                  </a:lnTo>
                  <a:lnTo>
                    <a:pt x="1022" y="729"/>
                  </a:lnTo>
                  <a:lnTo>
                    <a:pt x="1022" y="724"/>
                  </a:lnTo>
                  <a:lnTo>
                    <a:pt x="1016" y="721"/>
                  </a:lnTo>
                  <a:lnTo>
                    <a:pt x="1011" y="721"/>
                  </a:lnTo>
                  <a:lnTo>
                    <a:pt x="990" y="734"/>
                  </a:lnTo>
                  <a:lnTo>
                    <a:pt x="987" y="739"/>
                  </a:lnTo>
                  <a:lnTo>
                    <a:pt x="987" y="745"/>
                  </a:lnTo>
                  <a:lnTo>
                    <a:pt x="992" y="747"/>
                  </a:lnTo>
                  <a:lnTo>
                    <a:pt x="998" y="747"/>
                  </a:lnTo>
                  <a:close/>
                  <a:moveTo>
                    <a:pt x="954" y="769"/>
                  </a:moveTo>
                  <a:lnTo>
                    <a:pt x="977" y="757"/>
                  </a:lnTo>
                  <a:lnTo>
                    <a:pt x="979" y="755"/>
                  </a:lnTo>
                  <a:lnTo>
                    <a:pt x="979" y="747"/>
                  </a:lnTo>
                  <a:lnTo>
                    <a:pt x="977" y="745"/>
                  </a:lnTo>
                  <a:lnTo>
                    <a:pt x="969" y="745"/>
                  </a:lnTo>
                  <a:lnTo>
                    <a:pt x="949" y="752"/>
                  </a:lnTo>
                  <a:lnTo>
                    <a:pt x="946" y="755"/>
                  </a:lnTo>
                  <a:lnTo>
                    <a:pt x="944" y="764"/>
                  </a:lnTo>
                  <a:lnTo>
                    <a:pt x="949" y="766"/>
                  </a:lnTo>
                  <a:lnTo>
                    <a:pt x="954" y="769"/>
                  </a:lnTo>
                  <a:close/>
                  <a:moveTo>
                    <a:pt x="907" y="779"/>
                  </a:moveTo>
                  <a:lnTo>
                    <a:pt x="930" y="774"/>
                  </a:lnTo>
                  <a:lnTo>
                    <a:pt x="935" y="771"/>
                  </a:lnTo>
                  <a:lnTo>
                    <a:pt x="935" y="766"/>
                  </a:lnTo>
                  <a:lnTo>
                    <a:pt x="932" y="761"/>
                  </a:lnTo>
                  <a:lnTo>
                    <a:pt x="927" y="757"/>
                  </a:lnTo>
                  <a:lnTo>
                    <a:pt x="925" y="757"/>
                  </a:lnTo>
                  <a:lnTo>
                    <a:pt x="904" y="764"/>
                  </a:lnTo>
                  <a:lnTo>
                    <a:pt x="899" y="766"/>
                  </a:lnTo>
                  <a:lnTo>
                    <a:pt x="899" y="774"/>
                  </a:lnTo>
                  <a:lnTo>
                    <a:pt x="901" y="779"/>
                  </a:lnTo>
                  <a:lnTo>
                    <a:pt x="907" y="779"/>
                  </a:lnTo>
                  <a:close/>
                  <a:moveTo>
                    <a:pt x="859" y="784"/>
                  </a:moveTo>
                  <a:lnTo>
                    <a:pt x="882" y="782"/>
                  </a:lnTo>
                  <a:lnTo>
                    <a:pt x="888" y="779"/>
                  </a:lnTo>
                  <a:lnTo>
                    <a:pt x="890" y="774"/>
                  </a:lnTo>
                  <a:lnTo>
                    <a:pt x="888" y="769"/>
                  </a:lnTo>
                  <a:lnTo>
                    <a:pt x="882" y="766"/>
                  </a:lnTo>
                  <a:lnTo>
                    <a:pt x="859" y="769"/>
                  </a:lnTo>
                  <a:lnTo>
                    <a:pt x="854" y="771"/>
                  </a:lnTo>
                  <a:lnTo>
                    <a:pt x="852" y="776"/>
                  </a:lnTo>
                  <a:lnTo>
                    <a:pt x="854" y="782"/>
                  </a:lnTo>
                  <a:lnTo>
                    <a:pt x="859" y="784"/>
                  </a:lnTo>
                  <a:close/>
                  <a:moveTo>
                    <a:pt x="812" y="782"/>
                  </a:moveTo>
                  <a:lnTo>
                    <a:pt x="835" y="784"/>
                  </a:lnTo>
                  <a:lnTo>
                    <a:pt x="841" y="782"/>
                  </a:lnTo>
                  <a:lnTo>
                    <a:pt x="844" y="776"/>
                  </a:lnTo>
                  <a:lnTo>
                    <a:pt x="841" y="771"/>
                  </a:lnTo>
                  <a:lnTo>
                    <a:pt x="835" y="769"/>
                  </a:lnTo>
                  <a:lnTo>
                    <a:pt x="812" y="766"/>
                  </a:lnTo>
                  <a:lnTo>
                    <a:pt x="807" y="769"/>
                  </a:lnTo>
                  <a:lnTo>
                    <a:pt x="804" y="774"/>
                  </a:lnTo>
                  <a:lnTo>
                    <a:pt x="807" y="779"/>
                  </a:lnTo>
                  <a:lnTo>
                    <a:pt x="812" y="782"/>
                  </a:lnTo>
                  <a:close/>
                  <a:moveTo>
                    <a:pt x="762" y="771"/>
                  </a:moveTo>
                  <a:lnTo>
                    <a:pt x="786" y="776"/>
                  </a:lnTo>
                  <a:lnTo>
                    <a:pt x="794" y="776"/>
                  </a:lnTo>
                  <a:lnTo>
                    <a:pt x="797" y="771"/>
                  </a:lnTo>
                  <a:lnTo>
                    <a:pt x="794" y="766"/>
                  </a:lnTo>
                  <a:lnTo>
                    <a:pt x="792" y="764"/>
                  </a:lnTo>
                  <a:lnTo>
                    <a:pt x="767" y="757"/>
                  </a:lnTo>
                  <a:lnTo>
                    <a:pt x="762" y="757"/>
                  </a:lnTo>
                  <a:lnTo>
                    <a:pt x="757" y="764"/>
                  </a:lnTo>
                  <a:lnTo>
                    <a:pt x="760" y="769"/>
                  </a:lnTo>
                  <a:lnTo>
                    <a:pt x="762" y="771"/>
                  </a:lnTo>
                  <a:close/>
                  <a:moveTo>
                    <a:pt x="718" y="755"/>
                  </a:moveTo>
                  <a:lnTo>
                    <a:pt x="742" y="766"/>
                  </a:lnTo>
                  <a:lnTo>
                    <a:pt x="747" y="766"/>
                  </a:lnTo>
                  <a:lnTo>
                    <a:pt x="750" y="761"/>
                  </a:lnTo>
                  <a:lnTo>
                    <a:pt x="750" y="755"/>
                  </a:lnTo>
                  <a:lnTo>
                    <a:pt x="747" y="750"/>
                  </a:lnTo>
                  <a:lnTo>
                    <a:pt x="723" y="742"/>
                  </a:lnTo>
                  <a:lnTo>
                    <a:pt x="718" y="742"/>
                  </a:lnTo>
                  <a:lnTo>
                    <a:pt x="715" y="745"/>
                  </a:lnTo>
                  <a:lnTo>
                    <a:pt x="713" y="752"/>
                  </a:lnTo>
                  <a:lnTo>
                    <a:pt x="718" y="755"/>
                  </a:lnTo>
                  <a:close/>
                  <a:moveTo>
                    <a:pt x="676" y="734"/>
                  </a:moveTo>
                  <a:lnTo>
                    <a:pt x="697" y="745"/>
                  </a:lnTo>
                  <a:lnTo>
                    <a:pt x="702" y="747"/>
                  </a:lnTo>
                  <a:lnTo>
                    <a:pt x="707" y="742"/>
                  </a:lnTo>
                  <a:lnTo>
                    <a:pt x="707" y="737"/>
                  </a:lnTo>
                  <a:lnTo>
                    <a:pt x="705" y="732"/>
                  </a:lnTo>
                  <a:lnTo>
                    <a:pt x="683" y="721"/>
                  </a:lnTo>
                  <a:lnTo>
                    <a:pt x="678" y="719"/>
                  </a:lnTo>
                  <a:lnTo>
                    <a:pt x="673" y="724"/>
                  </a:lnTo>
                  <a:lnTo>
                    <a:pt x="671" y="729"/>
                  </a:lnTo>
                  <a:lnTo>
                    <a:pt x="676" y="734"/>
                  </a:lnTo>
                  <a:close/>
                  <a:moveTo>
                    <a:pt x="637" y="705"/>
                  </a:moveTo>
                  <a:lnTo>
                    <a:pt x="655" y="721"/>
                  </a:lnTo>
                  <a:lnTo>
                    <a:pt x="660" y="721"/>
                  </a:lnTo>
                  <a:lnTo>
                    <a:pt x="665" y="719"/>
                  </a:lnTo>
                  <a:lnTo>
                    <a:pt x="668" y="714"/>
                  </a:lnTo>
                  <a:lnTo>
                    <a:pt x="665" y="708"/>
                  </a:lnTo>
                  <a:lnTo>
                    <a:pt x="647" y="695"/>
                  </a:lnTo>
                  <a:lnTo>
                    <a:pt x="640" y="692"/>
                  </a:lnTo>
                  <a:lnTo>
                    <a:pt x="634" y="695"/>
                  </a:lnTo>
                  <a:lnTo>
                    <a:pt x="634" y="700"/>
                  </a:lnTo>
                  <a:lnTo>
                    <a:pt x="637" y="705"/>
                  </a:lnTo>
                  <a:close/>
                  <a:moveTo>
                    <a:pt x="600" y="672"/>
                  </a:moveTo>
                  <a:lnTo>
                    <a:pt x="618" y="690"/>
                  </a:lnTo>
                  <a:lnTo>
                    <a:pt x="623" y="692"/>
                  </a:lnTo>
                  <a:lnTo>
                    <a:pt x="628" y="690"/>
                  </a:lnTo>
                  <a:lnTo>
                    <a:pt x="631" y="685"/>
                  </a:lnTo>
                  <a:lnTo>
                    <a:pt x="628" y="679"/>
                  </a:lnTo>
                  <a:lnTo>
                    <a:pt x="613" y="660"/>
                  </a:lnTo>
                  <a:lnTo>
                    <a:pt x="608" y="658"/>
                  </a:lnTo>
                  <a:lnTo>
                    <a:pt x="603" y="660"/>
                  </a:lnTo>
                  <a:lnTo>
                    <a:pt x="600" y="667"/>
                  </a:lnTo>
                  <a:lnTo>
                    <a:pt x="600" y="672"/>
                  </a:lnTo>
                  <a:close/>
                  <a:moveTo>
                    <a:pt x="571" y="635"/>
                  </a:moveTo>
                  <a:lnTo>
                    <a:pt x="585" y="653"/>
                  </a:lnTo>
                  <a:lnTo>
                    <a:pt x="592" y="658"/>
                  </a:lnTo>
                  <a:lnTo>
                    <a:pt x="598" y="655"/>
                  </a:lnTo>
                  <a:lnTo>
                    <a:pt x="600" y="650"/>
                  </a:lnTo>
                  <a:lnTo>
                    <a:pt x="598" y="645"/>
                  </a:lnTo>
                  <a:lnTo>
                    <a:pt x="585" y="627"/>
                  </a:lnTo>
                  <a:lnTo>
                    <a:pt x="579" y="622"/>
                  </a:lnTo>
                  <a:lnTo>
                    <a:pt x="574" y="624"/>
                  </a:lnTo>
                  <a:lnTo>
                    <a:pt x="571" y="630"/>
                  </a:lnTo>
                  <a:lnTo>
                    <a:pt x="571" y="635"/>
                  </a:lnTo>
                  <a:close/>
                  <a:moveTo>
                    <a:pt x="548" y="593"/>
                  </a:moveTo>
                  <a:lnTo>
                    <a:pt x="558" y="614"/>
                  </a:lnTo>
                  <a:lnTo>
                    <a:pt x="563" y="619"/>
                  </a:lnTo>
                  <a:lnTo>
                    <a:pt x="568" y="617"/>
                  </a:lnTo>
                  <a:lnTo>
                    <a:pt x="574" y="611"/>
                  </a:lnTo>
                  <a:lnTo>
                    <a:pt x="571" y="605"/>
                  </a:lnTo>
                  <a:lnTo>
                    <a:pt x="561" y="585"/>
                  </a:lnTo>
                  <a:lnTo>
                    <a:pt x="558" y="582"/>
                  </a:lnTo>
                  <a:lnTo>
                    <a:pt x="550" y="582"/>
                  </a:lnTo>
                  <a:lnTo>
                    <a:pt x="548" y="588"/>
                  </a:lnTo>
                  <a:lnTo>
                    <a:pt x="548" y="593"/>
                  </a:lnTo>
                  <a:close/>
                  <a:moveTo>
                    <a:pt x="529" y="548"/>
                  </a:moveTo>
                  <a:lnTo>
                    <a:pt x="538" y="572"/>
                  </a:lnTo>
                  <a:lnTo>
                    <a:pt x="543" y="575"/>
                  </a:lnTo>
                  <a:lnTo>
                    <a:pt x="548" y="575"/>
                  </a:lnTo>
                  <a:lnTo>
                    <a:pt x="553" y="572"/>
                  </a:lnTo>
                  <a:lnTo>
                    <a:pt x="553" y="563"/>
                  </a:lnTo>
                  <a:lnTo>
                    <a:pt x="545" y="543"/>
                  </a:lnTo>
                  <a:lnTo>
                    <a:pt x="540" y="538"/>
                  </a:lnTo>
                  <a:lnTo>
                    <a:pt x="535" y="538"/>
                  </a:lnTo>
                  <a:lnTo>
                    <a:pt x="529" y="543"/>
                  </a:lnTo>
                  <a:lnTo>
                    <a:pt x="529" y="548"/>
                  </a:lnTo>
                  <a:close/>
                  <a:moveTo>
                    <a:pt x="519" y="501"/>
                  </a:moveTo>
                  <a:lnTo>
                    <a:pt x="521" y="522"/>
                  </a:lnTo>
                  <a:lnTo>
                    <a:pt x="524" y="525"/>
                  </a:lnTo>
                  <a:lnTo>
                    <a:pt x="526" y="530"/>
                  </a:lnTo>
                  <a:lnTo>
                    <a:pt x="531" y="530"/>
                  </a:lnTo>
                  <a:lnTo>
                    <a:pt x="538" y="527"/>
                  </a:lnTo>
                  <a:lnTo>
                    <a:pt x="538" y="522"/>
                  </a:lnTo>
                  <a:lnTo>
                    <a:pt x="538" y="520"/>
                  </a:lnTo>
                  <a:lnTo>
                    <a:pt x="535" y="498"/>
                  </a:lnTo>
                  <a:lnTo>
                    <a:pt x="529" y="493"/>
                  </a:lnTo>
                  <a:lnTo>
                    <a:pt x="524" y="493"/>
                  </a:lnTo>
                  <a:lnTo>
                    <a:pt x="519" y="496"/>
                  </a:lnTo>
                  <a:lnTo>
                    <a:pt x="519" y="501"/>
                  </a:lnTo>
                  <a:close/>
                  <a:moveTo>
                    <a:pt x="511" y="454"/>
                  </a:moveTo>
                  <a:lnTo>
                    <a:pt x="513" y="478"/>
                  </a:lnTo>
                  <a:lnTo>
                    <a:pt x="516" y="483"/>
                  </a:lnTo>
                  <a:lnTo>
                    <a:pt x="524" y="485"/>
                  </a:lnTo>
                  <a:lnTo>
                    <a:pt x="529" y="480"/>
                  </a:lnTo>
                  <a:lnTo>
                    <a:pt x="529" y="475"/>
                  </a:lnTo>
                  <a:lnTo>
                    <a:pt x="526" y="451"/>
                  </a:lnTo>
                  <a:lnTo>
                    <a:pt x="524" y="446"/>
                  </a:lnTo>
                  <a:lnTo>
                    <a:pt x="519" y="446"/>
                  </a:lnTo>
                  <a:lnTo>
                    <a:pt x="513" y="448"/>
                  </a:lnTo>
                  <a:lnTo>
                    <a:pt x="511" y="454"/>
                  </a:lnTo>
                  <a:close/>
                  <a:moveTo>
                    <a:pt x="511" y="406"/>
                  </a:moveTo>
                  <a:lnTo>
                    <a:pt x="511" y="425"/>
                  </a:lnTo>
                  <a:lnTo>
                    <a:pt x="511" y="430"/>
                  </a:lnTo>
                  <a:lnTo>
                    <a:pt x="513" y="436"/>
                  </a:lnTo>
                  <a:lnTo>
                    <a:pt x="519" y="438"/>
                  </a:lnTo>
                  <a:lnTo>
                    <a:pt x="524" y="436"/>
                  </a:lnTo>
                  <a:lnTo>
                    <a:pt x="526" y="430"/>
                  </a:lnTo>
                  <a:lnTo>
                    <a:pt x="526" y="425"/>
                  </a:lnTo>
                  <a:lnTo>
                    <a:pt x="526" y="406"/>
                  </a:lnTo>
                  <a:lnTo>
                    <a:pt x="524" y="401"/>
                  </a:lnTo>
                  <a:lnTo>
                    <a:pt x="519" y="399"/>
                  </a:lnTo>
                  <a:lnTo>
                    <a:pt x="513" y="399"/>
                  </a:lnTo>
                  <a:lnTo>
                    <a:pt x="511" y="406"/>
                  </a:lnTo>
                  <a:close/>
                  <a:moveTo>
                    <a:pt x="516" y="357"/>
                  </a:moveTo>
                  <a:lnTo>
                    <a:pt x="513" y="381"/>
                  </a:lnTo>
                  <a:lnTo>
                    <a:pt x="513" y="388"/>
                  </a:lnTo>
                  <a:lnTo>
                    <a:pt x="519" y="391"/>
                  </a:lnTo>
                  <a:lnTo>
                    <a:pt x="526" y="388"/>
                  </a:lnTo>
                  <a:lnTo>
                    <a:pt x="529" y="383"/>
                  </a:lnTo>
                  <a:lnTo>
                    <a:pt x="531" y="359"/>
                  </a:lnTo>
                  <a:lnTo>
                    <a:pt x="529" y="354"/>
                  </a:lnTo>
                  <a:lnTo>
                    <a:pt x="524" y="351"/>
                  </a:lnTo>
                  <a:lnTo>
                    <a:pt x="519" y="351"/>
                  </a:lnTo>
                  <a:lnTo>
                    <a:pt x="516" y="357"/>
                  </a:lnTo>
                  <a:close/>
                  <a:moveTo>
                    <a:pt x="526" y="309"/>
                  </a:moveTo>
                  <a:lnTo>
                    <a:pt x="521" y="333"/>
                  </a:lnTo>
                  <a:lnTo>
                    <a:pt x="521" y="341"/>
                  </a:lnTo>
                  <a:lnTo>
                    <a:pt x="526" y="344"/>
                  </a:lnTo>
                  <a:lnTo>
                    <a:pt x="531" y="344"/>
                  </a:lnTo>
                  <a:lnTo>
                    <a:pt x="538" y="339"/>
                  </a:lnTo>
                  <a:lnTo>
                    <a:pt x="543" y="314"/>
                  </a:lnTo>
                  <a:lnTo>
                    <a:pt x="540" y="309"/>
                  </a:lnTo>
                  <a:lnTo>
                    <a:pt x="538" y="304"/>
                  </a:lnTo>
                  <a:lnTo>
                    <a:pt x="529" y="307"/>
                  </a:lnTo>
                  <a:lnTo>
                    <a:pt x="526" y="309"/>
                  </a:lnTo>
                  <a:close/>
                  <a:moveTo>
                    <a:pt x="543" y="265"/>
                  </a:moveTo>
                  <a:lnTo>
                    <a:pt x="535" y="289"/>
                  </a:lnTo>
                  <a:lnTo>
                    <a:pt x="535" y="294"/>
                  </a:lnTo>
                  <a:lnTo>
                    <a:pt x="538" y="299"/>
                  </a:lnTo>
                  <a:lnTo>
                    <a:pt x="545" y="296"/>
                  </a:lnTo>
                  <a:lnTo>
                    <a:pt x="548" y="294"/>
                  </a:lnTo>
                  <a:lnTo>
                    <a:pt x="556" y="270"/>
                  </a:lnTo>
                  <a:lnTo>
                    <a:pt x="556" y="265"/>
                  </a:lnTo>
                  <a:lnTo>
                    <a:pt x="553" y="260"/>
                  </a:lnTo>
                  <a:lnTo>
                    <a:pt x="545" y="262"/>
                  </a:lnTo>
                  <a:lnTo>
                    <a:pt x="543" y="265"/>
                  </a:lnTo>
                  <a:close/>
                  <a:moveTo>
                    <a:pt x="563" y="223"/>
                  </a:moveTo>
                  <a:lnTo>
                    <a:pt x="553" y="244"/>
                  </a:lnTo>
                  <a:lnTo>
                    <a:pt x="550" y="249"/>
                  </a:lnTo>
                  <a:lnTo>
                    <a:pt x="556" y="254"/>
                  </a:lnTo>
                  <a:lnTo>
                    <a:pt x="561" y="254"/>
                  </a:lnTo>
                  <a:lnTo>
                    <a:pt x="566" y="249"/>
                  </a:lnTo>
                  <a:lnTo>
                    <a:pt x="576" y="229"/>
                  </a:lnTo>
                  <a:lnTo>
                    <a:pt x="576" y="223"/>
                  </a:lnTo>
                  <a:lnTo>
                    <a:pt x="574" y="217"/>
                  </a:lnTo>
                  <a:lnTo>
                    <a:pt x="568" y="217"/>
                  </a:lnTo>
                  <a:lnTo>
                    <a:pt x="563" y="223"/>
                  </a:lnTo>
                  <a:close/>
                  <a:moveTo>
                    <a:pt x="587" y="182"/>
                  </a:moveTo>
                  <a:lnTo>
                    <a:pt x="574" y="202"/>
                  </a:lnTo>
                  <a:lnTo>
                    <a:pt x="574" y="207"/>
                  </a:lnTo>
                  <a:lnTo>
                    <a:pt x="576" y="212"/>
                  </a:lnTo>
                  <a:lnTo>
                    <a:pt x="585" y="212"/>
                  </a:lnTo>
                  <a:lnTo>
                    <a:pt x="587" y="210"/>
                  </a:lnTo>
                  <a:lnTo>
                    <a:pt x="600" y="192"/>
                  </a:lnTo>
                  <a:lnTo>
                    <a:pt x="603" y="184"/>
                  </a:lnTo>
                  <a:lnTo>
                    <a:pt x="600" y="179"/>
                  </a:lnTo>
                  <a:lnTo>
                    <a:pt x="592" y="179"/>
                  </a:lnTo>
                  <a:lnTo>
                    <a:pt x="587" y="182"/>
                  </a:lnTo>
                  <a:close/>
                  <a:moveTo>
                    <a:pt x="618" y="145"/>
                  </a:moveTo>
                  <a:lnTo>
                    <a:pt x="603" y="163"/>
                  </a:lnTo>
                  <a:lnTo>
                    <a:pt x="600" y="168"/>
                  </a:lnTo>
                  <a:lnTo>
                    <a:pt x="603" y="173"/>
                  </a:lnTo>
                  <a:lnTo>
                    <a:pt x="610" y="176"/>
                  </a:lnTo>
                  <a:lnTo>
                    <a:pt x="616" y="170"/>
                  </a:lnTo>
                  <a:lnTo>
                    <a:pt x="628" y="155"/>
                  </a:lnTo>
                  <a:lnTo>
                    <a:pt x="631" y="150"/>
                  </a:lnTo>
                  <a:lnTo>
                    <a:pt x="628" y="142"/>
                  </a:lnTo>
                  <a:lnTo>
                    <a:pt x="623" y="142"/>
                  </a:lnTo>
                  <a:lnTo>
                    <a:pt x="618" y="145"/>
                  </a:lnTo>
                  <a:close/>
                  <a:moveTo>
                    <a:pt x="652" y="110"/>
                  </a:moveTo>
                  <a:lnTo>
                    <a:pt x="634" y="127"/>
                  </a:lnTo>
                  <a:lnTo>
                    <a:pt x="631" y="132"/>
                  </a:lnTo>
                  <a:lnTo>
                    <a:pt x="634" y="137"/>
                  </a:lnTo>
                  <a:lnTo>
                    <a:pt x="640" y="140"/>
                  </a:lnTo>
                  <a:lnTo>
                    <a:pt x="645" y="137"/>
                  </a:lnTo>
                  <a:lnTo>
                    <a:pt x="663" y="120"/>
                  </a:lnTo>
                  <a:lnTo>
                    <a:pt x="665" y="115"/>
                  </a:lnTo>
                  <a:lnTo>
                    <a:pt x="663" y="110"/>
                  </a:lnTo>
                  <a:lnTo>
                    <a:pt x="658" y="108"/>
                  </a:lnTo>
                  <a:lnTo>
                    <a:pt x="652" y="110"/>
                  </a:lnTo>
                  <a:close/>
                  <a:moveTo>
                    <a:pt x="689" y="79"/>
                  </a:moveTo>
                  <a:lnTo>
                    <a:pt x="671" y="95"/>
                  </a:lnTo>
                  <a:lnTo>
                    <a:pt x="668" y="100"/>
                  </a:lnTo>
                  <a:lnTo>
                    <a:pt x="668" y="105"/>
                  </a:lnTo>
                  <a:lnTo>
                    <a:pt x="673" y="108"/>
                  </a:lnTo>
                  <a:lnTo>
                    <a:pt x="681" y="108"/>
                  </a:lnTo>
                  <a:lnTo>
                    <a:pt x="700" y="92"/>
                  </a:lnTo>
                  <a:lnTo>
                    <a:pt x="702" y="87"/>
                  </a:lnTo>
                  <a:lnTo>
                    <a:pt x="700" y="82"/>
                  </a:lnTo>
                  <a:lnTo>
                    <a:pt x="697" y="79"/>
                  </a:lnTo>
                  <a:lnTo>
                    <a:pt x="689" y="79"/>
                  </a:lnTo>
                  <a:close/>
                  <a:moveTo>
                    <a:pt x="731" y="55"/>
                  </a:moveTo>
                  <a:lnTo>
                    <a:pt x="710" y="66"/>
                  </a:lnTo>
                  <a:lnTo>
                    <a:pt x="707" y="71"/>
                  </a:lnTo>
                  <a:lnTo>
                    <a:pt x="707" y="79"/>
                  </a:lnTo>
                  <a:lnTo>
                    <a:pt x="713" y="82"/>
                  </a:lnTo>
                  <a:lnTo>
                    <a:pt x="718" y="79"/>
                  </a:lnTo>
                  <a:lnTo>
                    <a:pt x="739" y="68"/>
                  </a:lnTo>
                  <a:lnTo>
                    <a:pt x="742" y="63"/>
                  </a:lnTo>
                  <a:lnTo>
                    <a:pt x="742" y="58"/>
                  </a:lnTo>
                  <a:lnTo>
                    <a:pt x="736" y="55"/>
                  </a:lnTo>
                  <a:lnTo>
                    <a:pt x="731" y="55"/>
                  </a:lnTo>
                  <a:close/>
                  <a:moveTo>
                    <a:pt x="775" y="35"/>
                  </a:moveTo>
                  <a:lnTo>
                    <a:pt x="752" y="45"/>
                  </a:lnTo>
                  <a:lnTo>
                    <a:pt x="750" y="48"/>
                  </a:lnTo>
                  <a:lnTo>
                    <a:pt x="750" y="55"/>
                  </a:lnTo>
                  <a:lnTo>
                    <a:pt x="752" y="58"/>
                  </a:lnTo>
                  <a:lnTo>
                    <a:pt x="760" y="58"/>
                  </a:lnTo>
                  <a:lnTo>
                    <a:pt x="780" y="50"/>
                  </a:lnTo>
                  <a:lnTo>
                    <a:pt x="783" y="45"/>
                  </a:lnTo>
                  <a:lnTo>
                    <a:pt x="783" y="40"/>
                  </a:lnTo>
                  <a:lnTo>
                    <a:pt x="780" y="35"/>
                  </a:lnTo>
                  <a:lnTo>
                    <a:pt x="775" y="35"/>
                  </a:lnTo>
                  <a:close/>
                  <a:moveTo>
                    <a:pt x="820" y="18"/>
                  </a:moveTo>
                  <a:lnTo>
                    <a:pt x="797" y="26"/>
                  </a:lnTo>
                  <a:lnTo>
                    <a:pt x="792" y="30"/>
                  </a:lnTo>
                  <a:lnTo>
                    <a:pt x="792" y="37"/>
                  </a:lnTo>
                  <a:lnTo>
                    <a:pt x="797" y="40"/>
                  </a:lnTo>
                  <a:lnTo>
                    <a:pt x="802" y="43"/>
                  </a:lnTo>
                  <a:lnTo>
                    <a:pt x="822" y="35"/>
                  </a:lnTo>
                  <a:lnTo>
                    <a:pt x="828" y="32"/>
                  </a:lnTo>
                  <a:lnTo>
                    <a:pt x="830" y="24"/>
                  </a:lnTo>
                  <a:lnTo>
                    <a:pt x="825" y="18"/>
                  </a:lnTo>
                  <a:lnTo>
                    <a:pt x="820" y="18"/>
                  </a:lnTo>
                  <a:close/>
                  <a:moveTo>
                    <a:pt x="867" y="8"/>
                  </a:moveTo>
                  <a:lnTo>
                    <a:pt x="844" y="13"/>
                  </a:lnTo>
                  <a:lnTo>
                    <a:pt x="838" y="16"/>
                  </a:lnTo>
                  <a:lnTo>
                    <a:pt x="835" y="24"/>
                  </a:lnTo>
                  <a:lnTo>
                    <a:pt x="841" y="26"/>
                  </a:lnTo>
                  <a:lnTo>
                    <a:pt x="847" y="30"/>
                  </a:lnTo>
                  <a:lnTo>
                    <a:pt x="870" y="24"/>
                  </a:lnTo>
                  <a:lnTo>
                    <a:pt x="875" y="21"/>
                  </a:lnTo>
                  <a:lnTo>
                    <a:pt x="875" y="16"/>
                  </a:lnTo>
                  <a:lnTo>
                    <a:pt x="872" y="11"/>
                  </a:lnTo>
                  <a:lnTo>
                    <a:pt x="867" y="8"/>
                  </a:lnTo>
                  <a:close/>
                  <a:moveTo>
                    <a:pt x="914" y="3"/>
                  </a:moveTo>
                  <a:lnTo>
                    <a:pt x="890" y="6"/>
                  </a:lnTo>
                  <a:lnTo>
                    <a:pt x="885" y="8"/>
                  </a:lnTo>
                  <a:lnTo>
                    <a:pt x="882" y="13"/>
                  </a:lnTo>
                  <a:lnTo>
                    <a:pt x="885" y="18"/>
                  </a:lnTo>
                  <a:lnTo>
                    <a:pt x="894" y="21"/>
                  </a:lnTo>
                  <a:lnTo>
                    <a:pt x="914" y="18"/>
                  </a:lnTo>
                  <a:lnTo>
                    <a:pt x="919" y="16"/>
                  </a:lnTo>
                  <a:lnTo>
                    <a:pt x="922" y="11"/>
                  </a:lnTo>
                  <a:lnTo>
                    <a:pt x="919" y="6"/>
                  </a:lnTo>
                  <a:lnTo>
                    <a:pt x="914" y="3"/>
                  </a:lnTo>
                  <a:close/>
                  <a:moveTo>
                    <a:pt x="962" y="0"/>
                  </a:moveTo>
                  <a:lnTo>
                    <a:pt x="956" y="0"/>
                  </a:lnTo>
                  <a:lnTo>
                    <a:pt x="937" y="0"/>
                  </a:lnTo>
                  <a:lnTo>
                    <a:pt x="932" y="3"/>
                  </a:lnTo>
                  <a:lnTo>
                    <a:pt x="930" y="8"/>
                  </a:lnTo>
                  <a:lnTo>
                    <a:pt x="932" y="16"/>
                  </a:lnTo>
                  <a:lnTo>
                    <a:pt x="937" y="16"/>
                  </a:lnTo>
                  <a:lnTo>
                    <a:pt x="956" y="16"/>
                  </a:lnTo>
                  <a:lnTo>
                    <a:pt x="962" y="16"/>
                  </a:lnTo>
                  <a:lnTo>
                    <a:pt x="967" y="13"/>
                  </a:lnTo>
                  <a:lnTo>
                    <a:pt x="969" y="8"/>
                  </a:lnTo>
                  <a:lnTo>
                    <a:pt x="967" y="3"/>
                  </a:lnTo>
                  <a:lnTo>
                    <a:pt x="962" y="0"/>
                  </a:lnTo>
                  <a:close/>
                  <a:moveTo>
                    <a:pt x="1009" y="3"/>
                  </a:moveTo>
                  <a:lnTo>
                    <a:pt x="985" y="3"/>
                  </a:lnTo>
                  <a:lnTo>
                    <a:pt x="979" y="3"/>
                  </a:lnTo>
                  <a:lnTo>
                    <a:pt x="977" y="8"/>
                  </a:lnTo>
                  <a:lnTo>
                    <a:pt x="979" y="16"/>
                  </a:lnTo>
                  <a:lnTo>
                    <a:pt x="985" y="18"/>
                  </a:lnTo>
                  <a:lnTo>
                    <a:pt x="1009" y="18"/>
                  </a:lnTo>
                  <a:lnTo>
                    <a:pt x="1014" y="18"/>
                  </a:lnTo>
                  <a:lnTo>
                    <a:pt x="1016" y="13"/>
                  </a:lnTo>
                  <a:lnTo>
                    <a:pt x="1014" y="6"/>
                  </a:lnTo>
                  <a:lnTo>
                    <a:pt x="1009" y="3"/>
                  </a:lnTo>
                  <a:close/>
                  <a:moveTo>
                    <a:pt x="1056" y="11"/>
                  </a:moveTo>
                  <a:lnTo>
                    <a:pt x="1032" y="6"/>
                  </a:lnTo>
                  <a:lnTo>
                    <a:pt x="1027" y="8"/>
                  </a:lnTo>
                  <a:lnTo>
                    <a:pt x="1024" y="13"/>
                  </a:lnTo>
                  <a:lnTo>
                    <a:pt x="1027" y="18"/>
                  </a:lnTo>
                  <a:lnTo>
                    <a:pt x="1029" y="21"/>
                  </a:lnTo>
                  <a:lnTo>
                    <a:pt x="1053" y="26"/>
                  </a:lnTo>
                  <a:lnTo>
                    <a:pt x="1059" y="24"/>
                  </a:lnTo>
                  <a:lnTo>
                    <a:pt x="1064" y="21"/>
                  </a:lnTo>
                  <a:lnTo>
                    <a:pt x="1061" y="13"/>
                  </a:lnTo>
                  <a:lnTo>
                    <a:pt x="1056" y="11"/>
                  </a:lnTo>
                  <a:close/>
                  <a:moveTo>
                    <a:pt x="1103" y="21"/>
                  </a:moveTo>
                  <a:lnTo>
                    <a:pt x="1079" y="16"/>
                  </a:lnTo>
                  <a:lnTo>
                    <a:pt x="1074" y="16"/>
                  </a:lnTo>
                  <a:lnTo>
                    <a:pt x="1071" y="21"/>
                  </a:lnTo>
                  <a:lnTo>
                    <a:pt x="1071" y="26"/>
                  </a:lnTo>
                  <a:lnTo>
                    <a:pt x="1077" y="32"/>
                  </a:lnTo>
                  <a:lnTo>
                    <a:pt x="1098" y="37"/>
                  </a:lnTo>
                  <a:lnTo>
                    <a:pt x="1106" y="37"/>
                  </a:lnTo>
                  <a:lnTo>
                    <a:pt x="1108" y="32"/>
                  </a:lnTo>
                  <a:lnTo>
                    <a:pt x="1108" y="26"/>
                  </a:lnTo>
                  <a:lnTo>
                    <a:pt x="1103" y="21"/>
                  </a:lnTo>
                  <a:close/>
                  <a:moveTo>
                    <a:pt x="1148" y="37"/>
                  </a:moveTo>
                  <a:lnTo>
                    <a:pt x="1126" y="30"/>
                  </a:lnTo>
                  <a:lnTo>
                    <a:pt x="1119" y="30"/>
                  </a:lnTo>
                  <a:lnTo>
                    <a:pt x="1116" y="35"/>
                  </a:lnTo>
                  <a:lnTo>
                    <a:pt x="1116" y="40"/>
                  </a:lnTo>
                  <a:lnTo>
                    <a:pt x="1121" y="45"/>
                  </a:lnTo>
                  <a:lnTo>
                    <a:pt x="1142" y="53"/>
                  </a:lnTo>
                  <a:lnTo>
                    <a:pt x="1148" y="53"/>
                  </a:lnTo>
                  <a:lnTo>
                    <a:pt x="1153" y="48"/>
                  </a:lnTo>
                  <a:lnTo>
                    <a:pt x="1153" y="43"/>
                  </a:lnTo>
                  <a:lnTo>
                    <a:pt x="1148" y="37"/>
                  </a:lnTo>
                  <a:close/>
                  <a:moveTo>
                    <a:pt x="1191" y="58"/>
                  </a:moveTo>
                  <a:lnTo>
                    <a:pt x="1171" y="48"/>
                  </a:lnTo>
                  <a:lnTo>
                    <a:pt x="1163" y="48"/>
                  </a:lnTo>
                  <a:lnTo>
                    <a:pt x="1161" y="50"/>
                  </a:lnTo>
                  <a:lnTo>
                    <a:pt x="1161" y="58"/>
                  </a:lnTo>
                  <a:lnTo>
                    <a:pt x="1163" y="60"/>
                  </a:lnTo>
                  <a:lnTo>
                    <a:pt x="1184" y="71"/>
                  </a:lnTo>
                  <a:lnTo>
                    <a:pt x="1191" y="71"/>
                  </a:lnTo>
                  <a:lnTo>
                    <a:pt x="1194" y="68"/>
                  </a:lnTo>
                  <a:lnTo>
                    <a:pt x="1194" y="60"/>
                  </a:lnTo>
                  <a:lnTo>
                    <a:pt x="1191" y="58"/>
                  </a:lnTo>
                  <a:close/>
                  <a:moveTo>
                    <a:pt x="1234" y="82"/>
                  </a:moveTo>
                  <a:lnTo>
                    <a:pt x="1213" y="68"/>
                  </a:lnTo>
                  <a:lnTo>
                    <a:pt x="1208" y="68"/>
                  </a:lnTo>
                  <a:lnTo>
                    <a:pt x="1203" y="71"/>
                  </a:lnTo>
                  <a:lnTo>
                    <a:pt x="1203" y="76"/>
                  </a:lnTo>
                  <a:lnTo>
                    <a:pt x="1205" y="82"/>
                  </a:lnTo>
                  <a:lnTo>
                    <a:pt x="1226" y="95"/>
                  </a:lnTo>
                  <a:lnTo>
                    <a:pt x="1231" y="95"/>
                  </a:lnTo>
                  <a:lnTo>
                    <a:pt x="1236" y="92"/>
                  </a:lnTo>
                  <a:lnTo>
                    <a:pt x="1236" y="87"/>
                  </a:lnTo>
                  <a:lnTo>
                    <a:pt x="1234" y="82"/>
                  </a:lnTo>
                  <a:close/>
                  <a:moveTo>
                    <a:pt x="1273" y="108"/>
                  </a:moveTo>
                  <a:lnTo>
                    <a:pt x="1255" y="95"/>
                  </a:lnTo>
                  <a:lnTo>
                    <a:pt x="1246" y="92"/>
                  </a:lnTo>
                  <a:lnTo>
                    <a:pt x="1241" y="95"/>
                  </a:lnTo>
                  <a:lnTo>
                    <a:pt x="1241" y="102"/>
                  </a:lnTo>
                  <a:lnTo>
                    <a:pt x="1244" y="108"/>
                  </a:lnTo>
                  <a:lnTo>
                    <a:pt x="1263" y="120"/>
                  </a:lnTo>
                  <a:lnTo>
                    <a:pt x="1270" y="120"/>
                  </a:lnTo>
                  <a:lnTo>
                    <a:pt x="1276" y="118"/>
                  </a:lnTo>
                  <a:lnTo>
                    <a:pt x="1276" y="113"/>
                  </a:lnTo>
                  <a:lnTo>
                    <a:pt x="1273" y="108"/>
                  </a:lnTo>
                  <a:close/>
                  <a:moveTo>
                    <a:pt x="1310" y="140"/>
                  </a:moveTo>
                  <a:lnTo>
                    <a:pt x="1291" y="123"/>
                  </a:lnTo>
                  <a:lnTo>
                    <a:pt x="1286" y="120"/>
                  </a:lnTo>
                  <a:lnTo>
                    <a:pt x="1281" y="123"/>
                  </a:lnTo>
                  <a:lnTo>
                    <a:pt x="1278" y="129"/>
                  </a:lnTo>
                  <a:lnTo>
                    <a:pt x="1281" y="134"/>
                  </a:lnTo>
                  <a:lnTo>
                    <a:pt x="1299" y="150"/>
                  </a:lnTo>
                  <a:lnTo>
                    <a:pt x="1305" y="152"/>
                  </a:lnTo>
                  <a:lnTo>
                    <a:pt x="1310" y="150"/>
                  </a:lnTo>
                  <a:lnTo>
                    <a:pt x="1313" y="145"/>
                  </a:lnTo>
                  <a:lnTo>
                    <a:pt x="1310" y="140"/>
                  </a:lnTo>
                  <a:close/>
                  <a:moveTo>
                    <a:pt x="1343" y="173"/>
                  </a:moveTo>
                  <a:lnTo>
                    <a:pt x="1328" y="155"/>
                  </a:lnTo>
                  <a:lnTo>
                    <a:pt x="1323" y="152"/>
                  </a:lnTo>
                  <a:lnTo>
                    <a:pt x="1315" y="155"/>
                  </a:lnTo>
                  <a:lnTo>
                    <a:pt x="1315" y="160"/>
                  </a:lnTo>
                  <a:lnTo>
                    <a:pt x="1315" y="165"/>
                  </a:lnTo>
                  <a:lnTo>
                    <a:pt x="1333" y="184"/>
                  </a:lnTo>
                  <a:lnTo>
                    <a:pt x="1338" y="187"/>
                  </a:lnTo>
                  <a:lnTo>
                    <a:pt x="1343" y="184"/>
                  </a:lnTo>
                  <a:lnTo>
                    <a:pt x="1346" y="179"/>
                  </a:lnTo>
                  <a:lnTo>
                    <a:pt x="1343" y="173"/>
                  </a:lnTo>
                  <a:close/>
                  <a:moveTo>
                    <a:pt x="1375" y="210"/>
                  </a:moveTo>
                  <a:lnTo>
                    <a:pt x="1360" y="189"/>
                  </a:lnTo>
                  <a:lnTo>
                    <a:pt x="1355" y="187"/>
                  </a:lnTo>
                  <a:lnTo>
                    <a:pt x="1348" y="189"/>
                  </a:lnTo>
                  <a:lnTo>
                    <a:pt x="1346" y="194"/>
                  </a:lnTo>
                  <a:lnTo>
                    <a:pt x="1346" y="200"/>
                  </a:lnTo>
                  <a:lnTo>
                    <a:pt x="1362" y="217"/>
                  </a:lnTo>
                  <a:lnTo>
                    <a:pt x="1367" y="220"/>
                  </a:lnTo>
                  <a:lnTo>
                    <a:pt x="1373" y="220"/>
                  </a:lnTo>
                  <a:lnTo>
                    <a:pt x="1375" y="215"/>
                  </a:lnTo>
                  <a:lnTo>
                    <a:pt x="1375" y="210"/>
                  </a:lnTo>
                  <a:close/>
                  <a:moveTo>
                    <a:pt x="1401" y="249"/>
                  </a:moveTo>
                  <a:lnTo>
                    <a:pt x="1388" y="229"/>
                  </a:lnTo>
                  <a:lnTo>
                    <a:pt x="1383" y="226"/>
                  </a:lnTo>
                  <a:lnTo>
                    <a:pt x="1378" y="226"/>
                  </a:lnTo>
                  <a:lnTo>
                    <a:pt x="1375" y="231"/>
                  </a:lnTo>
                  <a:lnTo>
                    <a:pt x="1375" y="236"/>
                  </a:lnTo>
                  <a:lnTo>
                    <a:pt x="1388" y="257"/>
                  </a:lnTo>
                  <a:lnTo>
                    <a:pt x="1393" y="260"/>
                  </a:lnTo>
                  <a:lnTo>
                    <a:pt x="1398" y="260"/>
                  </a:lnTo>
                  <a:lnTo>
                    <a:pt x="1401" y="254"/>
                  </a:lnTo>
                  <a:lnTo>
                    <a:pt x="1401" y="249"/>
                  </a:lnTo>
                  <a:close/>
                  <a:moveTo>
                    <a:pt x="1425" y="291"/>
                  </a:moveTo>
                  <a:lnTo>
                    <a:pt x="1415" y="270"/>
                  </a:lnTo>
                  <a:lnTo>
                    <a:pt x="1410" y="265"/>
                  </a:lnTo>
                  <a:lnTo>
                    <a:pt x="1404" y="265"/>
                  </a:lnTo>
                  <a:lnTo>
                    <a:pt x="1398" y="270"/>
                  </a:lnTo>
                  <a:lnTo>
                    <a:pt x="1398" y="279"/>
                  </a:lnTo>
                  <a:lnTo>
                    <a:pt x="1412" y="296"/>
                  </a:lnTo>
                  <a:lnTo>
                    <a:pt x="1415" y="302"/>
                  </a:lnTo>
                  <a:lnTo>
                    <a:pt x="1422" y="302"/>
                  </a:lnTo>
                  <a:lnTo>
                    <a:pt x="1425" y="296"/>
                  </a:lnTo>
                  <a:lnTo>
                    <a:pt x="1425" y="291"/>
                  </a:lnTo>
                  <a:close/>
                  <a:moveTo>
                    <a:pt x="1443" y="333"/>
                  </a:moveTo>
                  <a:lnTo>
                    <a:pt x="1435" y="312"/>
                  </a:lnTo>
                  <a:lnTo>
                    <a:pt x="1430" y="307"/>
                  </a:lnTo>
                  <a:lnTo>
                    <a:pt x="1425" y="307"/>
                  </a:lnTo>
                  <a:lnTo>
                    <a:pt x="1420" y="312"/>
                  </a:lnTo>
                  <a:lnTo>
                    <a:pt x="1420" y="317"/>
                  </a:lnTo>
                  <a:lnTo>
                    <a:pt x="1430" y="341"/>
                  </a:lnTo>
                  <a:lnTo>
                    <a:pt x="1433" y="344"/>
                  </a:lnTo>
                  <a:lnTo>
                    <a:pt x="1440" y="344"/>
                  </a:lnTo>
                  <a:lnTo>
                    <a:pt x="1443" y="341"/>
                  </a:lnTo>
                  <a:lnTo>
                    <a:pt x="1443" y="333"/>
                  </a:lnTo>
                  <a:close/>
                  <a:moveTo>
                    <a:pt x="1459" y="381"/>
                  </a:moveTo>
                  <a:lnTo>
                    <a:pt x="1453" y="357"/>
                  </a:lnTo>
                  <a:lnTo>
                    <a:pt x="1448" y="351"/>
                  </a:lnTo>
                  <a:lnTo>
                    <a:pt x="1443" y="351"/>
                  </a:lnTo>
                  <a:lnTo>
                    <a:pt x="1438" y="357"/>
                  </a:lnTo>
                  <a:lnTo>
                    <a:pt x="1438" y="362"/>
                  </a:lnTo>
                  <a:lnTo>
                    <a:pt x="1445" y="383"/>
                  </a:lnTo>
                  <a:lnTo>
                    <a:pt x="1448" y="388"/>
                  </a:lnTo>
                  <a:lnTo>
                    <a:pt x="1453" y="388"/>
                  </a:lnTo>
                  <a:lnTo>
                    <a:pt x="1459" y="386"/>
                  </a:lnTo>
                  <a:lnTo>
                    <a:pt x="1459" y="381"/>
                  </a:lnTo>
                  <a:close/>
                  <a:moveTo>
                    <a:pt x="1472" y="425"/>
                  </a:moveTo>
                  <a:lnTo>
                    <a:pt x="1467" y="406"/>
                  </a:lnTo>
                  <a:lnTo>
                    <a:pt x="1467" y="401"/>
                  </a:lnTo>
                  <a:lnTo>
                    <a:pt x="1462" y="399"/>
                  </a:lnTo>
                  <a:lnTo>
                    <a:pt x="1457" y="396"/>
                  </a:lnTo>
                  <a:lnTo>
                    <a:pt x="1451" y="401"/>
                  </a:lnTo>
                  <a:lnTo>
                    <a:pt x="1451" y="406"/>
                  </a:lnTo>
                  <a:lnTo>
                    <a:pt x="1451" y="409"/>
                  </a:lnTo>
                  <a:lnTo>
                    <a:pt x="1457" y="430"/>
                  </a:lnTo>
                  <a:lnTo>
                    <a:pt x="1459" y="433"/>
                  </a:lnTo>
                  <a:lnTo>
                    <a:pt x="1464" y="436"/>
                  </a:lnTo>
                  <a:lnTo>
                    <a:pt x="1470" y="433"/>
                  </a:lnTo>
                  <a:lnTo>
                    <a:pt x="1472" y="425"/>
                  </a:lnTo>
                  <a:close/>
                  <a:moveTo>
                    <a:pt x="1480" y="473"/>
                  </a:moveTo>
                  <a:lnTo>
                    <a:pt x="1475" y="448"/>
                  </a:lnTo>
                  <a:lnTo>
                    <a:pt x="1472" y="443"/>
                  </a:lnTo>
                  <a:lnTo>
                    <a:pt x="1467" y="443"/>
                  </a:lnTo>
                  <a:lnTo>
                    <a:pt x="1462" y="446"/>
                  </a:lnTo>
                  <a:lnTo>
                    <a:pt x="1459" y="451"/>
                  </a:lnTo>
                  <a:lnTo>
                    <a:pt x="1464" y="475"/>
                  </a:lnTo>
                  <a:lnTo>
                    <a:pt x="1467" y="480"/>
                  </a:lnTo>
                  <a:lnTo>
                    <a:pt x="1472" y="483"/>
                  </a:lnTo>
                  <a:lnTo>
                    <a:pt x="1477" y="480"/>
                  </a:lnTo>
                  <a:lnTo>
                    <a:pt x="1480" y="473"/>
                  </a:lnTo>
                  <a:close/>
                  <a:moveTo>
                    <a:pt x="1482" y="520"/>
                  </a:moveTo>
                  <a:lnTo>
                    <a:pt x="1482" y="496"/>
                  </a:lnTo>
                  <a:lnTo>
                    <a:pt x="1480" y="490"/>
                  </a:lnTo>
                  <a:lnTo>
                    <a:pt x="1472" y="490"/>
                  </a:lnTo>
                  <a:lnTo>
                    <a:pt x="1467" y="493"/>
                  </a:lnTo>
                  <a:lnTo>
                    <a:pt x="1467" y="498"/>
                  </a:lnTo>
                  <a:lnTo>
                    <a:pt x="1467" y="522"/>
                  </a:lnTo>
                  <a:lnTo>
                    <a:pt x="1470" y="527"/>
                  </a:lnTo>
                  <a:lnTo>
                    <a:pt x="1475" y="530"/>
                  </a:lnTo>
                  <a:lnTo>
                    <a:pt x="1482" y="527"/>
                  </a:lnTo>
                  <a:lnTo>
                    <a:pt x="1482" y="520"/>
                  </a:lnTo>
                  <a:close/>
                  <a:moveTo>
                    <a:pt x="1485" y="570"/>
                  </a:moveTo>
                  <a:lnTo>
                    <a:pt x="1485" y="556"/>
                  </a:lnTo>
                  <a:lnTo>
                    <a:pt x="1485" y="545"/>
                  </a:lnTo>
                  <a:lnTo>
                    <a:pt x="1482" y="538"/>
                  </a:lnTo>
                  <a:lnTo>
                    <a:pt x="1477" y="538"/>
                  </a:lnTo>
                  <a:lnTo>
                    <a:pt x="1470" y="540"/>
                  </a:lnTo>
                  <a:lnTo>
                    <a:pt x="1470" y="545"/>
                  </a:lnTo>
                  <a:lnTo>
                    <a:pt x="1470" y="556"/>
                  </a:lnTo>
                  <a:lnTo>
                    <a:pt x="1470" y="570"/>
                  </a:lnTo>
                  <a:lnTo>
                    <a:pt x="1470" y="575"/>
                  </a:lnTo>
                  <a:lnTo>
                    <a:pt x="1477" y="577"/>
                  </a:lnTo>
                  <a:lnTo>
                    <a:pt x="1482" y="575"/>
                  </a:lnTo>
                  <a:lnTo>
                    <a:pt x="1485" y="570"/>
                  </a:lnTo>
                  <a:close/>
                  <a:moveTo>
                    <a:pt x="1482" y="617"/>
                  </a:moveTo>
                  <a:lnTo>
                    <a:pt x="1482" y="593"/>
                  </a:lnTo>
                  <a:lnTo>
                    <a:pt x="1482" y="588"/>
                  </a:lnTo>
                  <a:lnTo>
                    <a:pt x="1475" y="585"/>
                  </a:lnTo>
                  <a:lnTo>
                    <a:pt x="1470" y="585"/>
                  </a:lnTo>
                  <a:lnTo>
                    <a:pt x="1467" y="590"/>
                  </a:lnTo>
                  <a:lnTo>
                    <a:pt x="1467" y="614"/>
                  </a:lnTo>
                  <a:lnTo>
                    <a:pt x="1467" y="619"/>
                  </a:lnTo>
                  <a:lnTo>
                    <a:pt x="1472" y="624"/>
                  </a:lnTo>
                  <a:lnTo>
                    <a:pt x="1480" y="622"/>
                  </a:lnTo>
                  <a:lnTo>
                    <a:pt x="1482" y="617"/>
                  </a:lnTo>
                  <a:close/>
                  <a:moveTo>
                    <a:pt x="1475" y="664"/>
                  </a:moveTo>
                  <a:lnTo>
                    <a:pt x="1480" y="640"/>
                  </a:lnTo>
                  <a:lnTo>
                    <a:pt x="1477" y="635"/>
                  </a:lnTo>
                  <a:lnTo>
                    <a:pt x="1472" y="630"/>
                  </a:lnTo>
                  <a:lnTo>
                    <a:pt x="1467" y="632"/>
                  </a:lnTo>
                  <a:lnTo>
                    <a:pt x="1464" y="637"/>
                  </a:lnTo>
                  <a:lnTo>
                    <a:pt x="1459" y="660"/>
                  </a:lnTo>
                  <a:lnTo>
                    <a:pt x="1462" y="667"/>
                  </a:lnTo>
                  <a:lnTo>
                    <a:pt x="1467" y="669"/>
                  </a:lnTo>
                  <a:lnTo>
                    <a:pt x="1472" y="669"/>
                  </a:lnTo>
                  <a:lnTo>
                    <a:pt x="1475" y="664"/>
                  </a:lnTo>
                  <a:close/>
                  <a:moveTo>
                    <a:pt x="1467" y="711"/>
                  </a:moveTo>
                  <a:lnTo>
                    <a:pt x="1472" y="687"/>
                  </a:lnTo>
                  <a:lnTo>
                    <a:pt x="1470" y="682"/>
                  </a:lnTo>
                  <a:lnTo>
                    <a:pt x="1464" y="677"/>
                  </a:lnTo>
                  <a:lnTo>
                    <a:pt x="1459" y="679"/>
                  </a:lnTo>
                  <a:lnTo>
                    <a:pt x="1457" y="685"/>
                  </a:lnTo>
                  <a:lnTo>
                    <a:pt x="1451" y="705"/>
                  </a:lnTo>
                  <a:lnTo>
                    <a:pt x="1451" y="711"/>
                  </a:lnTo>
                  <a:lnTo>
                    <a:pt x="1457" y="716"/>
                  </a:lnTo>
                  <a:lnTo>
                    <a:pt x="1462" y="714"/>
                  </a:lnTo>
                  <a:lnTo>
                    <a:pt x="1467" y="711"/>
                  </a:lnTo>
                  <a:close/>
                  <a:moveTo>
                    <a:pt x="1453" y="755"/>
                  </a:moveTo>
                  <a:lnTo>
                    <a:pt x="1459" y="732"/>
                  </a:lnTo>
                  <a:lnTo>
                    <a:pt x="1459" y="727"/>
                  </a:lnTo>
                  <a:lnTo>
                    <a:pt x="1453" y="724"/>
                  </a:lnTo>
                  <a:lnTo>
                    <a:pt x="1448" y="724"/>
                  </a:lnTo>
                  <a:lnTo>
                    <a:pt x="1445" y="729"/>
                  </a:lnTo>
                  <a:lnTo>
                    <a:pt x="1438" y="750"/>
                  </a:lnTo>
                  <a:lnTo>
                    <a:pt x="1438" y="757"/>
                  </a:lnTo>
                  <a:lnTo>
                    <a:pt x="1443" y="761"/>
                  </a:lnTo>
                  <a:lnTo>
                    <a:pt x="1448" y="761"/>
                  </a:lnTo>
                  <a:lnTo>
                    <a:pt x="1453" y="755"/>
                  </a:lnTo>
                  <a:close/>
                  <a:moveTo>
                    <a:pt x="1435" y="800"/>
                  </a:moveTo>
                  <a:lnTo>
                    <a:pt x="1445" y="779"/>
                  </a:lnTo>
                  <a:lnTo>
                    <a:pt x="1445" y="771"/>
                  </a:lnTo>
                  <a:lnTo>
                    <a:pt x="1440" y="769"/>
                  </a:lnTo>
                  <a:lnTo>
                    <a:pt x="1435" y="769"/>
                  </a:lnTo>
                  <a:lnTo>
                    <a:pt x="1430" y="774"/>
                  </a:lnTo>
                  <a:lnTo>
                    <a:pt x="1422" y="794"/>
                  </a:lnTo>
                  <a:lnTo>
                    <a:pt x="1422" y="800"/>
                  </a:lnTo>
                  <a:lnTo>
                    <a:pt x="1428" y="805"/>
                  </a:lnTo>
                  <a:lnTo>
                    <a:pt x="1433" y="805"/>
                  </a:lnTo>
                  <a:lnTo>
                    <a:pt x="1435" y="800"/>
                  </a:lnTo>
                  <a:close/>
                  <a:moveTo>
                    <a:pt x="1417" y="844"/>
                  </a:moveTo>
                  <a:lnTo>
                    <a:pt x="1428" y="824"/>
                  </a:lnTo>
                  <a:lnTo>
                    <a:pt x="1428" y="816"/>
                  </a:lnTo>
                  <a:lnTo>
                    <a:pt x="1422" y="813"/>
                  </a:lnTo>
                  <a:lnTo>
                    <a:pt x="1417" y="813"/>
                  </a:lnTo>
                  <a:lnTo>
                    <a:pt x="1412" y="816"/>
                  </a:lnTo>
                  <a:lnTo>
                    <a:pt x="1404" y="836"/>
                  </a:lnTo>
                  <a:lnTo>
                    <a:pt x="1404" y="844"/>
                  </a:lnTo>
                  <a:lnTo>
                    <a:pt x="1407" y="847"/>
                  </a:lnTo>
                  <a:lnTo>
                    <a:pt x="1412" y="847"/>
                  </a:lnTo>
                  <a:lnTo>
                    <a:pt x="1417" y="844"/>
                  </a:lnTo>
                  <a:close/>
                  <a:moveTo>
                    <a:pt x="1393" y="886"/>
                  </a:moveTo>
                  <a:lnTo>
                    <a:pt x="1407" y="866"/>
                  </a:lnTo>
                  <a:lnTo>
                    <a:pt x="1407" y="861"/>
                  </a:lnTo>
                  <a:lnTo>
                    <a:pt x="1404" y="854"/>
                  </a:lnTo>
                  <a:lnTo>
                    <a:pt x="1396" y="854"/>
                  </a:lnTo>
                  <a:lnTo>
                    <a:pt x="1393" y="858"/>
                  </a:lnTo>
                  <a:lnTo>
                    <a:pt x="1380" y="878"/>
                  </a:lnTo>
                  <a:lnTo>
                    <a:pt x="1380" y="884"/>
                  </a:lnTo>
                  <a:lnTo>
                    <a:pt x="1383" y="889"/>
                  </a:lnTo>
                  <a:lnTo>
                    <a:pt x="1391" y="889"/>
                  </a:lnTo>
                  <a:lnTo>
                    <a:pt x="1393" y="886"/>
                  </a:lnTo>
                  <a:close/>
                  <a:moveTo>
                    <a:pt x="1370" y="926"/>
                  </a:moveTo>
                  <a:lnTo>
                    <a:pt x="1383" y="908"/>
                  </a:lnTo>
                  <a:lnTo>
                    <a:pt x="1383" y="899"/>
                  </a:lnTo>
                  <a:lnTo>
                    <a:pt x="1380" y="896"/>
                  </a:lnTo>
                  <a:lnTo>
                    <a:pt x="1373" y="894"/>
                  </a:lnTo>
                  <a:lnTo>
                    <a:pt x="1370" y="896"/>
                  </a:lnTo>
                  <a:lnTo>
                    <a:pt x="1357" y="918"/>
                  </a:lnTo>
                  <a:lnTo>
                    <a:pt x="1355" y="923"/>
                  </a:lnTo>
                  <a:lnTo>
                    <a:pt x="1357" y="928"/>
                  </a:lnTo>
                  <a:lnTo>
                    <a:pt x="1365" y="931"/>
                  </a:lnTo>
                  <a:lnTo>
                    <a:pt x="1370" y="926"/>
                  </a:lnTo>
                  <a:close/>
                  <a:moveTo>
                    <a:pt x="1341" y="965"/>
                  </a:moveTo>
                  <a:lnTo>
                    <a:pt x="1355" y="946"/>
                  </a:lnTo>
                  <a:lnTo>
                    <a:pt x="1357" y="939"/>
                  </a:lnTo>
                  <a:lnTo>
                    <a:pt x="1355" y="933"/>
                  </a:lnTo>
                  <a:lnTo>
                    <a:pt x="1348" y="933"/>
                  </a:lnTo>
                  <a:lnTo>
                    <a:pt x="1343" y="936"/>
                  </a:lnTo>
                  <a:lnTo>
                    <a:pt x="1328" y="955"/>
                  </a:lnTo>
                  <a:lnTo>
                    <a:pt x="1325" y="960"/>
                  </a:lnTo>
                  <a:lnTo>
                    <a:pt x="1331" y="965"/>
                  </a:lnTo>
                  <a:lnTo>
                    <a:pt x="1336" y="968"/>
                  </a:lnTo>
                  <a:lnTo>
                    <a:pt x="1341" y="965"/>
                  </a:lnTo>
                  <a:close/>
                  <a:moveTo>
                    <a:pt x="1310" y="1001"/>
                  </a:moveTo>
                  <a:lnTo>
                    <a:pt x="1325" y="983"/>
                  </a:lnTo>
                  <a:lnTo>
                    <a:pt x="1328" y="978"/>
                  </a:lnTo>
                  <a:lnTo>
                    <a:pt x="1325" y="973"/>
                  </a:lnTo>
                  <a:lnTo>
                    <a:pt x="1318" y="970"/>
                  </a:lnTo>
                  <a:lnTo>
                    <a:pt x="1313" y="973"/>
                  </a:lnTo>
                  <a:lnTo>
                    <a:pt x="1299" y="991"/>
                  </a:lnTo>
                  <a:lnTo>
                    <a:pt x="1296" y="996"/>
                  </a:lnTo>
                  <a:lnTo>
                    <a:pt x="1299" y="1001"/>
                  </a:lnTo>
                  <a:lnTo>
                    <a:pt x="1305" y="1005"/>
                  </a:lnTo>
                  <a:lnTo>
                    <a:pt x="1310" y="1001"/>
                  </a:lnTo>
                  <a:close/>
                  <a:moveTo>
                    <a:pt x="1276" y="1036"/>
                  </a:moveTo>
                  <a:lnTo>
                    <a:pt x="1294" y="1018"/>
                  </a:lnTo>
                  <a:lnTo>
                    <a:pt x="1294" y="1012"/>
                  </a:lnTo>
                  <a:lnTo>
                    <a:pt x="1294" y="1007"/>
                  </a:lnTo>
                  <a:lnTo>
                    <a:pt x="1286" y="1005"/>
                  </a:lnTo>
                  <a:lnTo>
                    <a:pt x="1281" y="1007"/>
                  </a:lnTo>
                  <a:lnTo>
                    <a:pt x="1265" y="1023"/>
                  </a:lnTo>
                  <a:lnTo>
                    <a:pt x="1263" y="1028"/>
                  </a:lnTo>
                  <a:lnTo>
                    <a:pt x="1265" y="1033"/>
                  </a:lnTo>
                  <a:lnTo>
                    <a:pt x="1270" y="1036"/>
                  </a:lnTo>
                  <a:lnTo>
                    <a:pt x="1276" y="1036"/>
                  </a:lnTo>
                  <a:close/>
                  <a:moveTo>
                    <a:pt x="1239" y="1067"/>
                  </a:moveTo>
                  <a:lnTo>
                    <a:pt x="1258" y="1052"/>
                  </a:lnTo>
                  <a:lnTo>
                    <a:pt x="1260" y="1046"/>
                  </a:lnTo>
                  <a:lnTo>
                    <a:pt x="1260" y="1038"/>
                  </a:lnTo>
                  <a:lnTo>
                    <a:pt x="1255" y="1036"/>
                  </a:lnTo>
                  <a:lnTo>
                    <a:pt x="1246" y="1038"/>
                  </a:lnTo>
                  <a:lnTo>
                    <a:pt x="1231" y="1055"/>
                  </a:lnTo>
                  <a:lnTo>
                    <a:pt x="1226" y="1060"/>
                  </a:lnTo>
                  <a:lnTo>
                    <a:pt x="1228" y="1065"/>
                  </a:lnTo>
                  <a:lnTo>
                    <a:pt x="1234" y="1067"/>
                  </a:lnTo>
                  <a:lnTo>
                    <a:pt x="1239" y="1067"/>
                  </a:lnTo>
                  <a:close/>
                  <a:moveTo>
                    <a:pt x="1203" y="1093"/>
                  </a:moveTo>
                  <a:lnTo>
                    <a:pt x="1221" y="1080"/>
                  </a:lnTo>
                  <a:lnTo>
                    <a:pt x="1223" y="1075"/>
                  </a:lnTo>
                  <a:lnTo>
                    <a:pt x="1223" y="1070"/>
                  </a:lnTo>
                  <a:lnTo>
                    <a:pt x="1218" y="1067"/>
                  </a:lnTo>
                  <a:lnTo>
                    <a:pt x="1210" y="1067"/>
                  </a:lnTo>
                  <a:lnTo>
                    <a:pt x="1191" y="1083"/>
                  </a:lnTo>
                  <a:lnTo>
                    <a:pt x="1189" y="1085"/>
                  </a:lnTo>
                  <a:lnTo>
                    <a:pt x="1189" y="1093"/>
                  </a:lnTo>
                  <a:lnTo>
                    <a:pt x="1194" y="1096"/>
                  </a:lnTo>
                  <a:lnTo>
                    <a:pt x="1203" y="1093"/>
                  </a:lnTo>
                  <a:close/>
                  <a:moveTo>
                    <a:pt x="1161" y="1120"/>
                  </a:moveTo>
                  <a:lnTo>
                    <a:pt x="1181" y="1109"/>
                  </a:lnTo>
                  <a:lnTo>
                    <a:pt x="1184" y="1104"/>
                  </a:lnTo>
                  <a:lnTo>
                    <a:pt x="1184" y="1096"/>
                  </a:lnTo>
                  <a:lnTo>
                    <a:pt x="1179" y="1093"/>
                  </a:lnTo>
                  <a:lnTo>
                    <a:pt x="1173" y="1093"/>
                  </a:lnTo>
                  <a:lnTo>
                    <a:pt x="1153" y="1107"/>
                  </a:lnTo>
                  <a:lnTo>
                    <a:pt x="1150" y="1112"/>
                  </a:lnTo>
                  <a:lnTo>
                    <a:pt x="1150" y="1117"/>
                  </a:lnTo>
                  <a:lnTo>
                    <a:pt x="1155" y="1122"/>
                  </a:lnTo>
                  <a:lnTo>
                    <a:pt x="1161" y="1120"/>
                  </a:lnTo>
                  <a:close/>
                  <a:moveTo>
                    <a:pt x="1119" y="1143"/>
                  </a:moveTo>
                  <a:lnTo>
                    <a:pt x="1139" y="1132"/>
                  </a:lnTo>
                  <a:lnTo>
                    <a:pt x="1144" y="1127"/>
                  </a:lnTo>
                  <a:lnTo>
                    <a:pt x="1144" y="1122"/>
                  </a:lnTo>
                  <a:lnTo>
                    <a:pt x="1139" y="1117"/>
                  </a:lnTo>
                  <a:lnTo>
                    <a:pt x="1131" y="1120"/>
                  </a:lnTo>
                  <a:lnTo>
                    <a:pt x="1113" y="1130"/>
                  </a:lnTo>
                  <a:lnTo>
                    <a:pt x="1108" y="1132"/>
                  </a:lnTo>
                  <a:lnTo>
                    <a:pt x="1108" y="1140"/>
                  </a:lnTo>
                  <a:lnTo>
                    <a:pt x="1113" y="1143"/>
                  </a:lnTo>
                  <a:lnTo>
                    <a:pt x="1119" y="1143"/>
                  </a:lnTo>
                  <a:close/>
                  <a:moveTo>
                    <a:pt x="1077" y="1162"/>
                  </a:moveTo>
                  <a:lnTo>
                    <a:pt x="1098" y="1154"/>
                  </a:lnTo>
                  <a:lnTo>
                    <a:pt x="1103" y="1149"/>
                  </a:lnTo>
                  <a:lnTo>
                    <a:pt x="1101" y="1143"/>
                  </a:lnTo>
                  <a:lnTo>
                    <a:pt x="1098" y="1138"/>
                  </a:lnTo>
                  <a:lnTo>
                    <a:pt x="1092" y="1138"/>
                  </a:lnTo>
                  <a:lnTo>
                    <a:pt x="1069" y="1149"/>
                  </a:lnTo>
                  <a:lnTo>
                    <a:pt x="1066" y="1151"/>
                  </a:lnTo>
                  <a:lnTo>
                    <a:pt x="1066" y="1159"/>
                  </a:lnTo>
                  <a:lnTo>
                    <a:pt x="1069" y="1162"/>
                  </a:lnTo>
                  <a:lnTo>
                    <a:pt x="1077" y="1162"/>
                  </a:lnTo>
                  <a:close/>
                  <a:moveTo>
                    <a:pt x="1032" y="1180"/>
                  </a:moveTo>
                  <a:lnTo>
                    <a:pt x="1053" y="1172"/>
                  </a:lnTo>
                  <a:lnTo>
                    <a:pt x="1059" y="1167"/>
                  </a:lnTo>
                  <a:lnTo>
                    <a:pt x="1059" y="1162"/>
                  </a:lnTo>
                  <a:lnTo>
                    <a:pt x="1053" y="1157"/>
                  </a:lnTo>
                  <a:lnTo>
                    <a:pt x="1048" y="1157"/>
                  </a:lnTo>
                  <a:lnTo>
                    <a:pt x="1027" y="1164"/>
                  </a:lnTo>
                  <a:lnTo>
                    <a:pt x="1022" y="1167"/>
                  </a:lnTo>
                  <a:lnTo>
                    <a:pt x="1022" y="1175"/>
                  </a:lnTo>
                  <a:lnTo>
                    <a:pt x="1024" y="1177"/>
                  </a:lnTo>
                  <a:lnTo>
                    <a:pt x="1032" y="1180"/>
                  </a:lnTo>
                  <a:close/>
                  <a:moveTo>
                    <a:pt x="985" y="1193"/>
                  </a:moveTo>
                  <a:lnTo>
                    <a:pt x="1009" y="1185"/>
                  </a:lnTo>
                  <a:lnTo>
                    <a:pt x="1014" y="1182"/>
                  </a:lnTo>
                  <a:lnTo>
                    <a:pt x="1014" y="1177"/>
                  </a:lnTo>
                  <a:lnTo>
                    <a:pt x="1009" y="1172"/>
                  </a:lnTo>
                  <a:lnTo>
                    <a:pt x="1004" y="1172"/>
                  </a:lnTo>
                  <a:lnTo>
                    <a:pt x="982" y="1177"/>
                  </a:lnTo>
                  <a:lnTo>
                    <a:pt x="977" y="1180"/>
                  </a:lnTo>
                  <a:lnTo>
                    <a:pt x="974" y="1185"/>
                  </a:lnTo>
                  <a:lnTo>
                    <a:pt x="979" y="1190"/>
                  </a:lnTo>
                  <a:lnTo>
                    <a:pt x="985" y="1193"/>
                  </a:lnTo>
                  <a:close/>
                  <a:moveTo>
                    <a:pt x="937" y="1201"/>
                  </a:moveTo>
                  <a:lnTo>
                    <a:pt x="962" y="1199"/>
                  </a:lnTo>
                  <a:lnTo>
                    <a:pt x="967" y="1193"/>
                  </a:lnTo>
                  <a:lnTo>
                    <a:pt x="967" y="1187"/>
                  </a:lnTo>
                  <a:lnTo>
                    <a:pt x="964" y="1182"/>
                  </a:lnTo>
                  <a:lnTo>
                    <a:pt x="959" y="1182"/>
                  </a:lnTo>
                  <a:lnTo>
                    <a:pt x="935" y="1187"/>
                  </a:lnTo>
                  <a:lnTo>
                    <a:pt x="930" y="1190"/>
                  </a:lnTo>
                  <a:lnTo>
                    <a:pt x="930" y="1195"/>
                  </a:lnTo>
                  <a:lnTo>
                    <a:pt x="932" y="1201"/>
                  </a:lnTo>
                  <a:lnTo>
                    <a:pt x="937" y="1201"/>
                  </a:lnTo>
                  <a:close/>
                  <a:moveTo>
                    <a:pt x="890" y="1209"/>
                  </a:moveTo>
                  <a:lnTo>
                    <a:pt x="914" y="1206"/>
                  </a:lnTo>
                  <a:lnTo>
                    <a:pt x="919" y="1204"/>
                  </a:lnTo>
                  <a:lnTo>
                    <a:pt x="922" y="1195"/>
                  </a:lnTo>
                  <a:lnTo>
                    <a:pt x="919" y="1193"/>
                  </a:lnTo>
                  <a:lnTo>
                    <a:pt x="912" y="1190"/>
                  </a:lnTo>
                  <a:lnTo>
                    <a:pt x="890" y="1193"/>
                  </a:lnTo>
                  <a:lnTo>
                    <a:pt x="885" y="1195"/>
                  </a:lnTo>
                  <a:lnTo>
                    <a:pt x="882" y="1204"/>
                  </a:lnTo>
                  <a:lnTo>
                    <a:pt x="885" y="1209"/>
                  </a:lnTo>
                  <a:lnTo>
                    <a:pt x="890" y="1209"/>
                  </a:lnTo>
                  <a:close/>
                  <a:moveTo>
                    <a:pt x="844" y="1214"/>
                  </a:moveTo>
                  <a:lnTo>
                    <a:pt x="867" y="1212"/>
                  </a:lnTo>
                  <a:lnTo>
                    <a:pt x="872" y="1209"/>
                  </a:lnTo>
                  <a:lnTo>
                    <a:pt x="875" y="1204"/>
                  </a:lnTo>
                  <a:lnTo>
                    <a:pt x="872" y="1199"/>
                  </a:lnTo>
                  <a:lnTo>
                    <a:pt x="867" y="1195"/>
                  </a:lnTo>
                  <a:lnTo>
                    <a:pt x="844" y="1199"/>
                  </a:lnTo>
                  <a:lnTo>
                    <a:pt x="838" y="1201"/>
                  </a:lnTo>
                  <a:lnTo>
                    <a:pt x="835" y="1206"/>
                  </a:lnTo>
                  <a:lnTo>
                    <a:pt x="838" y="1212"/>
                  </a:lnTo>
                  <a:lnTo>
                    <a:pt x="844" y="1214"/>
                  </a:lnTo>
                  <a:close/>
                  <a:moveTo>
                    <a:pt x="797" y="1214"/>
                  </a:moveTo>
                  <a:lnTo>
                    <a:pt x="820" y="1214"/>
                  </a:lnTo>
                  <a:lnTo>
                    <a:pt x="825" y="1212"/>
                  </a:lnTo>
                  <a:lnTo>
                    <a:pt x="828" y="1206"/>
                  </a:lnTo>
                  <a:lnTo>
                    <a:pt x="825" y="1201"/>
                  </a:lnTo>
                  <a:lnTo>
                    <a:pt x="820" y="1199"/>
                  </a:lnTo>
                  <a:lnTo>
                    <a:pt x="797" y="1199"/>
                  </a:lnTo>
                  <a:lnTo>
                    <a:pt x="792" y="1201"/>
                  </a:lnTo>
                  <a:lnTo>
                    <a:pt x="788" y="1206"/>
                  </a:lnTo>
                  <a:lnTo>
                    <a:pt x="792" y="1214"/>
                  </a:lnTo>
                  <a:lnTo>
                    <a:pt x="797" y="1214"/>
                  </a:lnTo>
                  <a:close/>
                  <a:moveTo>
                    <a:pt x="750" y="1214"/>
                  </a:moveTo>
                  <a:lnTo>
                    <a:pt x="773" y="1214"/>
                  </a:lnTo>
                  <a:lnTo>
                    <a:pt x="778" y="1214"/>
                  </a:lnTo>
                  <a:lnTo>
                    <a:pt x="780" y="1206"/>
                  </a:lnTo>
                  <a:lnTo>
                    <a:pt x="778" y="1201"/>
                  </a:lnTo>
                  <a:lnTo>
                    <a:pt x="773" y="1199"/>
                  </a:lnTo>
                  <a:lnTo>
                    <a:pt x="750" y="1199"/>
                  </a:lnTo>
                  <a:lnTo>
                    <a:pt x="744" y="1201"/>
                  </a:lnTo>
                  <a:lnTo>
                    <a:pt x="742" y="1206"/>
                  </a:lnTo>
                  <a:lnTo>
                    <a:pt x="744" y="1212"/>
                  </a:lnTo>
                  <a:lnTo>
                    <a:pt x="750" y="1214"/>
                  </a:lnTo>
                  <a:close/>
                  <a:moveTo>
                    <a:pt x="702" y="1209"/>
                  </a:moveTo>
                  <a:lnTo>
                    <a:pt x="725" y="1212"/>
                  </a:lnTo>
                  <a:lnTo>
                    <a:pt x="731" y="1212"/>
                  </a:lnTo>
                  <a:lnTo>
                    <a:pt x="733" y="1206"/>
                  </a:lnTo>
                  <a:lnTo>
                    <a:pt x="731" y="1199"/>
                  </a:lnTo>
                  <a:lnTo>
                    <a:pt x="725" y="1195"/>
                  </a:lnTo>
                  <a:lnTo>
                    <a:pt x="702" y="1195"/>
                  </a:lnTo>
                  <a:lnTo>
                    <a:pt x="697" y="1195"/>
                  </a:lnTo>
                  <a:lnTo>
                    <a:pt x="695" y="1201"/>
                  </a:lnTo>
                  <a:lnTo>
                    <a:pt x="697" y="1206"/>
                  </a:lnTo>
                  <a:lnTo>
                    <a:pt x="702" y="1209"/>
                  </a:lnTo>
                  <a:close/>
                  <a:moveTo>
                    <a:pt x="655" y="1204"/>
                  </a:moveTo>
                  <a:lnTo>
                    <a:pt x="678" y="1206"/>
                  </a:lnTo>
                  <a:lnTo>
                    <a:pt x="683" y="1206"/>
                  </a:lnTo>
                  <a:lnTo>
                    <a:pt x="686" y="1201"/>
                  </a:lnTo>
                  <a:lnTo>
                    <a:pt x="686" y="1195"/>
                  </a:lnTo>
                  <a:lnTo>
                    <a:pt x="681" y="1190"/>
                  </a:lnTo>
                  <a:lnTo>
                    <a:pt x="658" y="1187"/>
                  </a:lnTo>
                  <a:lnTo>
                    <a:pt x="652" y="1190"/>
                  </a:lnTo>
                  <a:lnTo>
                    <a:pt x="647" y="1193"/>
                  </a:lnTo>
                  <a:lnTo>
                    <a:pt x="650" y="1201"/>
                  </a:lnTo>
                  <a:lnTo>
                    <a:pt x="655" y="1204"/>
                  </a:lnTo>
                  <a:close/>
                  <a:moveTo>
                    <a:pt x="608" y="1193"/>
                  </a:moveTo>
                  <a:lnTo>
                    <a:pt x="631" y="1199"/>
                  </a:lnTo>
                  <a:lnTo>
                    <a:pt x="637" y="1199"/>
                  </a:lnTo>
                  <a:lnTo>
                    <a:pt x="640" y="1193"/>
                  </a:lnTo>
                  <a:lnTo>
                    <a:pt x="640" y="1187"/>
                  </a:lnTo>
                  <a:lnTo>
                    <a:pt x="634" y="1182"/>
                  </a:lnTo>
                  <a:lnTo>
                    <a:pt x="610" y="1177"/>
                  </a:lnTo>
                  <a:lnTo>
                    <a:pt x="605" y="1180"/>
                  </a:lnTo>
                  <a:lnTo>
                    <a:pt x="603" y="1185"/>
                  </a:lnTo>
                  <a:lnTo>
                    <a:pt x="603" y="1190"/>
                  </a:lnTo>
                  <a:lnTo>
                    <a:pt x="608" y="1193"/>
                  </a:lnTo>
                  <a:close/>
                  <a:moveTo>
                    <a:pt x="563" y="1182"/>
                  </a:moveTo>
                  <a:lnTo>
                    <a:pt x="585" y="1187"/>
                  </a:lnTo>
                  <a:lnTo>
                    <a:pt x="592" y="1187"/>
                  </a:lnTo>
                  <a:lnTo>
                    <a:pt x="595" y="1182"/>
                  </a:lnTo>
                  <a:lnTo>
                    <a:pt x="595" y="1177"/>
                  </a:lnTo>
                  <a:lnTo>
                    <a:pt x="590" y="1172"/>
                  </a:lnTo>
                  <a:lnTo>
                    <a:pt x="566" y="1167"/>
                  </a:lnTo>
                  <a:lnTo>
                    <a:pt x="561" y="1167"/>
                  </a:lnTo>
                  <a:lnTo>
                    <a:pt x="556" y="1172"/>
                  </a:lnTo>
                  <a:lnTo>
                    <a:pt x="558" y="1177"/>
                  </a:lnTo>
                  <a:lnTo>
                    <a:pt x="563" y="1182"/>
                  </a:lnTo>
                  <a:close/>
                  <a:moveTo>
                    <a:pt x="516" y="1167"/>
                  </a:moveTo>
                  <a:lnTo>
                    <a:pt x="540" y="1175"/>
                  </a:lnTo>
                  <a:lnTo>
                    <a:pt x="545" y="1175"/>
                  </a:lnTo>
                  <a:lnTo>
                    <a:pt x="550" y="1169"/>
                  </a:lnTo>
                  <a:lnTo>
                    <a:pt x="548" y="1164"/>
                  </a:lnTo>
                  <a:lnTo>
                    <a:pt x="545" y="1159"/>
                  </a:lnTo>
                  <a:lnTo>
                    <a:pt x="521" y="1151"/>
                  </a:lnTo>
                  <a:lnTo>
                    <a:pt x="516" y="1151"/>
                  </a:lnTo>
                  <a:lnTo>
                    <a:pt x="511" y="1157"/>
                  </a:lnTo>
                  <a:lnTo>
                    <a:pt x="513" y="1162"/>
                  </a:lnTo>
                  <a:lnTo>
                    <a:pt x="516" y="1167"/>
                  </a:lnTo>
                  <a:close/>
                  <a:moveTo>
                    <a:pt x="471" y="1149"/>
                  </a:moveTo>
                  <a:lnTo>
                    <a:pt x="495" y="1159"/>
                  </a:lnTo>
                  <a:lnTo>
                    <a:pt x="501" y="1159"/>
                  </a:lnTo>
                  <a:lnTo>
                    <a:pt x="506" y="1154"/>
                  </a:lnTo>
                  <a:lnTo>
                    <a:pt x="506" y="1149"/>
                  </a:lnTo>
                  <a:lnTo>
                    <a:pt x="501" y="1143"/>
                  </a:lnTo>
                  <a:lnTo>
                    <a:pt x="479" y="1135"/>
                  </a:lnTo>
                  <a:lnTo>
                    <a:pt x="471" y="1135"/>
                  </a:lnTo>
                  <a:lnTo>
                    <a:pt x="469" y="1138"/>
                  </a:lnTo>
                  <a:lnTo>
                    <a:pt x="469" y="1145"/>
                  </a:lnTo>
                  <a:lnTo>
                    <a:pt x="471" y="1149"/>
                  </a:lnTo>
                  <a:close/>
                  <a:moveTo>
                    <a:pt x="429" y="1130"/>
                  </a:moveTo>
                  <a:lnTo>
                    <a:pt x="451" y="1140"/>
                  </a:lnTo>
                  <a:lnTo>
                    <a:pt x="456" y="1140"/>
                  </a:lnTo>
                  <a:lnTo>
                    <a:pt x="461" y="1135"/>
                  </a:lnTo>
                  <a:lnTo>
                    <a:pt x="461" y="1130"/>
                  </a:lnTo>
                  <a:lnTo>
                    <a:pt x="459" y="1125"/>
                  </a:lnTo>
                  <a:lnTo>
                    <a:pt x="438" y="1115"/>
                  </a:lnTo>
                  <a:lnTo>
                    <a:pt x="429" y="1115"/>
                  </a:lnTo>
                  <a:lnTo>
                    <a:pt x="427" y="1120"/>
                  </a:lnTo>
                  <a:lnTo>
                    <a:pt x="424" y="1125"/>
                  </a:lnTo>
                  <a:lnTo>
                    <a:pt x="429" y="1130"/>
                  </a:lnTo>
                  <a:close/>
                  <a:moveTo>
                    <a:pt x="388" y="1107"/>
                  </a:moveTo>
                  <a:lnTo>
                    <a:pt x="409" y="1120"/>
                  </a:lnTo>
                  <a:lnTo>
                    <a:pt x="414" y="1120"/>
                  </a:lnTo>
                  <a:lnTo>
                    <a:pt x="419" y="1115"/>
                  </a:lnTo>
                  <a:lnTo>
                    <a:pt x="419" y="1109"/>
                  </a:lnTo>
                  <a:lnTo>
                    <a:pt x="417" y="1104"/>
                  </a:lnTo>
                  <a:lnTo>
                    <a:pt x="396" y="1093"/>
                  </a:lnTo>
                  <a:lnTo>
                    <a:pt x="391" y="1093"/>
                  </a:lnTo>
                  <a:lnTo>
                    <a:pt x="386" y="1096"/>
                  </a:lnTo>
                  <a:lnTo>
                    <a:pt x="383" y="1102"/>
                  </a:lnTo>
                  <a:lnTo>
                    <a:pt x="388" y="1107"/>
                  </a:lnTo>
                  <a:close/>
                  <a:moveTo>
                    <a:pt x="346" y="1083"/>
                  </a:moveTo>
                  <a:lnTo>
                    <a:pt x="367" y="1096"/>
                  </a:lnTo>
                  <a:lnTo>
                    <a:pt x="372" y="1096"/>
                  </a:lnTo>
                  <a:lnTo>
                    <a:pt x="377" y="1093"/>
                  </a:lnTo>
                  <a:lnTo>
                    <a:pt x="381" y="1085"/>
                  </a:lnTo>
                  <a:lnTo>
                    <a:pt x="374" y="1080"/>
                  </a:lnTo>
                  <a:lnTo>
                    <a:pt x="356" y="1070"/>
                  </a:lnTo>
                  <a:lnTo>
                    <a:pt x="349" y="1067"/>
                  </a:lnTo>
                  <a:lnTo>
                    <a:pt x="346" y="1072"/>
                  </a:lnTo>
                  <a:lnTo>
                    <a:pt x="344" y="1078"/>
                  </a:lnTo>
                  <a:lnTo>
                    <a:pt x="346" y="1083"/>
                  </a:lnTo>
                  <a:close/>
                  <a:moveTo>
                    <a:pt x="307" y="1055"/>
                  </a:moveTo>
                  <a:lnTo>
                    <a:pt x="327" y="1070"/>
                  </a:lnTo>
                  <a:lnTo>
                    <a:pt x="333" y="1070"/>
                  </a:lnTo>
                  <a:lnTo>
                    <a:pt x="339" y="1067"/>
                  </a:lnTo>
                  <a:lnTo>
                    <a:pt x="341" y="1062"/>
                  </a:lnTo>
                  <a:lnTo>
                    <a:pt x="336" y="1057"/>
                  </a:lnTo>
                  <a:lnTo>
                    <a:pt x="317" y="1043"/>
                  </a:lnTo>
                  <a:lnTo>
                    <a:pt x="312" y="1041"/>
                  </a:lnTo>
                  <a:lnTo>
                    <a:pt x="307" y="1043"/>
                  </a:lnTo>
                  <a:lnTo>
                    <a:pt x="304" y="1048"/>
                  </a:lnTo>
                  <a:lnTo>
                    <a:pt x="307" y="1055"/>
                  </a:lnTo>
                  <a:close/>
                  <a:moveTo>
                    <a:pt x="270" y="1025"/>
                  </a:moveTo>
                  <a:lnTo>
                    <a:pt x="289" y="1041"/>
                  </a:lnTo>
                  <a:lnTo>
                    <a:pt x="294" y="1041"/>
                  </a:lnTo>
                  <a:lnTo>
                    <a:pt x="299" y="1038"/>
                  </a:lnTo>
                  <a:lnTo>
                    <a:pt x="302" y="1033"/>
                  </a:lnTo>
                  <a:lnTo>
                    <a:pt x="299" y="1028"/>
                  </a:lnTo>
                  <a:lnTo>
                    <a:pt x="281" y="1015"/>
                  </a:lnTo>
                  <a:lnTo>
                    <a:pt x="275" y="1012"/>
                  </a:lnTo>
                  <a:lnTo>
                    <a:pt x="270" y="1015"/>
                  </a:lnTo>
                  <a:lnTo>
                    <a:pt x="267" y="1020"/>
                  </a:lnTo>
                  <a:lnTo>
                    <a:pt x="270" y="1025"/>
                  </a:lnTo>
                  <a:close/>
                  <a:moveTo>
                    <a:pt x="236" y="993"/>
                  </a:moveTo>
                  <a:lnTo>
                    <a:pt x="252" y="1010"/>
                  </a:lnTo>
                  <a:lnTo>
                    <a:pt x="257" y="1012"/>
                  </a:lnTo>
                  <a:lnTo>
                    <a:pt x="262" y="1010"/>
                  </a:lnTo>
                  <a:lnTo>
                    <a:pt x="265" y="1005"/>
                  </a:lnTo>
                  <a:lnTo>
                    <a:pt x="262" y="999"/>
                  </a:lnTo>
                  <a:lnTo>
                    <a:pt x="247" y="983"/>
                  </a:lnTo>
                  <a:lnTo>
                    <a:pt x="239" y="981"/>
                  </a:lnTo>
                  <a:lnTo>
                    <a:pt x="234" y="983"/>
                  </a:lnTo>
                  <a:lnTo>
                    <a:pt x="234" y="988"/>
                  </a:lnTo>
                  <a:lnTo>
                    <a:pt x="236" y="993"/>
                  </a:lnTo>
                  <a:close/>
                  <a:moveTo>
                    <a:pt x="202" y="960"/>
                  </a:moveTo>
                  <a:lnTo>
                    <a:pt x="217" y="978"/>
                  </a:lnTo>
                  <a:lnTo>
                    <a:pt x="223" y="981"/>
                  </a:lnTo>
                  <a:lnTo>
                    <a:pt x="229" y="978"/>
                  </a:lnTo>
                  <a:lnTo>
                    <a:pt x="231" y="973"/>
                  </a:lnTo>
                  <a:lnTo>
                    <a:pt x="229" y="968"/>
                  </a:lnTo>
                  <a:lnTo>
                    <a:pt x="212" y="949"/>
                  </a:lnTo>
                  <a:lnTo>
                    <a:pt x="207" y="946"/>
                  </a:lnTo>
                  <a:lnTo>
                    <a:pt x="202" y="949"/>
                  </a:lnTo>
                  <a:lnTo>
                    <a:pt x="199" y="955"/>
                  </a:lnTo>
                  <a:lnTo>
                    <a:pt x="202" y="960"/>
                  </a:lnTo>
                  <a:close/>
                  <a:moveTo>
                    <a:pt x="168" y="926"/>
                  </a:moveTo>
                  <a:lnTo>
                    <a:pt x="184" y="944"/>
                  </a:lnTo>
                  <a:lnTo>
                    <a:pt x="192" y="946"/>
                  </a:lnTo>
                  <a:lnTo>
                    <a:pt x="197" y="944"/>
                  </a:lnTo>
                  <a:lnTo>
                    <a:pt x="199" y="939"/>
                  </a:lnTo>
                  <a:lnTo>
                    <a:pt x="197" y="933"/>
                  </a:lnTo>
                  <a:lnTo>
                    <a:pt x="181" y="915"/>
                  </a:lnTo>
                  <a:lnTo>
                    <a:pt x="176" y="913"/>
                  </a:lnTo>
                  <a:lnTo>
                    <a:pt x="170" y="915"/>
                  </a:lnTo>
                  <a:lnTo>
                    <a:pt x="168" y="921"/>
                  </a:lnTo>
                  <a:lnTo>
                    <a:pt x="168" y="926"/>
                  </a:lnTo>
                  <a:close/>
                  <a:moveTo>
                    <a:pt x="139" y="886"/>
                  </a:moveTo>
                  <a:lnTo>
                    <a:pt x="155" y="908"/>
                  </a:lnTo>
                  <a:lnTo>
                    <a:pt x="160" y="910"/>
                  </a:lnTo>
                  <a:lnTo>
                    <a:pt x="165" y="908"/>
                  </a:lnTo>
                  <a:lnTo>
                    <a:pt x="168" y="902"/>
                  </a:lnTo>
                  <a:lnTo>
                    <a:pt x="165" y="896"/>
                  </a:lnTo>
                  <a:lnTo>
                    <a:pt x="152" y="878"/>
                  </a:lnTo>
                  <a:lnTo>
                    <a:pt x="147" y="876"/>
                  </a:lnTo>
                  <a:lnTo>
                    <a:pt x="142" y="876"/>
                  </a:lnTo>
                  <a:lnTo>
                    <a:pt x="139" y="881"/>
                  </a:lnTo>
                  <a:lnTo>
                    <a:pt x="139" y="886"/>
                  </a:lnTo>
                  <a:close/>
                  <a:moveTo>
                    <a:pt x="113" y="849"/>
                  </a:moveTo>
                  <a:lnTo>
                    <a:pt x="127" y="868"/>
                  </a:lnTo>
                  <a:lnTo>
                    <a:pt x="132" y="871"/>
                  </a:lnTo>
                  <a:lnTo>
                    <a:pt x="137" y="871"/>
                  </a:lnTo>
                  <a:lnTo>
                    <a:pt x="139" y="866"/>
                  </a:lnTo>
                  <a:lnTo>
                    <a:pt x="139" y="861"/>
                  </a:lnTo>
                  <a:lnTo>
                    <a:pt x="127" y="839"/>
                  </a:lnTo>
                  <a:lnTo>
                    <a:pt x="120" y="836"/>
                  </a:lnTo>
                  <a:lnTo>
                    <a:pt x="115" y="836"/>
                  </a:lnTo>
                  <a:lnTo>
                    <a:pt x="110" y="842"/>
                  </a:lnTo>
                  <a:lnTo>
                    <a:pt x="113" y="849"/>
                  </a:lnTo>
                  <a:close/>
                  <a:moveTo>
                    <a:pt x="87" y="808"/>
                  </a:moveTo>
                  <a:lnTo>
                    <a:pt x="100" y="829"/>
                  </a:lnTo>
                  <a:lnTo>
                    <a:pt x="105" y="831"/>
                  </a:lnTo>
                  <a:lnTo>
                    <a:pt x="110" y="831"/>
                  </a:lnTo>
                  <a:lnTo>
                    <a:pt x="113" y="826"/>
                  </a:lnTo>
                  <a:lnTo>
                    <a:pt x="113" y="821"/>
                  </a:lnTo>
                  <a:lnTo>
                    <a:pt x="100" y="800"/>
                  </a:lnTo>
                  <a:lnTo>
                    <a:pt x="95" y="797"/>
                  </a:lnTo>
                  <a:lnTo>
                    <a:pt x="90" y="797"/>
                  </a:lnTo>
                  <a:lnTo>
                    <a:pt x="87" y="802"/>
                  </a:lnTo>
                  <a:lnTo>
                    <a:pt x="87" y="808"/>
                  </a:lnTo>
                  <a:close/>
                  <a:moveTo>
                    <a:pt x="63" y="766"/>
                  </a:moveTo>
                  <a:lnTo>
                    <a:pt x="77" y="787"/>
                  </a:lnTo>
                  <a:lnTo>
                    <a:pt x="79" y="792"/>
                  </a:lnTo>
                  <a:lnTo>
                    <a:pt x="87" y="789"/>
                  </a:lnTo>
                  <a:lnTo>
                    <a:pt x="90" y="787"/>
                  </a:lnTo>
                  <a:lnTo>
                    <a:pt x="90" y="779"/>
                  </a:lnTo>
                  <a:lnTo>
                    <a:pt x="79" y="757"/>
                  </a:lnTo>
                  <a:lnTo>
                    <a:pt x="74" y="755"/>
                  </a:lnTo>
                  <a:lnTo>
                    <a:pt x="68" y="755"/>
                  </a:lnTo>
                  <a:lnTo>
                    <a:pt x="63" y="761"/>
                  </a:lnTo>
                  <a:lnTo>
                    <a:pt x="63" y="766"/>
                  </a:lnTo>
                  <a:close/>
                  <a:moveTo>
                    <a:pt x="45" y="724"/>
                  </a:moveTo>
                  <a:lnTo>
                    <a:pt x="53" y="745"/>
                  </a:lnTo>
                  <a:lnTo>
                    <a:pt x="58" y="747"/>
                  </a:lnTo>
                  <a:lnTo>
                    <a:pt x="63" y="747"/>
                  </a:lnTo>
                  <a:lnTo>
                    <a:pt x="68" y="745"/>
                  </a:lnTo>
                  <a:lnTo>
                    <a:pt x="68" y="737"/>
                  </a:lnTo>
                  <a:lnTo>
                    <a:pt x="58" y="716"/>
                  </a:lnTo>
                  <a:lnTo>
                    <a:pt x="55" y="714"/>
                  </a:lnTo>
                  <a:lnTo>
                    <a:pt x="47" y="714"/>
                  </a:lnTo>
                  <a:lnTo>
                    <a:pt x="45" y="716"/>
                  </a:lnTo>
                  <a:lnTo>
                    <a:pt x="45" y="724"/>
                  </a:lnTo>
                  <a:close/>
                  <a:moveTo>
                    <a:pt x="27" y="679"/>
                  </a:moveTo>
                  <a:lnTo>
                    <a:pt x="35" y="700"/>
                  </a:lnTo>
                  <a:lnTo>
                    <a:pt x="40" y="705"/>
                  </a:lnTo>
                  <a:lnTo>
                    <a:pt x="45" y="705"/>
                  </a:lnTo>
                  <a:lnTo>
                    <a:pt x="50" y="700"/>
                  </a:lnTo>
                  <a:lnTo>
                    <a:pt x="50" y="695"/>
                  </a:lnTo>
                  <a:lnTo>
                    <a:pt x="42" y="674"/>
                  </a:lnTo>
                  <a:lnTo>
                    <a:pt x="37" y="669"/>
                  </a:lnTo>
                  <a:lnTo>
                    <a:pt x="32" y="669"/>
                  </a:lnTo>
                  <a:lnTo>
                    <a:pt x="27" y="672"/>
                  </a:lnTo>
                  <a:lnTo>
                    <a:pt x="27" y="679"/>
                  </a:lnTo>
                  <a:close/>
                  <a:moveTo>
                    <a:pt x="11" y="632"/>
                  </a:moveTo>
                  <a:lnTo>
                    <a:pt x="18" y="655"/>
                  </a:lnTo>
                  <a:lnTo>
                    <a:pt x="24" y="660"/>
                  </a:lnTo>
                  <a:lnTo>
                    <a:pt x="30" y="660"/>
                  </a:lnTo>
                  <a:lnTo>
                    <a:pt x="35" y="658"/>
                  </a:lnTo>
                  <a:lnTo>
                    <a:pt x="35" y="650"/>
                  </a:lnTo>
                  <a:lnTo>
                    <a:pt x="27" y="630"/>
                  </a:lnTo>
                  <a:lnTo>
                    <a:pt x="24" y="624"/>
                  </a:lnTo>
                  <a:lnTo>
                    <a:pt x="16" y="624"/>
                  </a:lnTo>
                  <a:lnTo>
                    <a:pt x="13" y="627"/>
                  </a:lnTo>
                  <a:lnTo>
                    <a:pt x="11" y="632"/>
                  </a:lnTo>
                  <a:close/>
                  <a:moveTo>
                    <a:pt x="0" y="588"/>
                  </a:moveTo>
                  <a:lnTo>
                    <a:pt x="5" y="611"/>
                  </a:lnTo>
                  <a:lnTo>
                    <a:pt x="8" y="617"/>
                  </a:lnTo>
                  <a:lnTo>
                    <a:pt x="16" y="617"/>
                  </a:lnTo>
                  <a:lnTo>
                    <a:pt x="18" y="611"/>
                  </a:lnTo>
                  <a:lnTo>
                    <a:pt x="21" y="605"/>
                  </a:lnTo>
                  <a:lnTo>
                    <a:pt x="16" y="585"/>
                  </a:lnTo>
                  <a:lnTo>
                    <a:pt x="11" y="580"/>
                  </a:lnTo>
                  <a:lnTo>
                    <a:pt x="5" y="577"/>
                  </a:lnTo>
                  <a:lnTo>
                    <a:pt x="0" y="582"/>
                  </a:lnTo>
                  <a:lnTo>
                    <a:pt x="0" y="588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</p:grpSp>
      <p:grpSp>
        <p:nvGrpSpPr>
          <p:cNvPr id="2165" name="群組 2164"/>
          <p:cNvGrpSpPr/>
          <p:nvPr userDrawn="1"/>
        </p:nvGrpSpPr>
        <p:grpSpPr>
          <a:xfrm>
            <a:off x="4377733" y="3501008"/>
            <a:ext cx="4517318" cy="2735984"/>
            <a:chOff x="4139952" y="3356992"/>
            <a:chExt cx="4755099" cy="2880000"/>
          </a:xfrm>
        </p:grpSpPr>
        <p:pic>
          <p:nvPicPr>
            <p:cNvPr id="214" name="Picture 9" descr="C:\Documents and Settings\思蓉\Local Settings\Temporary Internet Files\Content.IE5\9V6CR0FZ\MC900427347[1].wmf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lum bright="5000" contrast="6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16"/>
            <a:stretch/>
          </p:blipFill>
          <p:spPr bwMode="auto">
            <a:xfrm>
              <a:off x="4139952" y="3356992"/>
              <a:ext cx="4755099" cy="2880000"/>
            </a:xfrm>
            <a:prstGeom prst="rect">
              <a:avLst/>
            </a:prstGeom>
            <a:noFill/>
            <a:effectLst>
              <a:reflection blurRad="6350" stA="50000" endA="275" endPos="40000" dist="101600" dir="5400000" sy="-100000" algn="bl" rotWithShape="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6" name="Picture 9" descr="C:\Documents and Settings\思蓉\Local Settings\Temporary Internet Files\Content.IE5\9V6CR0FZ\MC900427347[1].wmf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lum bright="-5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138"/>
            <a:stretch/>
          </p:blipFill>
          <p:spPr bwMode="auto">
            <a:xfrm>
              <a:off x="4139952" y="3356992"/>
              <a:ext cx="2787349" cy="2880000"/>
            </a:xfrm>
            <a:prstGeom prst="rect">
              <a:avLst/>
            </a:prstGeom>
            <a:noFill/>
            <a:effectLst>
              <a:reflection blurRad="6350" stA="50000" endA="275" endPos="40000" dist="101600" dir="5400000" sy="-100000" algn="bl" rotWithShape="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1C310-10B3-40D7-AB4E-6D3140B3537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3246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6265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6265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53EA7-A464-46B8-B079-3D589EA999B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6426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282154"/>
          </a:xfrm>
        </p:spPr>
        <p:txBody>
          <a:bodyPr lIns="0" rIns="0">
            <a:scene3d>
              <a:camera prst="orthographicFront"/>
              <a:lightRig rig="soft" dir="tl">
                <a:rot lat="0" lon="0" rev="0"/>
              </a:lightRig>
            </a:scene3d>
            <a:sp3d extrusionH="5715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lang="zh-TW" altLang="en-US" sz="8000" b="0" cap="none" spc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latin typeface="華康新特圓體" pitchFamily="49" charset="-120"/>
                <a:ea typeface="華康新特圓體" pitchFamily="49" charset="-120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511256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8C3F3F-4CA6-4962-990F-7B114E804A8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788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DCFDE-D780-457B-B4CC-F821CB97F60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6587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273600"/>
            <a:ext cx="9144000" cy="12816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lang="zh-TW" altLang="en-US" sz="8000" b="0" cap="none" spc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latin typeface="華康新特圓體" pitchFamily="49" charset="-120"/>
                <a:ea typeface="華康新特圓體" pitchFamily="49" charset="-120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871402"/>
          </a:xfrm>
        </p:spPr>
        <p:txBody>
          <a:bodyPr/>
          <a:lstStyle>
            <a:lvl1pPr>
              <a:defRPr kumimoji="1" lang="zh-TW" altLang="en-US" sz="40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82663" indent="-271463">
              <a:defRPr kumimoji="1" lang="zh-TW" altLang="en-US" sz="3600" smtClean="0">
                <a:solidFill>
                  <a:schemeClr val="bg1"/>
                </a:solidFill>
                <a:latin typeface="+mn-lt"/>
                <a:ea typeface="+mn-ea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marL="982663" lvl="1" indent="-271463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</a:pPr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840922"/>
          </a:xfrm>
        </p:spPr>
        <p:txBody>
          <a:bodyPr/>
          <a:lstStyle>
            <a:lvl1pPr marL="531813" indent="-531813">
              <a:defRPr kumimoji="1" lang="zh-TW" altLang="en-US" sz="40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82663" indent="-271463">
              <a:defRPr kumimoji="1" lang="zh-TW" altLang="en-US" sz="3600" smtClean="0">
                <a:solidFill>
                  <a:schemeClr val="bg1"/>
                </a:solidFill>
                <a:latin typeface="+mn-lt"/>
                <a:ea typeface="+mn-ea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531813" lvl="0" indent="-531813" algn="l" rtl="0" fontAlgn="base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Webdings" pitchFamily="18" charset="2"/>
              <a:buBlip>
                <a:blip r:embed="rId2"/>
              </a:buBlip>
            </a:pPr>
            <a:r>
              <a:rPr lang="zh-TW" altLang="en-US" smtClean="0"/>
              <a:t>按一下以編輯母片文字樣式</a:t>
            </a:r>
          </a:p>
          <a:p>
            <a:pPr marL="982663" lvl="1" indent="-271463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</a:pPr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DCC03C-EBE2-4888-970C-4F976540BE2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6180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EE9D0-C29D-4811-B2B0-6F34398A3F1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4858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273600"/>
            <a:ext cx="9144000" cy="12816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kumimoji="1" lang="zh-TW" altLang="en-US" sz="8000" b="0" cap="none" spc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latin typeface="華康新特圓體" pitchFamily="49" charset="-120"/>
                <a:ea typeface="華康新特圓體" pitchFamily="49" charset="-120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4F494-4EB5-49E1-B251-A8CF5D164F5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403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5EF84-2565-432E-97D2-39B453EFEC8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9575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7A659-4EC8-4DD9-9704-716A45DEA6E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0504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DC392-3839-4C1D-8CF7-66D6387B069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7650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9147651" cy="6699381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26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179512" y="203200"/>
            <a:ext cx="8712968" cy="148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179512" y="1773238"/>
            <a:ext cx="8712968" cy="4862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 userDrawn="1">
            <p:ph type="dt" sz="half" idx="2"/>
          </p:nvPr>
        </p:nvSpPr>
        <p:spPr bwMode="auto">
          <a:xfrm>
            <a:off x="4572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3124200" y="63373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 userDrawn="1">
            <p:ph type="sldNum" sz="quarter" idx="4"/>
          </p:nvPr>
        </p:nvSpPr>
        <p:spPr bwMode="auto">
          <a:xfrm>
            <a:off x="65532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A689960-2636-40AD-9CB6-2037DB8229C9}" type="slidenum">
              <a:rPr lang="en-US" altLang="zh-TW"/>
              <a:pPr/>
              <a:t>‹#›</a:t>
            </a:fld>
            <a:endParaRPr lang="en-US" altLang="zh-TW"/>
          </a:p>
        </p:txBody>
      </p:sp>
      <p:grpSp>
        <p:nvGrpSpPr>
          <p:cNvPr id="3" name="群組 2"/>
          <p:cNvGrpSpPr/>
          <p:nvPr userDrawn="1"/>
        </p:nvGrpSpPr>
        <p:grpSpPr>
          <a:xfrm>
            <a:off x="0" y="5940556"/>
            <a:ext cx="9174765" cy="917444"/>
            <a:chOff x="0" y="5940556"/>
            <a:chExt cx="9174765" cy="917444"/>
          </a:xfrm>
        </p:grpSpPr>
        <p:sp>
          <p:nvSpPr>
            <p:cNvPr id="9" name="手繪多邊形 8"/>
            <p:cNvSpPr/>
            <p:nvPr userDrawn="1"/>
          </p:nvSpPr>
          <p:spPr>
            <a:xfrm>
              <a:off x="0" y="6207082"/>
              <a:ext cx="9174765" cy="650918"/>
            </a:xfrm>
            <a:custGeom>
              <a:avLst/>
              <a:gdLst>
                <a:gd name="connsiteX0" fmla="*/ 934966 w 10931308"/>
                <a:gd name="connsiteY0" fmla="*/ 363255 h 2477048"/>
                <a:gd name="connsiteX1" fmla="*/ 5902382 w 10931308"/>
                <a:gd name="connsiteY1" fmla="*/ 4909 h 2477048"/>
                <a:gd name="connsiteX2" fmla="*/ 10054252 w 10931308"/>
                <a:gd name="connsiteY2" fmla="*/ 326185 h 2477048"/>
                <a:gd name="connsiteX3" fmla="*/ 10078966 w 10931308"/>
                <a:gd name="connsiteY3" fmla="*/ 2241482 h 2477048"/>
                <a:gd name="connsiteX4" fmla="*/ 885539 w 10931308"/>
                <a:gd name="connsiteY4" fmla="*/ 2241482 h 2477048"/>
                <a:gd name="connsiteX5" fmla="*/ 934966 w 10931308"/>
                <a:gd name="connsiteY5" fmla="*/ 363255 h 2477048"/>
                <a:gd name="connsiteX0" fmla="*/ 934966 w 10931308"/>
                <a:gd name="connsiteY0" fmla="*/ 363255 h 2477048"/>
                <a:gd name="connsiteX1" fmla="*/ 5902382 w 10931308"/>
                <a:gd name="connsiteY1" fmla="*/ 4909 h 2477048"/>
                <a:gd name="connsiteX2" fmla="*/ 10054252 w 10931308"/>
                <a:gd name="connsiteY2" fmla="*/ 326185 h 2477048"/>
                <a:gd name="connsiteX3" fmla="*/ 10078966 w 10931308"/>
                <a:gd name="connsiteY3" fmla="*/ 2241482 h 2477048"/>
                <a:gd name="connsiteX4" fmla="*/ 885539 w 10931308"/>
                <a:gd name="connsiteY4" fmla="*/ 2241482 h 2477048"/>
                <a:gd name="connsiteX5" fmla="*/ 934966 w 10931308"/>
                <a:gd name="connsiteY5" fmla="*/ 363255 h 2477048"/>
                <a:gd name="connsiteX0" fmla="*/ 934966 w 10931308"/>
                <a:gd name="connsiteY0" fmla="*/ 363255 h 2477048"/>
                <a:gd name="connsiteX1" fmla="*/ 5902382 w 10931308"/>
                <a:gd name="connsiteY1" fmla="*/ 4909 h 2477048"/>
                <a:gd name="connsiteX2" fmla="*/ 10054252 w 10931308"/>
                <a:gd name="connsiteY2" fmla="*/ 326185 h 2477048"/>
                <a:gd name="connsiteX3" fmla="*/ 10078966 w 10931308"/>
                <a:gd name="connsiteY3" fmla="*/ 2241482 h 2477048"/>
                <a:gd name="connsiteX4" fmla="*/ 885539 w 10931308"/>
                <a:gd name="connsiteY4" fmla="*/ 2241482 h 2477048"/>
                <a:gd name="connsiteX5" fmla="*/ 934966 w 10931308"/>
                <a:gd name="connsiteY5" fmla="*/ 363255 h 2477048"/>
                <a:gd name="connsiteX0" fmla="*/ 934966 w 10931308"/>
                <a:gd name="connsiteY0" fmla="*/ 363255 h 2241482"/>
                <a:gd name="connsiteX1" fmla="*/ 5902382 w 10931308"/>
                <a:gd name="connsiteY1" fmla="*/ 4909 h 2241482"/>
                <a:gd name="connsiteX2" fmla="*/ 10054252 w 10931308"/>
                <a:gd name="connsiteY2" fmla="*/ 326185 h 2241482"/>
                <a:gd name="connsiteX3" fmla="*/ 10078966 w 10931308"/>
                <a:gd name="connsiteY3" fmla="*/ 2241482 h 2241482"/>
                <a:gd name="connsiteX4" fmla="*/ 885539 w 10931308"/>
                <a:gd name="connsiteY4" fmla="*/ 2241482 h 2241482"/>
                <a:gd name="connsiteX5" fmla="*/ 934966 w 10931308"/>
                <a:gd name="connsiteY5" fmla="*/ 363255 h 2241482"/>
                <a:gd name="connsiteX0" fmla="*/ 49427 w 10045769"/>
                <a:gd name="connsiteY0" fmla="*/ 363255 h 2241482"/>
                <a:gd name="connsiteX1" fmla="*/ 5016843 w 10045769"/>
                <a:gd name="connsiteY1" fmla="*/ 4909 h 2241482"/>
                <a:gd name="connsiteX2" fmla="*/ 9168713 w 10045769"/>
                <a:gd name="connsiteY2" fmla="*/ 326185 h 2241482"/>
                <a:gd name="connsiteX3" fmla="*/ 9193427 w 10045769"/>
                <a:gd name="connsiteY3" fmla="*/ 2241482 h 2241482"/>
                <a:gd name="connsiteX4" fmla="*/ 0 w 10045769"/>
                <a:gd name="connsiteY4" fmla="*/ 2241482 h 2241482"/>
                <a:gd name="connsiteX5" fmla="*/ 49427 w 10045769"/>
                <a:gd name="connsiteY5" fmla="*/ 363255 h 2241482"/>
                <a:gd name="connsiteX0" fmla="*/ 49427 w 9193427"/>
                <a:gd name="connsiteY0" fmla="*/ 363255 h 2241482"/>
                <a:gd name="connsiteX1" fmla="*/ 5016843 w 9193427"/>
                <a:gd name="connsiteY1" fmla="*/ 4909 h 2241482"/>
                <a:gd name="connsiteX2" fmla="*/ 9168713 w 9193427"/>
                <a:gd name="connsiteY2" fmla="*/ 326185 h 2241482"/>
                <a:gd name="connsiteX3" fmla="*/ 9193427 w 9193427"/>
                <a:gd name="connsiteY3" fmla="*/ 2241482 h 2241482"/>
                <a:gd name="connsiteX4" fmla="*/ 0 w 9193427"/>
                <a:gd name="connsiteY4" fmla="*/ 2241482 h 2241482"/>
                <a:gd name="connsiteX5" fmla="*/ 49427 w 9193427"/>
                <a:gd name="connsiteY5" fmla="*/ 363255 h 2241482"/>
                <a:gd name="connsiteX0" fmla="*/ 376029 w 10193266"/>
                <a:gd name="connsiteY0" fmla="*/ 363255 h 2383355"/>
                <a:gd name="connsiteX1" fmla="*/ 5343445 w 10193266"/>
                <a:gd name="connsiteY1" fmla="*/ 4909 h 2383355"/>
                <a:gd name="connsiteX2" fmla="*/ 9495315 w 10193266"/>
                <a:gd name="connsiteY2" fmla="*/ 326185 h 2383355"/>
                <a:gd name="connsiteX3" fmla="*/ 9520029 w 10193266"/>
                <a:gd name="connsiteY3" fmla="*/ 2241482 h 2383355"/>
                <a:gd name="connsiteX4" fmla="*/ 345264 w 10193266"/>
                <a:gd name="connsiteY4" fmla="*/ 2241482 h 2383355"/>
                <a:gd name="connsiteX5" fmla="*/ 376029 w 10193266"/>
                <a:gd name="connsiteY5" fmla="*/ 363255 h 2383355"/>
                <a:gd name="connsiteX0" fmla="*/ 30765 w 9848002"/>
                <a:gd name="connsiteY0" fmla="*/ 363255 h 2383355"/>
                <a:gd name="connsiteX1" fmla="*/ 4998181 w 9848002"/>
                <a:gd name="connsiteY1" fmla="*/ 4909 h 2383355"/>
                <a:gd name="connsiteX2" fmla="*/ 9150051 w 9848002"/>
                <a:gd name="connsiteY2" fmla="*/ 326185 h 2383355"/>
                <a:gd name="connsiteX3" fmla="*/ 9174765 w 9848002"/>
                <a:gd name="connsiteY3" fmla="*/ 2241482 h 2383355"/>
                <a:gd name="connsiteX4" fmla="*/ 0 w 9848002"/>
                <a:gd name="connsiteY4" fmla="*/ 2241482 h 2383355"/>
                <a:gd name="connsiteX5" fmla="*/ 30765 w 9848002"/>
                <a:gd name="connsiteY5" fmla="*/ 363255 h 2383355"/>
                <a:gd name="connsiteX0" fmla="*/ 681666 w 10526895"/>
                <a:gd name="connsiteY0" fmla="*/ 363255 h 2478582"/>
                <a:gd name="connsiteX1" fmla="*/ 5677074 w 10526895"/>
                <a:gd name="connsiteY1" fmla="*/ 4909 h 2478582"/>
                <a:gd name="connsiteX2" fmla="*/ 9828944 w 10526895"/>
                <a:gd name="connsiteY2" fmla="*/ 326185 h 2478582"/>
                <a:gd name="connsiteX3" fmla="*/ 9853658 w 10526895"/>
                <a:gd name="connsiteY3" fmla="*/ 2241482 h 2478582"/>
                <a:gd name="connsiteX4" fmla="*/ 678893 w 10526895"/>
                <a:gd name="connsiteY4" fmla="*/ 2241482 h 2478582"/>
                <a:gd name="connsiteX5" fmla="*/ 681666 w 10526895"/>
                <a:gd name="connsiteY5" fmla="*/ 363255 h 2478582"/>
                <a:gd name="connsiteX0" fmla="*/ 2773 w 9848002"/>
                <a:gd name="connsiteY0" fmla="*/ 363255 h 2478582"/>
                <a:gd name="connsiteX1" fmla="*/ 4998181 w 9848002"/>
                <a:gd name="connsiteY1" fmla="*/ 4909 h 2478582"/>
                <a:gd name="connsiteX2" fmla="*/ 9150051 w 9848002"/>
                <a:gd name="connsiteY2" fmla="*/ 326185 h 2478582"/>
                <a:gd name="connsiteX3" fmla="*/ 9174765 w 9848002"/>
                <a:gd name="connsiteY3" fmla="*/ 2241482 h 2478582"/>
                <a:gd name="connsiteX4" fmla="*/ 0 w 9848002"/>
                <a:gd name="connsiteY4" fmla="*/ 2241482 h 2478582"/>
                <a:gd name="connsiteX5" fmla="*/ 2773 w 9848002"/>
                <a:gd name="connsiteY5" fmla="*/ 363255 h 2478582"/>
                <a:gd name="connsiteX0" fmla="*/ 2773 w 9848002"/>
                <a:gd name="connsiteY0" fmla="*/ 363255 h 2478582"/>
                <a:gd name="connsiteX1" fmla="*/ 4998181 w 9848002"/>
                <a:gd name="connsiteY1" fmla="*/ 4909 h 2478582"/>
                <a:gd name="connsiteX2" fmla="*/ 9150051 w 9848002"/>
                <a:gd name="connsiteY2" fmla="*/ 326185 h 2478582"/>
                <a:gd name="connsiteX3" fmla="*/ 9174765 w 9848002"/>
                <a:gd name="connsiteY3" fmla="*/ 2241482 h 2478582"/>
                <a:gd name="connsiteX4" fmla="*/ 0 w 9848002"/>
                <a:gd name="connsiteY4" fmla="*/ 2241482 h 2478582"/>
                <a:gd name="connsiteX5" fmla="*/ 2773 w 9848002"/>
                <a:gd name="connsiteY5" fmla="*/ 363255 h 2478582"/>
                <a:gd name="connsiteX0" fmla="*/ 2773 w 9848002"/>
                <a:gd name="connsiteY0" fmla="*/ 363255 h 2241482"/>
                <a:gd name="connsiteX1" fmla="*/ 4998181 w 9848002"/>
                <a:gd name="connsiteY1" fmla="*/ 4909 h 2241482"/>
                <a:gd name="connsiteX2" fmla="*/ 9150051 w 9848002"/>
                <a:gd name="connsiteY2" fmla="*/ 326185 h 2241482"/>
                <a:gd name="connsiteX3" fmla="*/ 9174765 w 9848002"/>
                <a:gd name="connsiteY3" fmla="*/ 2241482 h 2241482"/>
                <a:gd name="connsiteX4" fmla="*/ 0 w 9848002"/>
                <a:gd name="connsiteY4" fmla="*/ 2241482 h 2241482"/>
                <a:gd name="connsiteX5" fmla="*/ 2773 w 9848002"/>
                <a:gd name="connsiteY5" fmla="*/ 363255 h 2241482"/>
                <a:gd name="connsiteX0" fmla="*/ 2773 w 9174765"/>
                <a:gd name="connsiteY0" fmla="*/ 363255 h 2241482"/>
                <a:gd name="connsiteX1" fmla="*/ 4998181 w 9174765"/>
                <a:gd name="connsiteY1" fmla="*/ 4909 h 2241482"/>
                <a:gd name="connsiteX2" fmla="*/ 9150051 w 9174765"/>
                <a:gd name="connsiteY2" fmla="*/ 326185 h 2241482"/>
                <a:gd name="connsiteX3" fmla="*/ 9174765 w 9174765"/>
                <a:gd name="connsiteY3" fmla="*/ 2241482 h 2241482"/>
                <a:gd name="connsiteX4" fmla="*/ 0 w 9174765"/>
                <a:gd name="connsiteY4" fmla="*/ 2241482 h 2241482"/>
                <a:gd name="connsiteX5" fmla="*/ 2773 w 9174765"/>
                <a:gd name="connsiteY5" fmla="*/ 363255 h 2241482"/>
                <a:gd name="connsiteX0" fmla="*/ 364342 w 9832053"/>
                <a:gd name="connsiteY0" fmla="*/ 974419 h 2852646"/>
                <a:gd name="connsiteX1" fmla="*/ 5273253 w 9832053"/>
                <a:gd name="connsiteY1" fmla="*/ 61 h 2852646"/>
                <a:gd name="connsiteX2" fmla="*/ 9511620 w 9832053"/>
                <a:gd name="connsiteY2" fmla="*/ 937349 h 2852646"/>
                <a:gd name="connsiteX3" fmla="*/ 9536334 w 9832053"/>
                <a:gd name="connsiteY3" fmla="*/ 2852646 h 2852646"/>
                <a:gd name="connsiteX4" fmla="*/ 361569 w 9832053"/>
                <a:gd name="connsiteY4" fmla="*/ 2852646 h 2852646"/>
                <a:gd name="connsiteX5" fmla="*/ 364342 w 9832053"/>
                <a:gd name="connsiteY5" fmla="*/ 974419 h 2852646"/>
                <a:gd name="connsiteX0" fmla="*/ 364342 w 9536334"/>
                <a:gd name="connsiteY0" fmla="*/ 974419 h 2852646"/>
                <a:gd name="connsiteX1" fmla="*/ 5273253 w 9536334"/>
                <a:gd name="connsiteY1" fmla="*/ 61 h 2852646"/>
                <a:gd name="connsiteX2" fmla="*/ 9511620 w 9536334"/>
                <a:gd name="connsiteY2" fmla="*/ 937349 h 2852646"/>
                <a:gd name="connsiteX3" fmla="*/ 9536334 w 9536334"/>
                <a:gd name="connsiteY3" fmla="*/ 2852646 h 2852646"/>
                <a:gd name="connsiteX4" fmla="*/ 361569 w 9536334"/>
                <a:gd name="connsiteY4" fmla="*/ 2852646 h 2852646"/>
                <a:gd name="connsiteX5" fmla="*/ 364342 w 9536334"/>
                <a:gd name="connsiteY5" fmla="*/ 974419 h 2852646"/>
                <a:gd name="connsiteX0" fmla="*/ 364342 w 9832053"/>
                <a:gd name="connsiteY0" fmla="*/ 1007188 h 2885415"/>
                <a:gd name="connsiteX1" fmla="*/ 5273253 w 9832053"/>
                <a:gd name="connsiteY1" fmla="*/ 32830 h 2885415"/>
                <a:gd name="connsiteX2" fmla="*/ 9511620 w 9832053"/>
                <a:gd name="connsiteY2" fmla="*/ 970118 h 2885415"/>
                <a:gd name="connsiteX3" fmla="*/ 9536334 w 9832053"/>
                <a:gd name="connsiteY3" fmla="*/ 2885415 h 2885415"/>
                <a:gd name="connsiteX4" fmla="*/ 361569 w 9832053"/>
                <a:gd name="connsiteY4" fmla="*/ 2885415 h 2885415"/>
                <a:gd name="connsiteX5" fmla="*/ 364342 w 9832053"/>
                <a:gd name="connsiteY5" fmla="*/ 1007188 h 2885415"/>
                <a:gd name="connsiteX0" fmla="*/ 364342 w 9832053"/>
                <a:gd name="connsiteY0" fmla="*/ 1727284 h 3605511"/>
                <a:gd name="connsiteX1" fmla="*/ 5273253 w 9832053"/>
                <a:gd name="connsiteY1" fmla="*/ 27 h 3605511"/>
                <a:gd name="connsiteX2" fmla="*/ 9511620 w 9832053"/>
                <a:gd name="connsiteY2" fmla="*/ 1690214 h 3605511"/>
                <a:gd name="connsiteX3" fmla="*/ 9536334 w 9832053"/>
                <a:gd name="connsiteY3" fmla="*/ 3605511 h 3605511"/>
                <a:gd name="connsiteX4" fmla="*/ 361569 w 9832053"/>
                <a:gd name="connsiteY4" fmla="*/ 3605511 h 3605511"/>
                <a:gd name="connsiteX5" fmla="*/ 364342 w 9832053"/>
                <a:gd name="connsiteY5" fmla="*/ 1727284 h 3605511"/>
                <a:gd name="connsiteX0" fmla="*/ 314917 w 9782628"/>
                <a:gd name="connsiteY0" fmla="*/ 1727284 h 3605511"/>
                <a:gd name="connsiteX1" fmla="*/ 5223828 w 9782628"/>
                <a:gd name="connsiteY1" fmla="*/ 27 h 3605511"/>
                <a:gd name="connsiteX2" fmla="*/ 9462195 w 9782628"/>
                <a:gd name="connsiteY2" fmla="*/ 1690214 h 3605511"/>
                <a:gd name="connsiteX3" fmla="*/ 9486909 w 9782628"/>
                <a:gd name="connsiteY3" fmla="*/ 3605511 h 3605511"/>
                <a:gd name="connsiteX4" fmla="*/ 312144 w 9782628"/>
                <a:gd name="connsiteY4" fmla="*/ 3605511 h 3605511"/>
                <a:gd name="connsiteX5" fmla="*/ 314917 w 9782628"/>
                <a:gd name="connsiteY5" fmla="*/ 1727284 h 3605511"/>
                <a:gd name="connsiteX0" fmla="*/ 2773 w 9470484"/>
                <a:gd name="connsiteY0" fmla="*/ 1727284 h 3605511"/>
                <a:gd name="connsiteX1" fmla="*/ 4911684 w 9470484"/>
                <a:gd name="connsiteY1" fmla="*/ 27 h 3605511"/>
                <a:gd name="connsiteX2" fmla="*/ 9150051 w 9470484"/>
                <a:gd name="connsiteY2" fmla="*/ 1690214 h 3605511"/>
                <a:gd name="connsiteX3" fmla="*/ 9174765 w 9470484"/>
                <a:gd name="connsiteY3" fmla="*/ 3605511 h 3605511"/>
                <a:gd name="connsiteX4" fmla="*/ 0 w 9470484"/>
                <a:gd name="connsiteY4" fmla="*/ 3605511 h 3605511"/>
                <a:gd name="connsiteX5" fmla="*/ 2773 w 9470484"/>
                <a:gd name="connsiteY5" fmla="*/ 1727284 h 3605511"/>
                <a:gd name="connsiteX0" fmla="*/ 2773 w 9174765"/>
                <a:gd name="connsiteY0" fmla="*/ 1727284 h 3605511"/>
                <a:gd name="connsiteX1" fmla="*/ 4911684 w 9174765"/>
                <a:gd name="connsiteY1" fmla="*/ 27 h 3605511"/>
                <a:gd name="connsiteX2" fmla="*/ 9150051 w 9174765"/>
                <a:gd name="connsiteY2" fmla="*/ 1690214 h 3605511"/>
                <a:gd name="connsiteX3" fmla="*/ 9174765 w 9174765"/>
                <a:gd name="connsiteY3" fmla="*/ 3605511 h 3605511"/>
                <a:gd name="connsiteX4" fmla="*/ 0 w 9174765"/>
                <a:gd name="connsiteY4" fmla="*/ 3605511 h 3605511"/>
                <a:gd name="connsiteX5" fmla="*/ 2773 w 9174765"/>
                <a:gd name="connsiteY5" fmla="*/ 1727284 h 3605511"/>
                <a:gd name="connsiteX0" fmla="*/ 2773 w 9174765"/>
                <a:gd name="connsiteY0" fmla="*/ 1727284 h 3605511"/>
                <a:gd name="connsiteX1" fmla="*/ 4911684 w 9174765"/>
                <a:gd name="connsiteY1" fmla="*/ 27 h 3605511"/>
                <a:gd name="connsiteX2" fmla="*/ 9150051 w 9174765"/>
                <a:gd name="connsiteY2" fmla="*/ 1690214 h 3605511"/>
                <a:gd name="connsiteX3" fmla="*/ 9174765 w 9174765"/>
                <a:gd name="connsiteY3" fmla="*/ 3605511 h 3605511"/>
                <a:gd name="connsiteX4" fmla="*/ 0 w 9174765"/>
                <a:gd name="connsiteY4" fmla="*/ 3605511 h 3605511"/>
                <a:gd name="connsiteX5" fmla="*/ 2773 w 9174765"/>
                <a:gd name="connsiteY5" fmla="*/ 1727284 h 3605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74765" h="3605511">
                  <a:moveTo>
                    <a:pt x="2773" y="1727284"/>
                  </a:moveTo>
                  <a:cubicBezTo>
                    <a:pt x="710177" y="578804"/>
                    <a:pt x="3387138" y="6205"/>
                    <a:pt x="4911684" y="27"/>
                  </a:cubicBezTo>
                  <a:cubicBezTo>
                    <a:pt x="6436230" y="-6151"/>
                    <a:pt x="8439538" y="1089300"/>
                    <a:pt x="9150051" y="1690214"/>
                  </a:cubicBezTo>
                  <a:lnTo>
                    <a:pt x="9174765" y="3605511"/>
                  </a:lnTo>
                  <a:lnTo>
                    <a:pt x="0" y="3605511"/>
                  </a:lnTo>
                  <a:cubicBezTo>
                    <a:pt x="924" y="2979435"/>
                    <a:pt x="1849" y="2353360"/>
                    <a:pt x="2773" y="1727284"/>
                  </a:cubicBezTo>
                  <a:close/>
                </a:path>
              </a:pathLst>
            </a:custGeom>
            <a:solidFill>
              <a:srgbClr val="CA9E4E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1" name="Picture 7" descr="圖片5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6376" y="5940556"/>
              <a:ext cx="1008063" cy="758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lang="zh-TW" altLang="en-US" sz="7000" b="1" cap="none" spc="50" smtClean="0">
          <a:ln w="11430"/>
          <a:gradFill flip="none" rotWithShape="1">
            <a:gsLst>
              <a:gs pos="10000">
                <a:srgbClr val="FF9933"/>
              </a:gs>
              <a:gs pos="60000">
                <a:srgbClr val="FFFF00"/>
              </a:gs>
            </a:gsLst>
            <a:lin ang="5400000" scaled="0"/>
            <a:tileRect/>
          </a:gradFill>
          <a:effectLst/>
          <a:latin typeface="華康新特圓體" pitchFamily="49" charset="-120"/>
          <a:ea typeface="華康新特圓體" pitchFamily="49" charset="-120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9pPr>
    </p:titleStyle>
    <p:bodyStyle>
      <a:lvl1pPr marL="531813" indent="-531813" algn="l" rtl="0" fontAlgn="base">
        <a:lnSpc>
          <a:spcPct val="120000"/>
        </a:lnSpc>
        <a:spcBef>
          <a:spcPct val="70000"/>
        </a:spcBef>
        <a:spcAft>
          <a:spcPct val="0"/>
        </a:spcAft>
        <a:buSzPct val="70000"/>
        <a:buFont typeface="Wingdings" pitchFamily="2" charset="2"/>
        <a:buChar char="u"/>
        <a:defRPr kumimoji="1" sz="4000">
          <a:solidFill>
            <a:schemeClr val="bg1"/>
          </a:solidFill>
          <a:latin typeface="+mn-lt"/>
          <a:ea typeface="+mn-ea"/>
          <a:cs typeface="+mn-cs"/>
        </a:defRPr>
      </a:lvl1pPr>
      <a:lvl2pPr marL="982663" indent="-271463" algn="l" rtl="0" fontAlgn="base">
        <a:spcBef>
          <a:spcPct val="20000"/>
        </a:spcBef>
        <a:spcAft>
          <a:spcPct val="0"/>
        </a:spcAft>
        <a:buSzPct val="70000"/>
        <a:buFont typeface="Wingdings" pitchFamily="2" charset="2"/>
        <a:buChar char="l"/>
        <a:defRPr kumimoji="1" sz="3600">
          <a:solidFill>
            <a:schemeClr val="bg1"/>
          </a:solidFill>
          <a:latin typeface="+mn-lt"/>
          <a:ea typeface="+mn-ea"/>
        </a:defRPr>
      </a:lvl2pPr>
      <a:lvl3pPr marL="16637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新細明體" charset="-120"/>
        </a:defRPr>
      </a:lvl3pPr>
      <a:lvl4pPr marL="2071688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新細明體" charset="-120"/>
        </a:defRPr>
      </a:lvl4pPr>
      <a:lvl5pPr marL="247967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5pPr>
      <a:lvl6pPr marL="293687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6pPr>
      <a:lvl7pPr marL="339407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7pPr>
      <a:lvl8pPr marL="385127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8pPr>
      <a:lvl9pPr marL="430847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/>
              <a:t>認識導盲犬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/>
              <a:t>Love and Trust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6400800"/>
            <a:ext cx="187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400">
                <a:ea typeface="華康中圓體" pitchFamily="49" charset="-120"/>
              </a:rPr>
              <a:t>輔導股長製</a:t>
            </a: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395288" y="3429000"/>
            <a:ext cx="3529012" cy="936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TW" altLang="en-US"/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611188" y="3644900"/>
            <a:ext cx="3108325" cy="511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TW" altLang="en-US" sz="4000" kern="10">
                <a:latin typeface="華康中圓體"/>
                <a:ea typeface="華康中圓體"/>
              </a:rPr>
              <a:t>視障體驗活動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導盲犬的工作</a:t>
            </a:r>
            <a:endParaRPr lang="zh-TW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代替盲胞的雙眼，為他們領路 </a:t>
            </a:r>
          </a:p>
          <a:p>
            <a:r>
              <a:rPr lang="zh-TW" altLang="en-US" smtClean="0"/>
              <a:t>幫助盲胞去學校、醫院等場所</a:t>
            </a:r>
          </a:p>
          <a:p>
            <a:r>
              <a:rPr lang="zh-TW" altLang="en-US" smtClean="0"/>
              <a:t>遇到障礙或轉彎，會停下提醒主人，避免發生危險</a:t>
            </a:r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如何辨識導盲犬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zh-TW" altLang="en-US"/>
              <a:t>身著紅色</a:t>
            </a:r>
            <a:r>
              <a:rPr lang="zh-TW" altLang="en-US" smtClean="0"/>
              <a:t>背心</a:t>
            </a:r>
            <a:r>
              <a:rPr lang="zh-TW" altLang="en-US" sz="3600" smtClean="0"/>
              <a:t>＜訓練</a:t>
            </a:r>
            <a:r>
              <a:rPr lang="zh-TW" altLang="en-US" sz="3600"/>
              <a:t>中犬隻及幼</a:t>
            </a:r>
            <a:r>
              <a:rPr lang="zh-TW" altLang="en-US" sz="3600" smtClean="0"/>
              <a:t>犬＞</a:t>
            </a:r>
            <a:endParaRPr lang="zh-TW" altLang="en-US" sz="3600"/>
          </a:p>
          <a:p>
            <a:r>
              <a:rPr lang="zh-TW" altLang="en-US"/>
              <a:t>配戴導盲</a:t>
            </a:r>
            <a:r>
              <a:rPr lang="zh-TW" altLang="en-US" smtClean="0"/>
              <a:t>鞍</a:t>
            </a:r>
            <a:r>
              <a:rPr lang="zh-TW" altLang="en-US" sz="3600" smtClean="0"/>
              <a:t>＜</a:t>
            </a:r>
            <a:r>
              <a:rPr lang="zh-TW" altLang="en-US" sz="3600"/>
              <a:t>工作中犬隻＞</a:t>
            </a:r>
          </a:p>
        </p:txBody>
      </p:sp>
      <p:sp>
        <p:nvSpPr>
          <p:cNvPr id="2" name="內容版面配置區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7000" smtClean="0"/>
              <a:t>對待導盲犬的正確觀念</a:t>
            </a:r>
            <a:endParaRPr lang="zh-TW" altLang="en-US" sz="70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遇到導盲犬時：</a:t>
            </a:r>
          </a:p>
          <a:p>
            <a:pPr lvl="1"/>
            <a:r>
              <a:rPr lang="zh-TW" altLang="en-US" smtClean="0"/>
              <a:t>不可任意餵食</a:t>
            </a:r>
          </a:p>
          <a:p>
            <a:pPr lvl="1"/>
            <a:r>
              <a:rPr lang="zh-TW" altLang="en-US" smtClean="0"/>
              <a:t>盡量避免鳴按喇叭</a:t>
            </a:r>
          </a:p>
          <a:p>
            <a:r>
              <a:rPr lang="zh-TW" altLang="en-US" smtClean="0"/>
              <a:t>導盲犬在工作時：</a:t>
            </a:r>
          </a:p>
          <a:p>
            <a:pPr lvl="1"/>
            <a:r>
              <a:rPr lang="zh-TW" altLang="en-US" smtClean="0"/>
              <a:t>不可呼喚牠或摸牠</a:t>
            </a:r>
          </a:p>
          <a:p>
            <a:pPr lvl="1"/>
            <a:r>
              <a:rPr lang="zh-TW" altLang="en-US" smtClean="0"/>
              <a:t>不可跟牠玩</a:t>
            </a:r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1331913" y="2276475"/>
            <a:ext cx="2952750" cy="1225550"/>
          </a:xfrm>
          <a:prstGeom prst="roundRect">
            <a:avLst>
              <a:gd name="adj" fmla="val 16667"/>
            </a:avLst>
          </a:prstGeom>
          <a:ln w="38100">
            <a:solidFill>
              <a:schemeClr val="accent1"/>
            </a:solidFill>
          </a:ln>
          <a:effectLst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TW" altLang="en-US"/>
          </a:p>
        </p:txBody>
      </p:sp>
      <p:sp>
        <p:nvSpPr>
          <p:cNvPr id="32" name="AutoShape 15"/>
          <p:cNvSpPr>
            <a:spLocks noChangeArrowheads="1"/>
          </p:cNvSpPr>
          <p:nvPr/>
        </p:nvSpPr>
        <p:spPr bwMode="auto">
          <a:xfrm>
            <a:off x="1314000" y="2289600"/>
            <a:ext cx="2952751" cy="503238"/>
          </a:xfrm>
          <a:prstGeom prst="roundRect">
            <a:avLst>
              <a:gd name="adj" fmla="val 36814"/>
            </a:avLst>
          </a:prstGeom>
          <a:gradFill rotWithShape="0">
            <a:gsLst>
              <a:gs pos="0">
                <a:srgbClr val="FFFFFF">
                  <a:alpha val="78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4" name="AutoShape 14"/>
          <p:cNvSpPr>
            <a:spLocks noChangeArrowheads="1"/>
          </p:cNvSpPr>
          <p:nvPr/>
        </p:nvSpPr>
        <p:spPr bwMode="auto">
          <a:xfrm>
            <a:off x="5651501" y="2276475"/>
            <a:ext cx="3024188" cy="1225550"/>
          </a:xfrm>
          <a:prstGeom prst="roundRect">
            <a:avLst>
              <a:gd name="adj" fmla="val 16667"/>
            </a:avLst>
          </a:prstGeom>
          <a:solidFill>
            <a:srgbClr val="CC00FF"/>
          </a:solidFill>
          <a:ln w="38100">
            <a:solidFill>
              <a:schemeClr val="accent4">
                <a:lumMod val="40000"/>
                <a:lumOff val="60000"/>
              </a:schemeClr>
            </a:solidFill>
          </a:ln>
          <a:effectLst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TW" altLang="en-US"/>
          </a:p>
        </p:txBody>
      </p:sp>
      <p:sp>
        <p:nvSpPr>
          <p:cNvPr id="25" name="AutoShape 15"/>
          <p:cNvSpPr>
            <a:spLocks noChangeArrowheads="1"/>
          </p:cNvSpPr>
          <p:nvPr/>
        </p:nvSpPr>
        <p:spPr bwMode="auto">
          <a:xfrm>
            <a:off x="5702475" y="2291216"/>
            <a:ext cx="2952751" cy="503238"/>
          </a:xfrm>
          <a:prstGeom prst="roundRect">
            <a:avLst>
              <a:gd name="adj" fmla="val 36814"/>
            </a:avLst>
          </a:prstGeom>
          <a:gradFill rotWithShape="0">
            <a:gsLst>
              <a:gs pos="0">
                <a:srgbClr val="FFFFFF">
                  <a:alpha val="78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導盲犬三不一問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1331913" y="4435475"/>
            <a:ext cx="2952750" cy="1225550"/>
          </a:xfrm>
          <a:prstGeom prst="roundRect">
            <a:avLst>
              <a:gd name="adj" fmla="val 16667"/>
            </a:avLst>
          </a:prstGeom>
          <a:solidFill>
            <a:srgbClr val="FAD106"/>
          </a:solidFill>
          <a:ln w="38100">
            <a:solidFill>
              <a:srgbClr val="FFC000"/>
            </a:solidFill>
          </a:ln>
          <a:effectLst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TW" altLang="en-US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5651501" y="4435475"/>
            <a:ext cx="3024188" cy="1225550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20000"/>
                <a:lumOff val="80000"/>
              </a:schemeClr>
            </a:solidFill>
          </a:ln>
          <a:effectLst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TW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auto">
          <a:xfrm>
            <a:off x="5702475" y="4449600"/>
            <a:ext cx="2952751" cy="503238"/>
          </a:xfrm>
          <a:prstGeom prst="roundRect">
            <a:avLst>
              <a:gd name="adj" fmla="val 36814"/>
            </a:avLst>
          </a:prstGeom>
          <a:gradFill rotWithShape="0">
            <a:gsLst>
              <a:gs pos="0">
                <a:srgbClr val="FFFFFF">
                  <a:alpha val="78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4" name="AutoShape 15"/>
          <p:cNvSpPr>
            <a:spLocks noChangeArrowheads="1"/>
          </p:cNvSpPr>
          <p:nvPr/>
        </p:nvSpPr>
        <p:spPr bwMode="auto">
          <a:xfrm>
            <a:off x="5702475" y="4449600"/>
            <a:ext cx="2952751" cy="503238"/>
          </a:xfrm>
          <a:prstGeom prst="roundRect">
            <a:avLst>
              <a:gd name="adj" fmla="val 36814"/>
            </a:avLst>
          </a:prstGeom>
          <a:gradFill rotWithShape="0">
            <a:gsLst>
              <a:gs pos="0">
                <a:srgbClr val="FFFFFF">
                  <a:alpha val="78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6" name="Oval 16" descr="圖片1"/>
          <p:cNvSpPr>
            <a:spLocks noChangeArrowheads="1"/>
          </p:cNvSpPr>
          <p:nvPr/>
        </p:nvSpPr>
        <p:spPr bwMode="auto">
          <a:xfrm>
            <a:off x="4643438" y="2133600"/>
            <a:ext cx="1512888" cy="1512888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01600" cmpd="sng">
            <a:solidFill>
              <a:schemeClr val="bg1"/>
            </a:solidFill>
            <a:prstDash val="solid"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prst="riblet"/>
          </a:sp3d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9" name="AutoShape 15"/>
          <p:cNvSpPr>
            <a:spLocks noChangeArrowheads="1"/>
          </p:cNvSpPr>
          <p:nvPr/>
        </p:nvSpPr>
        <p:spPr bwMode="auto">
          <a:xfrm>
            <a:off x="1314000" y="4449600"/>
            <a:ext cx="2952751" cy="503238"/>
          </a:xfrm>
          <a:prstGeom prst="roundRect">
            <a:avLst>
              <a:gd name="adj" fmla="val 36814"/>
            </a:avLst>
          </a:prstGeom>
          <a:gradFill rotWithShape="0">
            <a:gsLst>
              <a:gs pos="0">
                <a:srgbClr val="FFFFFF">
                  <a:alpha val="78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8203" name="Oval 11" descr="圖片3"/>
          <p:cNvSpPr>
            <a:spLocks noChangeArrowheads="1"/>
          </p:cNvSpPr>
          <p:nvPr/>
        </p:nvSpPr>
        <p:spPr bwMode="auto">
          <a:xfrm>
            <a:off x="4643438" y="4292600"/>
            <a:ext cx="1512888" cy="15128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01600">
            <a:solidFill>
              <a:schemeClr val="bg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/>
          </a:sp3d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" name="文字方塊 8"/>
          <p:cNvSpPr txBox="1">
            <a:spLocks/>
          </p:cNvSpPr>
          <p:nvPr/>
        </p:nvSpPr>
        <p:spPr>
          <a:xfrm>
            <a:off x="6084168" y="2421250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kern="10" smtClean="0">
                <a:solidFill>
                  <a:prstClr val="black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華康正顏楷體W5" pitchFamily="65" charset="-120"/>
                <a:ea typeface="華康正顏楷體W5" pitchFamily="65" charset="-120"/>
              </a:rPr>
              <a:t>不</a:t>
            </a:r>
            <a:r>
              <a:rPr lang="zh-TW" altLang="en-US" sz="5400" kern="1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華康正顏楷體W5" pitchFamily="65" charset="-120"/>
                <a:ea typeface="華康正顏楷體W5" pitchFamily="65" charset="-120"/>
              </a:rPr>
              <a:t>干擾</a:t>
            </a:r>
            <a:endParaRPr lang="zh-TW" altLang="en-US">
              <a:effectLst>
                <a:glow rad="101600">
                  <a:schemeClr val="bg1">
                    <a:alpha val="60000"/>
                  </a:schemeClr>
                </a:glow>
              </a:effectLst>
              <a:latin typeface="華康正顏楷體W5" pitchFamily="65" charset="-120"/>
              <a:ea typeface="華康正顏楷體W5" pitchFamily="65" charset="-120"/>
            </a:endParaRPr>
          </a:p>
        </p:txBody>
      </p:sp>
      <p:sp>
        <p:nvSpPr>
          <p:cNvPr id="45" name="文字方塊 44"/>
          <p:cNvSpPr txBox="1">
            <a:spLocks/>
          </p:cNvSpPr>
          <p:nvPr/>
        </p:nvSpPr>
        <p:spPr>
          <a:xfrm>
            <a:off x="1692375" y="2421250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kern="10">
                <a:solidFill>
                  <a:prstClr val="black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華康正顏楷體W5" pitchFamily="65" charset="-120"/>
                <a:ea typeface="華康正顏楷體W5" pitchFamily="65" charset="-120"/>
              </a:rPr>
              <a:t>不餵食</a:t>
            </a:r>
          </a:p>
        </p:txBody>
      </p:sp>
      <p:sp>
        <p:nvSpPr>
          <p:cNvPr id="48" name="文字方塊 47"/>
          <p:cNvSpPr txBox="1">
            <a:spLocks/>
          </p:cNvSpPr>
          <p:nvPr/>
        </p:nvSpPr>
        <p:spPr>
          <a:xfrm>
            <a:off x="1692375" y="4586585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kern="10">
                <a:solidFill>
                  <a:prstClr val="black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華康正顏楷體W5" pitchFamily="65" charset="-120"/>
                <a:ea typeface="華康正顏楷體W5" pitchFamily="65" charset="-120"/>
              </a:rPr>
              <a:t>不拒絕</a:t>
            </a:r>
          </a:p>
        </p:txBody>
      </p:sp>
      <p:sp>
        <p:nvSpPr>
          <p:cNvPr id="49" name="文字方塊 48"/>
          <p:cNvSpPr txBox="1">
            <a:spLocks/>
          </p:cNvSpPr>
          <p:nvPr/>
        </p:nvSpPr>
        <p:spPr>
          <a:xfrm>
            <a:off x="6055360" y="4586585"/>
            <a:ext cx="2621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kern="10" spc="-700">
                <a:solidFill>
                  <a:prstClr val="black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華康正顏楷體W5" pitchFamily="65" charset="-120"/>
                <a:ea typeface="華康正顏楷體W5" pitchFamily="65" charset="-120"/>
              </a:rPr>
              <a:t>主動詢問</a:t>
            </a:r>
          </a:p>
        </p:txBody>
      </p:sp>
      <p:sp>
        <p:nvSpPr>
          <p:cNvPr id="8214" name="Oval 22" descr="圖片2"/>
          <p:cNvSpPr>
            <a:spLocks noChangeArrowheads="1"/>
          </p:cNvSpPr>
          <p:nvPr/>
        </p:nvSpPr>
        <p:spPr bwMode="auto">
          <a:xfrm>
            <a:off x="323850" y="4292600"/>
            <a:ext cx="1512888" cy="1512888"/>
          </a:xfrm>
          <a:prstGeom prst="ellipse">
            <a:avLst/>
          </a:prstGeom>
          <a:blipFill dpi="0" rotWithShape="1">
            <a:blip r:embed="rId4">
              <a:lum bright="6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101600">
            <a:solidFill>
              <a:schemeClr val="bg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/>
          </a:sp3d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8198" name="Oval 6" descr="圖片4"/>
          <p:cNvSpPr>
            <a:spLocks noChangeArrowheads="1"/>
          </p:cNvSpPr>
          <p:nvPr/>
        </p:nvSpPr>
        <p:spPr bwMode="auto">
          <a:xfrm>
            <a:off x="323850" y="2133600"/>
            <a:ext cx="1512888" cy="1512888"/>
          </a:xfrm>
          <a:prstGeom prst="ellipse">
            <a:avLst/>
          </a:prstGeom>
          <a:blipFill dpi="0" rotWithShape="1">
            <a:blip r:embed="rId6">
              <a:alphaModFix amt="90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101600">
            <a:solidFill>
              <a:schemeClr val="bg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/>
          </a:sp3d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神韻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預設簡報設計">
      <a:majorFont>
        <a:latin typeface="Arial"/>
        <a:ea typeface="華康粗黑體"/>
        <a:cs typeface=""/>
      </a:majorFont>
      <a:minorFont>
        <a:latin typeface="Arial"/>
        <a:ea typeface="華康細圓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130</Words>
  <Application>Microsoft Office PowerPoint</Application>
  <PresentationFormat>如螢幕大小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預設簡報設計</vt:lpstr>
      <vt:lpstr>認識導盲犬</vt:lpstr>
      <vt:lpstr>導盲犬的工作</vt:lpstr>
      <vt:lpstr>如何辨識導盲犬 </vt:lpstr>
      <vt:lpstr>對待導盲犬的正確觀念</vt:lpstr>
      <vt:lpstr>導盲犬三不一問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認識導盲犬</dc:title>
  <dc:creator>Administrator</dc:creator>
  <cp:lastModifiedBy>e052</cp:lastModifiedBy>
  <cp:revision>48</cp:revision>
  <dcterms:created xsi:type="dcterms:W3CDTF">2010-12-03T02:32:47Z</dcterms:created>
  <dcterms:modified xsi:type="dcterms:W3CDTF">2012-10-15T04:20:03Z</dcterms:modified>
</cp:coreProperties>
</file>