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60" r:id="rId2"/>
    <p:sldId id="258" r:id="rId3"/>
    <p:sldId id="259" r:id="rId4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F3FF"/>
    <a:srgbClr val="01B6FF"/>
    <a:srgbClr val="00C6A5"/>
    <a:srgbClr val="B601FF"/>
    <a:srgbClr val="8D00C6"/>
    <a:srgbClr val="165DEA"/>
    <a:srgbClr val="00C818"/>
    <a:srgbClr val="03C51A"/>
    <a:srgbClr val="009612"/>
    <a:srgbClr val="005F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淺色樣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E3FDE45-AF77-4B5C-9715-49D594BDF05E}" styleName="淺色樣式 1 - 輔色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E25E649-3F16-4E02-A733-19D2CDBF48F0}" styleName="中等深淺樣式 3 - 輔色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淺色樣式 2 - 輔色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淺色樣式 2 - 輔色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淺色樣式 2 - 輔色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A111915-BE36-4E01-A7E5-04B1672EAD32}" styleName="淺色樣式 2 - 輔色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EB344D84-9AFB-497E-A393-DC336BA19D2E}" styleName="中等深淺樣式 3 - 輔色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中等深淺樣式 3 - 輔色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中等深淺樣式 3 - 輔色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中等深淺樣式 3 - 輔色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中等深淺樣式 3 - 輔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7292A2E-F333-43FB-9621-5CBBE7FDCDCB}" styleName="淺色樣式 2 - 輔色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D083AE6-46FA-4A59-8FB0-9F97EB10719F}" styleName="淺色樣式 3 - 輔色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799B23B-EC83-4686-B30A-512413B5E67A}" styleName="淺色樣式 3 - 輔色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深色樣式 2 - 輔色 3/輔色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深色樣式 2 - 輔色 1/輔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深色樣式 2 - 輔色 5/輔色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25" autoAdjust="0"/>
    <p:restoredTop sz="92260" autoAdjust="0"/>
  </p:normalViewPr>
  <p:slideViewPr>
    <p:cSldViewPr>
      <p:cViewPr varScale="1">
        <p:scale>
          <a:sx n="77" d="100"/>
          <a:sy n="77" d="100"/>
        </p:scale>
        <p:origin x="-370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工作表1!$A$2</c:f>
              <c:strCache>
                <c:ptCount val="1"/>
                <c:pt idx="0">
                  <c:v>上學期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工作表1!$B$1:$E$1</c:f>
              <c:strCache>
                <c:ptCount val="4"/>
                <c:pt idx="0">
                  <c:v>活動經費</c:v>
                </c:pt>
                <c:pt idx="1">
                  <c:v>設備保養</c:v>
                </c:pt>
                <c:pt idx="2">
                  <c:v>文具用品</c:v>
                </c:pt>
                <c:pt idx="3">
                  <c:v>其他</c:v>
                </c:pt>
              </c:strCache>
            </c:strRef>
          </c:cat>
          <c:val>
            <c:numRef>
              <c:f>工作表1!$B$2:$E$2</c:f>
              <c:numCache>
                <c:formatCode>General</c:formatCode>
                <c:ptCount val="4"/>
                <c:pt idx="0">
                  <c:v>1300</c:v>
                </c:pt>
                <c:pt idx="1">
                  <c:v>800</c:v>
                </c:pt>
                <c:pt idx="2">
                  <c:v>300</c:v>
                </c:pt>
                <c:pt idx="3">
                  <c:v>200</c:v>
                </c:pt>
              </c:numCache>
            </c:numRef>
          </c:val>
        </c:ser>
        <c:ser>
          <c:idx val="1"/>
          <c:order val="1"/>
          <c:tx>
            <c:strRef>
              <c:f>工作表1!$A$3</c:f>
              <c:strCache>
                <c:ptCount val="1"/>
                <c:pt idx="0">
                  <c:v>下學期</c:v>
                </c:pt>
              </c:strCache>
            </c:strRef>
          </c:tx>
          <c:spPr>
            <a:gradFill rotWithShape="1">
              <a:gsLst>
                <a:gs pos="0">
                  <a:srgbClr val="00C6A5"/>
                </a:gs>
                <a:gs pos="80000">
                  <a:srgbClr val="01F3FF"/>
                </a:gs>
                <a:gs pos="100000">
                  <a:srgbClr val="01F3FF"/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工作表1!$B$1:$E$1</c:f>
              <c:strCache>
                <c:ptCount val="4"/>
                <c:pt idx="0">
                  <c:v>活動經費</c:v>
                </c:pt>
                <c:pt idx="1">
                  <c:v>設備保養</c:v>
                </c:pt>
                <c:pt idx="2">
                  <c:v>文具用品</c:v>
                </c:pt>
                <c:pt idx="3">
                  <c:v>其他</c:v>
                </c:pt>
              </c:strCache>
            </c:strRef>
          </c:cat>
          <c:val>
            <c:numRef>
              <c:f>工作表1!$B$3:$E$3</c:f>
              <c:numCache>
                <c:formatCode>General</c:formatCode>
                <c:ptCount val="4"/>
                <c:pt idx="0">
                  <c:v>2200</c:v>
                </c:pt>
                <c:pt idx="1">
                  <c:v>500</c:v>
                </c:pt>
                <c:pt idx="2">
                  <c:v>200</c:v>
                </c:pt>
                <c:pt idx="3">
                  <c:v>150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68158720"/>
        <c:axId val="168160256"/>
        <c:axId val="0"/>
      </c:bar3DChart>
      <c:catAx>
        <c:axId val="168158720"/>
        <c:scaling>
          <c:orientation val="minMax"/>
        </c:scaling>
        <c:delete val="0"/>
        <c:axPos val="b"/>
        <c:majorTickMark val="out"/>
        <c:minorTickMark val="none"/>
        <c:tickLblPos val="nextTo"/>
        <c:crossAx val="168160256"/>
        <c:crosses val="autoZero"/>
        <c:auto val="1"/>
        <c:lblAlgn val="ctr"/>
        <c:lblOffset val="100"/>
        <c:noMultiLvlLbl val="0"/>
      </c:catAx>
      <c:valAx>
        <c:axId val="1681602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815872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zh-TW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F4E037-D1B8-4BA6-B647-13B9C930FF67}" type="doc">
      <dgm:prSet loTypeId="urn:microsoft.com/office/officeart/2005/8/layout/orgChart1" loCatId="hierarchy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zh-TW" altLang="en-US"/>
        </a:p>
      </dgm:t>
    </dgm:pt>
    <dgm:pt modelId="{F534E19B-B2B5-44FA-96B8-AF500F2E0EE6}">
      <dgm:prSet phldrT="[文字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>
        <a:gradFill rotWithShape="0">
          <a:gsLst>
            <a:gs pos="0">
              <a:srgbClr val="C60018"/>
            </a:gs>
            <a:gs pos="80000">
              <a:srgbClr val="FF011F"/>
            </a:gs>
            <a:gs pos="100000">
              <a:srgbClr val="FF011F"/>
            </a:gs>
          </a:gsLst>
        </a:gradFill>
      </dgm:spPr>
      <dgm:t>
        <a:bodyPr/>
        <a:lstStyle/>
        <a:p>
          <a:r>
            <a:rPr lang="zh-TW" altLang="en-US" smtClean="0"/>
            <a:t>社長</a:t>
          </a:r>
          <a:endParaRPr lang="zh-TW" altLang="en-US"/>
        </a:p>
      </dgm:t>
    </dgm:pt>
    <dgm:pt modelId="{80765A5F-B8FE-49BB-AA02-525494B5221B}" type="parTrans" cxnId="{79D750C0-F7B6-41E8-8979-D83CDA9DB5CE}">
      <dgm:prSet/>
      <dgm:spPr/>
      <dgm:t>
        <a:bodyPr/>
        <a:lstStyle/>
        <a:p>
          <a:endParaRPr lang="zh-TW" altLang="en-US"/>
        </a:p>
      </dgm:t>
    </dgm:pt>
    <dgm:pt modelId="{AAA6B2E5-325B-4807-9D9F-68CF0B957CDE}" type="sibTrans" cxnId="{79D750C0-F7B6-41E8-8979-D83CDA9DB5CE}">
      <dgm:prSet/>
      <dgm:spPr/>
      <dgm:t>
        <a:bodyPr/>
        <a:lstStyle/>
        <a:p>
          <a:endParaRPr lang="zh-TW" altLang="en-US"/>
        </a:p>
      </dgm:t>
    </dgm:pt>
    <dgm:pt modelId="{567F4519-1073-430E-8817-4A6C1F514EF4}" type="asst">
      <dgm:prSet phldrT="[文字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gradFill rotWithShape="0">
          <a:gsLst>
            <a:gs pos="0">
              <a:srgbClr val="004796"/>
            </a:gs>
            <a:gs pos="80000">
              <a:srgbClr val="035FC5"/>
            </a:gs>
            <a:gs pos="100000">
              <a:srgbClr val="005FC8"/>
            </a:gs>
          </a:gsLst>
        </a:gradFill>
      </dgm:spPr>
      <dgm:t>
        <a:bodyPr/>
        <a:lstStyle/>
        <a:p>
          <a:r>
            <a:rPr lang="zh-TW" altLang="en-US" smtClean="0"/>
            <a:t>副社長</a:t>
          </a:r>
          <a:endParaRPr lang="zh-TW" altLang="en-US"/>
        </a:p>
      </dgm:t>
    </dgm:pt>
    <dgm:pt modelId="{81FF1C8E-9E43-453E-BC24-99C60637096B}" type="parTrans" cxnId="{690F5F5C-FD56-431B-8A0F-AA08C4E7E69E}">
      <dgm:prSet/>
      <dgm:spPr/>
      <dgm:t>
        <a:bodyPr/>
        <a:lstStyle/>
        <a:p>
          <a:endParaRPr lang="zh-TW" altLang="en-US"/>
        </a:p>
      </dgm:t>
    </dgm:pt>
    <dgm:pt modelId="{EFD4BEC1-5AEF-4265-8F77-9B8CB9825663}" type="sibTrans" cxnId="{690F5F5C-FD56-431B-8A0F-AA08C4E7E69E}">
      <dgm:prSet/>
      <dgm:spPr/>
      <dgm:t>
        <a:bodyPr/>
        <a:lstStyle/>
        <a:p>
          <a:endParaRPr lang="zh-TW" altLang="en-US"/>
        </a:p>
      </dgm:t>
    </dgm:pt>
    <dgm:pt modelId="{F9F21C39-1A3A-467C-BBA2-2F8DD7EB9E66}">
      <dgm:prSet phldrT="[文字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gradFill rotWithShape="0">
          <a:gsLst>
            <a:gs pos="0">
              <a:srgbClr val="009612"/>
            </a:gs>
            <a:gs pos="80000">
              <a:srgbClr val="03C51A"/>
            </a:gs>
            <a:gs pos="100000">
              <a:srgbClr val="00C818"/>
            </a:gs>
          </a:gsLst>
        </a:gradFill>
      </dgm:spPr>
      <dgm:t>
        <a:bodyPr/>
        <a:lstStyle/>
        <a:p>
          <a:r>
            <a:rPr lang="zh-TW" altLang="en-US" smtClean="0"/>
            <a:t>教學組</a:t>
          </a:r>
          <a:endParaRPr lang="zh-TW" altLang="en-US"/>
        </a:p>
      </dgm:t>
    </dgm:pt>
    <dgm:pt modelId="{C6FB761E-5CD3-4CAE-87D3-2E8734F89175}" type="parTrans" cxnId="{4DAC9EC2-7743-453E-B5B6-536606BE9021}">
      <dgm:prSet/>
      <dgm:spPr/>
      <dgm:t>
        <a:bodyPr/>
        <a:lstStyle/>
        <a:p>
          <a:endParaRPr lang="zh-TW" altLang="en-US"/>
        </a:p>
      </dgm:t>
    </dgm:pt>
    <dgm:pt modelId="{E6FB9519-EC07-4F43-9C25-D85464A72CB4}" type="sibTrans" cxnId="{4DAC9EC2-7743-453E-B5B6-536606BE9021}">
      <dgm:prSet/>
      <dgm:spPr/>
      <dgm:t>
        <a:bodyPr/>
        <a:lstStyle/>
        <a:p>
          <a:endParaRPr lang="zh-TW" altLang="en-US"/>
        </a:p>
      </dgm:t>
    </dgm:pt>
    <dgm:pt modelId="{8D8B10EC-B4AE-45FA-B5FE-6C8A5AC6E8B2}">
      <dgm:prSet phldrT="[文字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gradFill rotWithShape="0">
          <a:gsLst>
            <a:gs pos="0">
              <a:srgbClr val="009612"/>
            </a:gs>
            <a:gs pos="80000">
              <a:srgbClr val="03C51A"/>
            </a:gs>
            <a:gs pos="100000">
              <a:srgbClr val="00C818"/>
            </a:gs>
          </a:gsLst>
        </a:gradFill>
      </dgm:spPr>
      <dgm:t>
        <a:bodyPr/>
        <a:lstStyle/>
        <a:p>
          <a:r>
            <a:rPr lang="zh-TW" altLang="en-US" smtClean="0"/>
            <a:t>文宣組</a:t>
          </a:r>
          <a:endParaRPr lang="zh-TW" altLang="en-US"/>
        </a:p>
      </dgm:t>
    </dgm:pt>
    <dgm:pt modelId="{C2D5732E-4911-455A-A393-746D91727A96}" type="parTrans" cxnId="{F4B685C4-D58C-4250-A0FF-1190BEB06112}">
      <dgm:prSet/>
      <dgm:spPr/>
      <dgm:t>
        <a:bodyPr/>
        <a:lstStyle/>
        <a:p>
          <a:endParaRPr lang="zh-TW" altLang="en-US"/>
        </a:p>
      </dgm:t>
    </dgm:pt>
    <dgm:pt modelId="{7698CA1F-8535-4CB9-B44F-D7CC82E288A5}" type="sibTrans" cxnId="{F4B685C4-D58C-4250-A0FF-1190BEB06112}">
      <dgm:prSet/>
      <dgm:spPr/>
      <dgm:t>
        <a:bodyPr/>
        <a:lstStyle/>
        <a:p>
          <a:endParaRPr lang="zh-TW" altLang="en-US"/>
        </a:p>
      </dgm:t>
    </dgm:pt>
    <dgm:pt modelId="{ADF3EE23-95B1-4C7F-A42A-9FCE2512EF1F}">
      <dgm:prSet phldrT="[文字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gradFill rotWithShape="0">
          <a:gsLst>
            <a:gs pos="0">
              <a:srgbClr val="009612"/>
            </a:gs>
            <a:gs pos="80000">
              <a:srgbClr val="03C51A"/>
            </a:gs>
            <a:gs pos="100000">
              <a:srgbClr val="00C818"/>
            </a:gs>
          </a:gsLst>
        </a:gradFill>
      </dgm:spPr>
      <dgm:t>
        <a:bodyPr/>
        <a:lstStyle/>
        <a:p>
          <a:r>
            <a:rPr lang="zh-TW" altLang="en-US" smtClean="0"/>
            <a:t>總務組</a:t>
          </a:r>
          <a:endParaRPr lang="zh-TW" altLang="en-US"/>
        </a:p>
      </dgm:t>
    </dgm:pt>
    <dgm:pt modelId="{0E9C5494-B5D4-488F-9B43-769D510421F4}" type="parTrans" cxnId="{1C8E2B4E-BEB1-4478-A148-69474EF60DFD}">
      <dgm:prSet/>
      <dgm:spPr/>
      <dgm:t>
        <a:bodyPr/>
        <a:lstStyle/>
        <a:p>
          <a:endParaRPr lang="zh-TW" altLang="en-US"/>
        </a:p>
      </dgm:t>
    </dgm:pt>
    <dgm:pt modelId="{B65DEFB5-8135-474A-B8F0-E72D51ED1898}" type="sibTrans" cxnId="{1C8E2B4E-BEB1-4478-A148-69474EF60DFD}">
      <dgm:prSet/>
      <dgm:spPr/>
      <dgm:t>
        <a:bodyPr/>
        <a:lstStyle/>
        <a:p>
          <a:endParaRPr lang="zh-TW" altLang="en-US"/>
        </a:p>
      </dgm:t>
    </dgm:pt>
    <dgm:pt modelId="{072A5D59-D2DB-4679-86B9-C21C11A70B39}">
      <dgm:prSet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gradFill rotWithShape="0">
          <a:gsLst>
            <a:gs pos="0">
              <a:srgbClr val="009612"/>
            </a:gs>
            <a:gs pos="80000">
              <a:srgbClr val="03C51A"/>
            </a:gs>
            <a:gs pos="100000">
              <a:srgbClr val="00C818"/>
            </a:gs>
          </a:gsLst>
        </a:gradFill>
      </dgm:spPr>
      <dgm:t>
        <a:bodyPr/>
        <a:lstStyle/>
        <a:p>
          <a:r>
            <a:rPr lang="zh-TW" altLang="en-US" smtClean="0"/>
            <a:t>團康組</a:t>
          </a:r>
          <a:endParaRPr lang="zh-TW" altLang="en-US"/>
        </a:p>
      </dgm:t>
    </dgm:pt>
    <dgm:pt modelId="{1663C3B7-6472-4FBE-A63F-4E80D76C981C}" type="parTrans" cxnId="{1A065521-43D5-4153-9E39-19858BA50A57}">
      <dgm:prSet/>
      <dgm:spPr/>
      <dgm:t>
        <a:bodyPr/>
        <a:lstStyle/>
        <a:p>
          <a:endParaRPr lang="zh-TW" altLang="en-US"/>
        </a:p>
      </dgm:t>
    </dgm:pt>
    <dgm:pt modelId="{FC94682E-FA17-4CC1-AD3D-B16947A2B874}" type="sibTrans" cxnId="{1A065521-43D5-4153-9E39-19858BA50A57}">
      <dgm:prSet/>
      <dgm:spPr/>
      <dgm:t>
        <a:bodyPr/>
        <a:lstStyle/>
        <a:p>
          <a:endParaRPr lang="zh-TW" altLang="en-US"/>
        </a:p>
      </dgm:t>
    </dgm:pt>
    <dgm:pt modelId="{E5D1E3F2-CB60-4D52-A3B7-041589ED95EF}" type="pres">
      <dgm:prSet presAssocID="{2CF4E037-D1B8-4BA6-B647-13B9C930FF6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TW" altLang="en-US"/>
        </a:p>
      </dgm:t>
    </dgm:pt>
    <dgm:pt modelId="{24E9C892-8AD1-4EE8-866C-7E65F2873D2C}" type="pres">
      <dgm:prSet presAssocID="{F534E19B-B2B5-44FA-96B8-AF500F2E0EE6}" presName="hierRoot1" presStyleCnt="0">
        <dgm:presLayoutVars>
          <dgm:hierBranch val="init"/>
        </dgm:presLayoutVars>
      </dgm:prSet>
      <dgm:spPr/>
      <dgm:t>
        <a:bodyPr/>
        <a:lstStyle/>
        <a:p>
          <a:endParaRPr lang="zh-TW" altLang="en-US"/>
        </a:p>
      </dgm:t>
    </dgm:pt>
    <dgm:pt modelId="{E698CC2E-49BA-44C4-A31B-62CFD5CA3445}" type="pres">
      <dgm:prSet presAssocID="{F534E19B-B2B5-44FA-96B8-AF500F2E0EE6}" presName="rootComposite1" presStyleCnt="0"/>
      <dgm:spPr/>
      <dgm:t>
        <a:bodyPr/>
        <a:lstStyle/>
        <a:p>
          <a:endParaRPr lang="zh-TW" altLang="en-US"/>
        </a:p>
      </dgm:t>
    </dgm:pt>
    <dgm:pt modelId="{226F670E-5EA9-4CC3-836D-7FD9E02E4A62}" type="pres">
      <dgm:prSet presAssocID="{F534E19B-B2B5-44FA-96B8-AF500F2E0EE6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93793EB6-8480-4F07-9CD9-B307A60274C1}" type="pres">
      <dgm:prSet presAssocID="{F534E19B-B2B5-44FA-96B8-AF500F2E0EE6}" presName="rootConnector1" presStyleLbl="node1" presStyleIdx="0" presStyleCnt="0"/>
      <dgm:spPr/>
      <dgm:t>
        <a:bodyPr/>
        <a:lstStyle/>
        <a:p>
          <a:endParaRPr lang="zh-TW" altLang="en-US"/>
        </a:p>
      </dgm:t>
    </dgm:pt>
    <dgm:pt modelId="{983E9500-1B04-4AD7-B41D-DCB06A457CCE}" type="pres">
      <dgm:prSet presAssocID="{F534E19B-B2B5-44FA-96B8-AF500F2E0EE6}" presName="hierChild2" presStyleCnt="0"/>
      <dgm:spPr/>
      <dgm:t>
        <a:bodyPr/>
        <a:lstStyle/>
        <a:p>
          <a:endParaRPr lang="zh-TW" altLang="en-US"/>
        </a:p>
      </dgm:t>
    </dgm:pt>
    <dgm:pt modelId="{50F01107-F8CC-4278-807B-BD766376DF7B}" type="pres">
      <dgm:prSet presAssocID="{C6FB761E-5CD3-4CAE-87D3-2E8734F89175}" presName="Name37" presStyleLbl="parChTrans1D2" presStyleIdx="0" presStyleCnt="5"/>
      <dgm:spPr/>
      <dgm:t>
        <a:bodyPr/>
        <a:lstStyle/>
        <a:p>
          <a:endParaRPr lang="zh-TW" altLang="en-US"/>
        </a:p>
      </dgm:t>
    </dgm:pt>
    <dgm:pt modelId="{9482FA17-5914-4A87-9CA9-602A8F1A0D7B}" type="pres">
      <dgm:prSet presAssocID="{F9F21C39-1A3A-467C-BBA2-2F8DD7EB9E66}" presName="hierRoot2" presStyleCnt="0">
        <dgm:presLayoutVars>
          <dgm:hierBranch val="init"/>
        </dgm:presLayoutVars>
      </dgm:prSet>
      <dgm:spPr/>
      <dgm:t>
        <a:bodyPr/>
        <a:lstStyle/>
        <a:p>
          <a:endParaRPr lang="zh-TW" altLang="en-US"/>
        </a:p>
      </dgm:t>
    </dgm:pt>
    <dgm:pt modelId="{5AB438AC-0910-4C3E-8E57-64F20DF10608}" type="pres">
      <dgm:prSet presAssocID="{F9F21C39-1A3A-467C-BBA2-2F8DD7EB9E66}" presName="rootComposite" presStyleCnt="0"/>
      <dgm:spPr/>
      <dgm:t>
        <a:bodyPr/>
        <a:lstStyle/>
        <a:p>
          <a:endParaRPr lang="zh-TW" altLang="en-US"/>
        </a:p>
      </dgm:t>
    </dgm:pt>
    <dgm:pt modelId="{AEDD25F9-9366-48D5-A028-3F327A798690}" type="pres">
      <dgm:prSet presAssocID="{F9F21C39-1A3A-467C-BBA2-2F8DD7EB9E66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5C6E454E-C163-4D5D-9779-7372BAC19374}" type="pres">
      <dgm:prSet presAssocID="{F9F21C39-1A3A-467C-BBA2-2F8DD7EB9E66}" presName="rootConnector" presStyleLbl="node2" presStyleIdx="0" presStyleCnt="4"/>
      <dgm:spPr/>
      <dgm:t>
        <a:bodyPr/>
        <a:lstStyle/>
        <a:p>
          <a:endParaRPr lang="zh-TW" altLang="en-US"/>
        </a:p>
      </dgm:t>
    </dgm:pt>
    <dgm:pt modelId="{DD575B3F-1711-4CD2-B3B4-0288AD0A174D}" type="pres">
      <dgm:prSet presAssocID="{F9F21C39-1A3A-467C-BBA2-2F8DD7EB9E66}" presName="hierChild4" presStyleCnt="0"/>
      <dgm:spPr/>
      <dgm:t>
        <a:bodyPr/>
        <a:lstStyle/>
        <a:p>
          <a:endParaRPr lang="zh-TW" altLang="en-US"/>
        </a:p>
      </dgm:t>
    </dgm:pt>
    <dgm:pt modelId="{C1803881-4F84-4F8A-B806-29E50E74FD46}" type="pres">
      <dgm:prSet presAssocID="{F9F21C39-1A3A-467C-BBA2-2F8DD7EB9E66}" presName="hierChild5" presStyleCnt="0"/>
      <dgm:spPr/>
      <dgm:t>
        <a:bodyPr/>
        <a:lstStyle/>
        <a:p>
          <a:endParaRPr lang="zh-TW" altLang="en-US"/>
        </a:p>
      </dgm:t>
    </dgm:pt>
    <dgm:pt modelId="{AD4F78AB-FB38-4A22-83A3-8895AC83A351}" type="pres">
      <dgm:prSet presAssocID="{C2D5732E-4911-455A-A393-746D91727A96}" presName="Name37" presStyleLbl="parChTrans1D2" presStyleIdx="1" presStyleCnt="5"/>
      <dgm:spPr/>
      <dgm:t>
        <a:bodyPr/>
        <a:lstStyle/>
        <a:p>
          <a:endParaRPr lang="zh-TW" altLang="en-US"/>
        </a:p>
      </dgm:t>
    </dgm:pt>
    <dgm:pt modelId="{69E2AC77-85F9-4FF0-89EE-19A7B1211A17}" type="pres">
      <dgm:prSet presAssocID="{8D8B10EC-B4AE-45FA-B5FE-6C8A5AC6E8B2}" presName="hierRoot2" presStyleCnt="0">
        <dgm:presLayoutVars>
          <dgm:hierBranch val="init"/>
        </dgm:presLayoutVars>
      </dgm:prSet>
      <dgm:spPr/>
      <dgm:t>
        <a:bodyPr/>
        <a:lstStyle/>
        <a:p>
          <a:endParaRPr lang="zh-TW" altLang="en-US"/>
        </a:p>
      </dgm:t>
    </dgm:pt>
    <dgm:pt modelId="{78DE4207-AE3F-4AE8-87C1-92AF06BB9E9C}" type="pres">
      <dgm:prSet presAssocID="{8D8B10EC-B4AE-45FA-B5FE-6C8A5AC6E8B2}" presName="rootComposite" presStyleCnt="0"/>
      <dgm:spPr/>
      <dgm:t>
        <a:bodyPr/>
        <a:lstStyle/>
        <a:p>
          <a:endParaRPr lang="zh-TW" altLang="en-US"/>
        </a:p>
      </dgm:t>
    </dgm:pt>
    <dgm:pt modelId="{529911F6-6808-4FE6-A65B-6ACE375B9424}" type="pres">
      <dgm:prSet presAssocID="{8D8B10EC-B4AE-45FA-B5FE-6C8A5AC6E8B2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ACD32287-EF5B-462D-81B6-B71535A4E22C}" type="pres">
      <dgm:prSet presAssocID="{8D8B10EC-B4AE-45FA-B5FE-6C8A5AC6E8B2}" presName="rootConnector" presStyleLbl="node2" presStyleIdx="1" presStyleCnt="4"/>
      <dgm:spPr/>
      <dgm:t>
        <a:bodyPr/>
        <a:lstStyle/>
        <a:p>
          <a:endParaRPr lang="zh-TW" altLang="en-US"/>
        </a:p>
      </dgm:t>
    </dgm:pt>
    <dgm:pt modelId="{6D00227C-9DFB-4044-8A8B-4A3EC7784D4A}" type="pres">
      <dgm:prSet presAssocID="{8D8B10EC-B4AE-45FA-B5FE-6C8A5AC6E8B2}" presName="hierChild4" presStyleCnt="0"/>
      <dgm:spPr/>
      <dgm:t>
        <a:bodyPr/>
        <a:lstStyle/>
        <a:p>
          <a:endParaRPr lang="zh-TW" altLang="en-US"/>
        </a:p>
      </dgm:t>
    </dgm:pt>
    <dgm:pt modelId="{D2B74022-3780-4F75-876A-2ED48343104B}" type="pres">
      <dgm:prSet presAssocID="{8D8B10EC-B4AE-45FA-B5FE-6C8A5AC6E8B2}" presName="hierChild5" presStyleCnt="0"/>
      <dgm:spPr/>
      <dgm:t>
        <a:bodyPr/>
        <a:lstStyle/>
        <a:p>
          <a:endParaRPr lang="zh-TW" altLang="en-US"/>
        </a:p>
      </dgm:t>
    </dgm:pt>
    <dgm:pt modelId="{4169D351-5F0E-4153-B6C4-255239699666}" type="pres">
      <dgm:prSet presAssocID="{0E9C5494-B5D4-488F-9B43-769D510421F4}" presName="Name37" presStyleLbl="parChTrans1D2" presStyleIdx="2" presStyleCnt="5"/>
      <dgm:spPr/>
      <dgm:t>
        <a:bodyPr/>
        <a:lstStyle/>
        <a:p>
          <a:endParaRPr lang="zh-TW" altLang="en-US"/>
        </a:p>
      </dgm:t>
    </dgm:pt>
    <dgm:pt modelId="{1CC08BF7-FBD1-44BC-AAF3-829B3CF275DE}" type="pres">
      <dgm:prSet presAssocID="{ADF3EE23-95B1-4C7F-A42A-9FCE2512EF1F}" presName="hierRoot2" presStyleCnt="0">
        <dgm:presLayoutVars>
          <dgm:hierBranch val="init"/>
        </dgm:presLayoutVars>
      </dgm:prSet>
      <dgm:spPr/>
      <dgm:t>
        <a:bodyPr/>
        <a:lstStyle/>
        <a:p>
          <a:endParaRPr lang="zh-TW" altLang="en-US"/>
        </a:p>
      </dgm:t>
    </dgm:pt>
    <dgm:pt modelId="{0664B3D2-8ED7-4E64-B93A-EB44FB930C53}" type="pres">
      <dgm:prSet presAssocID="{ADF3EE23-95B1-4C7F-A42A-9FCE2512EF1F}" presName="rootComposite" presStyleCnt="0"/>
      <dgm:spPr/>
      <dgm:t>
        <a:bodyPr/>
        <a:lstStyle/>
        <a:p>
          <a:endParaRPr lang="zh-TW" altLang="en-US"/>
        </a:p>
      </dgm:t>
    </dgm:pt>
    <dgm:pt modelId="{A92294C9-D979-472A-8C8A-D9152CAFE46E}" type="pres">
      <dgm:prSet presAssocID="{ADF3EE23-95B1-4C7F-A42A-9FCE2512EF1F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D84B2E4B-5D53-490A-BEFE-947E26958129}" type="pres">
      <dgm:prSet presAssocID="{ADF3EE23-95B1-4C7F-A42A-9FCE2512EF1F}" presName="rootConnector" presStyleLbl="node2" presStyleIdx="2" presStyleCnt="4"/>
      <dgm:spPr/>
      <dgm:t>
        <a:bodyPr/>
        <a:lstStyle/>
        <a:p>
          <a:endParaRPr lang="zh-TW" altLang="en-US"/>
        </a:p>
      </dgm:t>
    </dgm:pt>
    <dgm:pt modelId="{3C1F2AE8-639A-4491-9EBF-4E68674B0771}" type="pres">
      <dgm:prSet presAssocID="{ADF3EE23-95B1-4C7F-A42A-9FCE2512EF1F}" presName="hierChild4" presStyleCnt="0"/>
      <dgm:spPr/>
      <dgm:t>
        <a:bodyPr/>
        <a:lstStyle/>
        <a:p>
          <a:endParaRPr lang="zh-TW" altLang="en-US"/>
        </a:p>
      </dgm:t>
    </dgm:pt>
    <dgm:pt modelId="{59222C72-D63D-49A2-A6ED-936146750665}" type="pres">
      <dgm:prSet presAssocID="{ADF3EE23-95B1-4C7F-A42A-9FCE2512EF1F}" presName="hierChild5" presStyleCnt="0"/>
      <dgm:spPr/>
      <dgm:t>
        <a:bodyPr/>
        <a:lstStyle/>
        <a:p>
          <a:endParaRPr lang="zh-TW" altLang="en-US"/>
        </a:p>
      </dgm:t>
    </dgm:pt>
    <dgm:pt modelId="{D55CC3DB-0F40-49F5-AD18-18370A42B5F6}" type="pres">
      <dgm:prSet presAssocID="{1663C3B7-6472-4FBE-A63F-4E80D76C981C}" presName="Name37" presStyleLbl="parChTrans1D2" presStyleIdx="3" presStyleCnt="5"/>
      <dgm:spPr/>
      <dgm:t>
        <a:bodyPr/>
        <a:lstStyle/>
        <a:p>
          <a:endParaRPr lang="zh-TW" altLang="en-US"/>
        </a:p>
      </dgm:t>
    </dgm:pt>
    <dgm:pt modelId="{C728F358-4B79-46DB-8411-96D95045BF7C}" type="pres">
      <dgm:prSet presAssocID="{072A5D59-D2DB-4679-86B9-C21C11A70B39}" presName="hierRoot2" presStyleCnt="0">
        <dgm:presLayoutVars>
          <dgm:hierBranch val="init"/>
        </dgm:presLayoutVars>
      </dgm:prSet>
      <dgm:spPr/>
      <dgm:t>
        <a:bodyPr/>
        <a:lstStyle/>
        <a:p>
          <a:endParaRPr lang="zh-TW" altLang="en-US"/>
        </a:p>
      </dgm:t>
    </dgm:pt>
    <dgm:pt modelId="{9BE24110-B911-4BF7-B01C-F278BA6DF753}" type="pres">
      <dgm:prSet presAssocID="{072A5D59-D2DB-4679-86B9-C21C11A70B39}" presName="rootComposite" presStyleCnt="0"/>
      <dgm:spPr/>
      <dgm:t>
        <a:bodyPr/>
        <a:lstStyle/>
        <a:p>
          <a:endParaRPr lang="zh-TW" altLang="en-US"/>
        </a:p>
      </dgm:t>
    </dgm:pt>
    <dgm:pt modelId="{CF8A182F-BB5E-453E-94D3-936A44E60EC5}" type="pres">
      <dgm:prSet presAssocID="{072A5D59-D2DB-4679-86B9-C21C11A70B39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733393E3-30DF-45D6-884E-BD0876573926}" type="pres">
      <dgm:prSet presAssocID="{072A5D59-D2DB-4679-86B9-C21C11A70B39}" presName="rootConnector" presStyleLbl="node2" presStyleIdx="3" presStyleCnt="4"/>
      <dgm:spPr/>
      <dgm:t>
        <a:bodyPr/>
        <a:lstStyle/>
        <a:p>
          <a:endParaRPr lang="zh-TW" altLang="en-US"/>
        </a:p>
      </dgm:t>
    </dgm:pt>
    <dgm:pt modelId="{2392F60A-9EE8-4CCD-8845-7616051F9173}" type="pres">
      <dgm:prSet presAssocID="{072A5D59-D2DB-4679-86B9-C21C11A70B39}" presName="hierChild4" presStyleCnt="0"/>
      <dgm:spPr/>
      <dgm:t>
        <a:bodyPr/>
        <a:lstStyle/>
        <a:p>
          <a:endParaRPr lang="zh-TW" altLang="en-US"/>
        </a:p>
      </dgm:t>
    </dgm:pt>
    <dgm:pt modelId="{0F255E3E-CE37-4B96-85E7-C63D94C9332A}" type="pres">
      <dgm:prSet presAssocID="{072A5D59-D2DB-4679-86B9-C21C11A70B39}" presName="hierChild5" presStyleCnt="0"/>
      <dgm:spPr/>
      <dgm:t>
        <a:bodyPr/>
        <a:lstStyle/>
        <a:p>
          <a:endParaRPr lang="zh-TW" altLang="en-US"/>
        </a:p>
      </dgm:t>
    </dgm:pt>
    <dgm:pt modelId="{D7185532-036F-4333-B93C-66125968D4C7}" type="pres">
      <dgm:prSet presAssocID="{F534E19B-B2B5-44FA-96B8-AF500F2E0EE6}" presName="hierChild3" presStyleCnt="0"/>
      <dgm:spPr/>
      <dgm:t>
        <a:bodyPr/>
        <a:lstStyle/>
        <a:p>
          <a:endParaRPr lang="zh-TW" altLang="en-US"/>
        </a:p>
      </dgm:t>
    </dgm:pt>
    <dgm:pt modelId="{CBC9EAAB-5C3B-47C0-AAE3-45F24B64BD65}" type="pres">
      <dgm:prSet presAssocID="{81FF1C8E-9E43-453E-BC24-99C60637096B}" presName="Name111" presStyleLbl="parChTrans1D2" presStyleIdx="4" presStyleCnt="5"/>
      <dgm:spPr/>
      <dgm:t>
        <a:bodyPr/>
        <a:lstStyle/>
        <a:p>
          <a:endParaRPr lang="zh-TW" altLang="en-US"/>
        </a:p>
      </dgm:t>
    </dgm:pt>
    <dgm:pt modelId="{D5839530-252A-44CA-9A0D-793F085C0C43}" type="pres">
      <dgm:prSet presAssocID="{567F4519-1073-430E-8817-4A6C1F514EF4}" presName="hierRoot3" presStyleCnt="0">
        <dgm:presLayoutVars>
          <dgm:hierBranch val="init"/>
        </dgm:presLayoutVars>
      </dgm:prSet>
      <dgm:spPr/>
      <dgm:t>
        <a:bodyPr/>
        <a:lstStyle/>
        <a:p>
          <a:endParaRPr lang="zh-TW" altLang="en-US"/>
        </a:p>
      </dgm:t>
    </dgm:pt>
    <dgm:pt modelId="{A299D78D-EAC2-45EE-8D07-286772F9CB7B}" type="pres">
      <dgm:prSet presAssocID="{567F4519-1073-430E-8817-4A6C1F514EF4}" presName="rootComposite3" presStyleCnt="0"/>
      <dgm:spPr/>
      <dgm:t>
        <a:bodyPr/>
        <a:lstStyle/>
        <a:p>
          <a:endParaRPr lang="zh-TW" altLang="en-US"/>
        </a:p>
      </dgm:t>
    </dgm:pt>
    <dgm:pt modelId="{5613F91B-4F93-49DD-A9C0-04EE7ECD897D}" type="pres">
      <dgm:prSet presAssocID="{567F4519-1073-430E-8817-4A6C1F514EF4}" presName="rootText3" presStyleLbl="asst1" presStyleIdx="0" presStyleCnt="1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zh-TW" altLang="en-US"/>
        </a:p>
      </dgm:t>
    </dgm:pt>
    <dgm:pt modelId="{6B039553-FD9C-4B38-9718-04518E8851CD}" type="pres">
      <dgm:prSet presAssocID="{567F4519-1073-430E-8817-4A6C1F514EF4}" presName="rootConnector3" presStyleLbl="asst1" presStyleIdx="0" presStyleCnt="1"/>
      <dgm:spPr/>
      <dgm:t>
        <a:bodyPr/>
        <a:lstStyle/>
        <a:p>
          <a:endParaRPr lang="zh-TW" altLang="en-US"/>
        </a:p>
      </dgm:t>
    </dgm:pt>
    <dgm:pt modelId="{3C05B80D-CA30-46E7-860E-9890E26C52C5}" type="pres">
      <dgm:prSet presAssocID="{567F4519-1073-430E-8817-4A6C1F514EF4}" presName="hierChild6" presStyleCnt="0"/>
      <dgm:spPr/>
      <dgm:t>
        <a:bodyPr/>
        <a:lstStyle/>
        <a:p>
          <a:endParaRPr lang="zh-TW" altLang="en-US"/>
        </a:p>
      </dgm:t>
    </dgm:pt>
    <dgm:pt modelId="{D82BE61D-EA39-4131-953A-32388128B4C8}" type="pres">
      <dgm:prSet presAssocID="{567F4519-1073-430E-8817-4A6C1F514EF4}" presName="hierChild7" presStyleCnt="0"/>
      <dgm:spPr/>
      <dgm:t>
        <a:bodyPr/>
        <a:lstStyle/>
        <a:p>
          <a:endParaRPr lang="zh-TW" altLang="en-US"/>
        </a:p>
      </dgm:t>
    </dgm:pt>
  </dgm:ptLst>
  <dgm:cxnLst>
    <dgm:cxn modelId="{99391726-7B56-44E2-B626-7A15CAA5EA4E}" type="presOf" srcId="{C2D5732E-4911-455A-A393-746D91727A96}" destId="{AD4F78AB-FB38-4A22-83A3-8895AC83A351}" srcOrd="0" destOrd="0" presId="urn:microsoft.com/office/officeart/2005/8/layout/orgChart1"/>
    <dgm:cxn modelId="{4DAC9EC2-7743-453E-B5B6-536606BE9021}" srcId="{F534E19B-B2B5-44FA-96B8-AF500F2E0EE6}" destId="{F9F21C39-1A3A-467C-BBA2-2F8DD7EB9E66}" srcOrd="1" destOrd="0" parTransId="{C6FB761E-5CD3-4CAE-87D3-2E8734F89175}" sibTransId="{E6FB9519-EC07-4F43-9C25-D85464A72CB4}"/>
    <dgm:cxn modelId="{1C8E2B4E-BEB1-4478-A148-69474EF60DFD}" srcId="{F534E19B-B2B5-44FA-96B8-AF500F2E0EE6}" destId="{ADF3EE23-95B1-4C7F-A42A-9FCE2512EF1F}" srcOrd="3" destOrd="0" parTransId="{0E9C5494-B5D4-488F-9B43-769D510421F4}" sibTransId="{B65DEFB5-8135-474A-B8F0-E72D51ED1898}"/>
    <dgm:cxn modelId="{FDCDFCA8-557D-4AD3-A000-1EEDF65569D1}" type="presOf" srcId="{C6FB761E-5CD3-4CAE-87D3-2E8734F89175}" destId="{50F01107-F8CC-4278-807B-BD766376DF7B}" srcOrd="0" destOrd="0" presId="urn:microsoft.com/office/officeart/2005/8/layout/orgChart1"/>
    <dgm:cxn modelId="{CE61212E-0267-4128-8D1D-32617C2619EE}" type="presOf" srcId="{ADF3EE23-95B1-4C7F-A42A-9FCE2512EF1F}" destId="{A92294C9-D979-472A-8C8A-D9152CAFE46E}" srcOrd="0" destOrd="0" presId="urn:microsoft.com/office/officeart/2005/8/layout/orgChart1"/>
    <dgm:cxn modelId="{1A065521-43D5-4153-9E39-19858BA50A57}" srcId="{F534E19B-B2B5-44FA-96B8-AF500F2E0EE6}" destId="{072A5D59-D2DB-4679-86B9-C21C11A70B39}" srcOrd="4" destOrd="0" parTransId="{1663C3B7-6472-4FBE-A63F-4E80D76C981C}" sibTransId="{FC94682E-FA17-4CC1-AD3D-B16947A2B874}"/>
    <dgm:cxn modelId="{EC8ABDD6-E591-4B2B-93CE-AE0AC780FBED}" type="presOf" srcId="{0E9C5494-B5D4-488F-9B43-769D510421F4}" destId="{4169D351-5F0E-4153-B6C4-255239699666}" srcOrd="0" destOrd="0" presId="urn:microsoft.com/office/officeart/2005/8/layout/orgChart1"/>
    <dgm:cxn modelId="{5B7F59F1-D0C5-4E96-9012-4DB5DF144A9B}" type="presOf" srcId="{ADF3EE23-95B1-4C7F-A42A-9FCE2512EF1F}" destId="{D84B2E4B-5D53-490A-BEFE-947E26958129}" srcOrd="1" destOrd="0" presId="urn:microsoft.com/office/officeart/2005/8/layout/orgChart1"/>
    <dgm:cxn modelId="{73297D72-FD8A-4477-AF33-A089734D31B4}" type="presOf" srcId="{1663C3B7-6472-4FBE-A63F-4E80D76C981C}" destId="{D55CC3DB-0F40-49F5-AD18-18370A42B5F6}" srcOrd="0" destOrd="0" presId="urn:microsoft.com/office/officeart/2005/8/layout/orgChart1"/>
    <dgm:cxn modelId="{79D750C0-F7B6-41E8-8979-D83CDA9DB5CE}" srcId="{2CF4E037-D1B8-4BA6-B647-13B9C930FF67}" destId="{F534E19B-B2B5-44FA-96B8-AF500F2E0EE6}" srcOrd="0" destOrd="0" parTransId="{80765A5F-B8FE-49BB-AA02-525494B5221B}" sibTransId="{AAA6B2E5-325B-4807-9D9F-68CF0B957CDE}"/>
    <dgm:cxn modelId="{8CA48147-FA0A-4EBD-B4CB-C93BFCADFAC8}" type="presOf" srcId="{567F4519-1073-430E-8817-4A6C1F514EF4}" destId="{5613F91B-4F93-49DD-A9C0-04EE7ECD897D}" srcOrd="0" destOrd="0" presId="urn:microsoft.com/office/officeart/2005/8/layout/orgChart1"/>
    <dgm:cxn modelId="{690F5F5C-FD56-431B-8A0F-AA08C4E7E69E}" srcId="{F534E19B-B2B5-44FA-96B8-AF500F2E0EE6}" destId="{567F4519-1073-430E-8817-4A6C1F514EF4}" srcOrd="0" destOrd="0" parTransId="{81FF1C8E-9E43-453E-BC24-99C60637096B}" sibTransId="{EFD4BEC1-5AEF-4265-8F77-9B8CB9825663}"/>
    <dgm:cxn modelId="{8469654B-20FB-4D98-B786-C9829094AFE7}" type="presOf" srcId="{072A5D59-D2DB-4679-86B9-C21C11A70B39}" destId="{CF8A182F-BB5E-453E-94D3-936A44E60EC5}" srcOrd="0" destOrd="0" presId="urn:microsoft.com/office/officeart/2005/8/layout/orgChart1"/>
    <dgm:cxn modelId="{9A85A8BD-B0E4-4A2B-AFD7-50862185602F}" type="presOf" srcId="{F534E19B-B2B5-44FA-96B8-AF500F2E0EE6}" destId="{93793EB6-8480-4F07-9CD9-B307A60274C1}" srcOrd="1" destOrd="0" presId="urn:microsoft.com/office/officeart/2005/8/layout/orgChart1"/>
    <dgm:cxn modelId="{72750571-8A2A-4098-A065-5AA82191427E}" type="presOf" srcId="{F9F21C39-1A3A-467C-BBA2-2F8DD7EB9E66}" destId="{5C6E454E-C163-4D5D-9779-7372BAC19374}" srcOrd="1" destOrd="0" presId="urn:microsoft.com/office/officeart/2005/8/layout/orgChart1"/>
    <dgm:cxn modelId="{626C945F-DEDB-436A-AD65-245CED289017}" type="presOf" srcId="{F534E19B-B2B5-44FA-96B8-AF500F2E0EE6}" destId="{226F670E-5EA9-4CC3-836D-7FD9E02E4A62}" srcOrd="0" destOrd="0" presId="urn:microsoft.com/office/officeart/2005/8/layout/orgChart1"/>
    <dgm:cxn modelId="{ADAC379C-BB2F-4DB4-A31D-8D0A40B4694F}" type="presOf" srcId="{072A5D59-D2DB-4679-86B9-C21C11A70B39}" destId="{733393E3-30DF-45D6-884E-BD0876573926}" srcOrd="1" destOrd="0" presId="urn:microsoft.com/office/officeart/2005/8/layout/orgChart1"/>
    <dgm:cxn modelId="{3928A9AA-32CF-4C31-9629-CB9679C219A5}" type="presOf" srcId="{8D8B10EC-B4AE-45FA-B5FE-6C8A5AC6E8B2}" destId="{529911F6-6808-4FE6-A65B-6ACE375B9424}" srcOrd="0" destOrd="0" presId="urn:microsoft.com/office/officeart/2005/8/layout/orgChart1"/>
    <dgm:cxn modelId="{C781D1F2-010A-480E-A25C-A4A22A53F630}" type="presOf" srcId="{81FF1C8E-9E43-453E-BC24-99C60637096B}" destId="{CBC9EAAB-5C3B-47C0-AAE3-45F24B64BD65}" srcOrd="0" destOrd="0" presId="urn:microsoft.com/office/officeart/2005/8/layout/orgChart1"/>
    <dgm:cxn modelId="{F4B685C4-D58C-4250-A0FF-1190BEB06112}" srcId="{F534E19B-B2B5-44FA-96B8-AF500F2E0EE6}" destId="{8D8B10EC-B4AE-45FA-B5FE-6C8A5AC6E8B2}" srcOrd="2" destOrd="0" parTransId="{C2D5732E-4911-455A-A393-746D91727A96}" sibTransId="{7698CA1F-8535-4CB9-B44F-D7CC82E288A5}"/>
    <dgm:cxn modelId="{DACA589E-10DD-4605-878D-ED8AC6FB728F}" type="presOf" srcId="{8D8B10EC-B4AE-45FA-B5FE-6C8A5AC6E8B2}" destId="{ACD32287-EF5B-462D-81B6-B71535A4E22C}" srcOrd="1" destOrd="0" presId="urn:microsoft.com/office/officeart/2005/8/layout/orgChart1"/>
    <dgm:cxn modelId="{D8C44337-3A37-4B94-BBA4-279D85634883}" type="presOf" srcId="{F9F21C39-1A3A-467C-BBA2-2F8DD7EB9E66}" destId="{AEDD25F9-9366-48D5-A028-3F327A798690}" srcOrd="0" destOrd="0" presId="urn:microsoft.com/office/officeart/2005/8/layout/orgChart1"/>
    <dgm:cxn modelId="{19174D86-C218-4CC6-9676-1B720429D5A9}" type="presOf" srcId="{2CF4E037-D1B8-4BA6-B647-13B9C930FF67}" destId="{E5D1E3F2-CB60-4D52-A3B7-041589ED95EF}" srcOrd="0" destOrd="0" presId="urn:microsoft.com/office/officeart/2005/8/layout/orgChart1"/>
    <dgm:cxn modelId="{3A95FD98-E851-4EA2-9FF7-6788677FCCB5}" type="presOf" srcId="{567F4519-1073-430E-8817-4A6C1F514EF4}" destId="{6B039553-FD9C-4B38-9718-04518E8851CD}" srcOrd="1" destOrd="0" presId="urn:microsoft.com/office/officeart/2005/8/layout/orgChart1"/>
    <dgm:cxn modelId="{99B2DDDF-0114-4BD8-8181-9D691647EE2D}" type="presParOf" srcId="{E5D1E3F2-CB60-4D52-A3B7-041589ED95EF}" destId="{24E9C892-8AD1-4EE8-866C-7E65F2873D2C}" srcOrd="0" destOrd="0" presId="urn:microsoft.com/office/officeart/2005/8/layout/orgChart1"/>
    <dgm:cxn modelId="{FE2E8A52-B28E-4542-9F22-93481D9607A8}" type="presParOf" srcId="{24E9C892-8AD1-4EE8-866C-7E65F2873D2C}" destId="{E698CC2E-49BA-44C4-A31B-62CFD5CA3445}" srcOrd="0" destOrd="0" presId="urn:microsoft.com/office/officeart/2005/8/layout/orgChart1"/>
    <dgm:cxn modelId="{3018C7B8-1645-40A2-BF04-1E352339B210}" type="presParOf" srcId="{E698CC2E-49BA-44C4-A31B-62CFD5CA3445}" destId="{226F670E-5EA9-4CC3-836D-7FD9E02E4A62}" srcOrd="0" destOrd="0" presId="urn:microsoft.com/office/officeart/2005/8/layout/orgChart1"/>
    <dgm:cxn modelId="{8F6E2445-2B79-43F6-8E99-373FB88C0930}" type="presParOf" srcId="{E698CC2E-49BA-44C4-A31B-62CFD5CA3445}" destId="{93793EB6-8480-4F07-9CD9-B307A60274C1}" srcOrd="1" destOrd="0" presId="urn:microsoft.com/office/officeart/2005/8/layout/orgChart1"/>
    <dgm:cxn modelId="{3340E771-2CE4-4A72-A6EF-40328DCF3172}" type="presParOf" srcId="{24E9C892-8AD1-4EE8-866C-7E65F2873D2C}" destId="{983E9500-1B04-4AD7-B41D-DCB06A457CCE}" srcOrd="1" destOrd="0" presId="urn:microsoft.com/office/officeart/2005/8/layout/orgChart1"/>
    <dgm:cxn modelId="{8F9E96FF-19AF-4D71-B12C-339A93647D0D}" type="presParOf" srcId="{983E9500-1B04-4AD7-B41D-DCB06A457CCE}" destId="{50F01107-F8CC-4278-807B-BD766376DF7B}" srcOrd="0" destOrd="0" presId="urn:microsoft.com/office/officeart/2005/8/layout/orgChart1"/>
    <dgm:cxn modelId="{7910C435-EC2A-44DD-BB5B-6736ABCA53BC}" type="presParOf" srcId="{983E9500-1B04-4AD7-B41D-DCB06A457CCE}" destId="{9482FA17-5914-4A87-9CA9-602A8F1A0D7B}" srcOrd="1" destOrd="0" presId="urn:microsoft.com/office/officeart/2005/8/layout/orgChart1"/>
    <dgm:cxn modelId="{B4AD7662-8956-4EA4-BB2F-7E33CC252A86}" type="presParOf" srcId="{9482FA17-5914-4A87-9CA9-602A8F1A0D7B}" destId="{5AB438AC-0910-4C3E-8E57-64F20DF10608}" srcOrd="0" destOrd="0" presId="urn:microsoft.com/office/officeart/2005/8/layout/orgChart1"/>
    <dgm:cxn modelId="{88870A9A-0068-4242-9080-A5D58FD8DDDF}" type="presParOf" srcId="{5AB438AC-0910-4C3E-8E57-64F20DF10608}" destId="{AEDD25F9-9366-48D5-A028-3F327A798690}" srcOrd="0" destOrd="0" presId="urn:microsoft.com/office/officeart/2005/8/layout/orgChart1"/>
    <dgm:cxn modelId="{8FA2D665-E66D-4327-994A-294D338B1E8D}" type="presParOf" srcId="{5AB438AC-0910-4C3E-8E57-64F20DF10608}" destId="{5C6E454E-C163-4D5D-9779-7372BAC19374}" srcOrd="1" destOrd="0" presId="urn:microsoft.com/office/officeart/2005/8/layout/orgChart1"/>
    <dgm:cxn modelId="{4C89A59E-F3FE-469C-8442-ACBC3EC0BE72}" type="presParOf" srcId="{9482FA17-5914-4A87-9CA9-602A8F1A0D7B}" destId="{DD575B3F-1711-4CD2-B3B4-0288AD0A174D}" srcOrd="1" destOrd="0" presId="urn:microsoft.com/office/officeart/2005/8/layout/orgChart1"/>
    <dgm:cxn modelId="{F29AB139-E2BE-43C9-8EE3-027EAFAAEE63}" type="presParOf" srcId="{9482FA17-5914-4A87-9CA9-602A8F1A0D7B}" destId="{C1803881-4F84-4F8A-B806-29E50E74FD46}" srcOrd="2" destOrd="0" presId="urn:microsoft.com/office/officeart/2005/8/layout/orgChart1"/>
    <dgm:cxn modelId="{E1837766-B9D3-42E1-8B83-6C16F9F0E3A4}" type="presParOf" srcId="{983E9500-1B04-4AD7-B41D-DCB06A457CCE}" destId="{AD4F78AB-FB38-4A22-83A3-8895AC83A351}" srcOrd="2" destOrd="0" presId="urn:microsoft.com/office/officeart/2005/8/layout/orgChart1"/>
    <dgm:cxn modelId="{8A103C81-BB84-4903-9240-FE91DD051138}" type="presParOf" srcId="{983E9500-1B04-4AD7-B41D-DCB06A457CCE}" destId="{69E2AC77-85F9-4FF0-89EE-19A7B1211A17}" srcOrd="3" destOrd="0" presId="urn:microsoft.com/office/officeart/2005/8/layout/orgChart1"/>
    <dgm:cxn modelId="{4D1E4CCD-75DD-4724-BEED-02105E374542}" type="presParOf" srcId="{69E2AC77-85F9-4FF0-89EE-19A7B1211A17}" destId="{78DE4207-AE3F-4AE8-87C1-92AF06BB9E9C}" srcOrd="0" destOrd="0" presId="urn:microsoft.com/office/officeart/2005/8/layout/orgChart1"/>
    <dgm:cxn modelId="{65CBD8B0-0631-43FC-86CE-1BC8E5B4DE9D}" type="presParOf" srcId="{78DE4207-AE3F-4AE8-87C1-92AF06BB9E9C}" destId="{529911F6-6808-4FE6-A65B-6ACE375B9424}" srcOrd="0" destOrd="0" presId="urn:microsoft.com/office/officeart/2005/8/layout/orgChart1"/>
    <dgm:cxn modelId="{E527A14C-8B3B-4536-9602-FA35B0FC8C01}" type="presParOf" srcId="{78DE4207-AE3F-4AE8-87C1-92AF06BB9E9C}" destId="{ACD32287-EF5B-462D-81B6-B71535A4E22C}" srcOrd="1" destOrd="0" presId="urn:microsoft.com/office/officeart/2005/8/layout/orgChart1"/>
    <dgm:cxn modelId="{F0596E1A-6E73-4E4B-9CF1-BE22497D29EF}" type="presParOf" srcId="{69E2AC77-85F9-4FF0-89EE-19A7B1211A17}" destId="{6D00227C-9DFB-4044-8A8B-4A3EC7784D4A}" srcOrd="1" destOrd="0" presId="urn:microsoft.com/office/officeart/2005/8/layout/orgChart1"/>
    <dgm:cxn modelId="{50792A10-4EA5-42BF-A7AC-D8064B75DB60}" type="presParOf" srcId="{69E2AC77-85F9-4FF0-89EE-19A7B1211A17}" destId="{D2B74022-3780-4F75-876A-2ED48343104B}" srcOrd="2" destOrd="0" presId="urn:microsoft.com/office/officeart/2005/8/layout/orgChart1"/>
    <dgm:cxn modelId="{E288B3D2-8079-4360-A35C-4E1F020C2449}" type="presParOf" srcId="{983E9500-1B04-4AD7-B41D-DCB06A457CCE}" destId="{4169D351-5F0E-4153-B6C4-255239699666}" srcOrd="4" destOrd="0" presId="urn:microsoft.com/office/officeart/2005/8/layout/orgChart1"/>
    <dgm:cxn modelId="{A2ED1D81-879C-4C79-8B1E-C1CA96A05016}" type="presParOf" srcId="{983E9500-1B04-4AD7-B41D-DCB06A457CCE}" destId="{1CC08BF7-FBD1-44BC-AAF3-829B3CF275DE}" srcOrd="5" destOrd="0" presId="urn:microsoft.com/office/officeart/2005/8/layout/orgChart1"/>
    <dgm:cxn modelId="{19C29FA6-BDB1-46B3-89DF-033C4DA3C6EB}" type="presParOf" srcId="{1CC08BF7-FBD1-44BC-AAF3-829B3CF275DE}" destId="{0664B3D2-8ED7-4E64-B93A-EB44FB930C53}" srcOrd="0" destOrd="0" presId="urn:microsoft.com/office/officeart/2005/8/layout/orgChart1"/>
    <dgm:cxn modelId="{ACC8A1CB-8E80-4ACE-8DD0-DFF688D88546}" type="presParOf" srcId="{0664B3D2-8ED7-4E64-B93A-EB44FB930C53}" destId="{A92294C9-D979-472A-8C8A-D9152CAFE46E}" srcOrd="0" destOrd="0" presId="urn:microsoft.com/office/officeart/2005/8/layout/orgChart1"/>
    <dgm:cxn modelId="{4FC316D1-9F1A-4E14-97AE-6E2D591310A7}" type="presParOf" srcId="{0664B3D2-8ED7-4E64-B93A-EB44FB930C53}" destId="{D84B2E4B-5D53-490A-BEFE-947E26958129}" srcOrd="1" destOrd="0" presId="urn:microsoft.com/office/officeart/2005/8/layout/orgChart1"/>
    <dgm:cxn modelId="{B0E73049-A37F-4054-B2E9-D8A9DAA1E4F3}" type="presParOf" srcId="{1CC08BF7-FBD1-44BC-AAF3-829B3CF275DE}" destId="{3C1F2AE8-639A-4491-9EBF-4E68674B0771}" srcOrd="1" destOrd="0" presId="urn:microsoft.com/office/officeart/2005/8/layout/orgChart1"/>
    <dgm:cxn modelId="{B2FB7599-84EE-413D-8029-84EEA37E7B58}" type="presParOf" srcId="{1CC08BF7-FBD1-44BC-AAF3-829B3CF275DE}" destId="{59222C72-D63D-49A2-A6ED-936146750665}" srcOrd="2" destOrd="0" presId="urn:microsoft.com/office/officeart/2005/8/layout/orgChart1"/>
    <dgm:cxn modelId="{7E954798-9558-4655-8648-F8484957A703}" type="presParOf" srcId="{983E9500-1B04-4AD7-B41D-DCB06A457CCE}" destId="{D55CC3DB-0F40-49F5-AD18-18370A42B5F6}" srcOrd="6" destOrd="0" presId="urn:microsoft.com/office/officeart/2005/8/layout/orgChart1"/>
    <dgm:cxn modelId="{601D530D-9DE5-4EFE-80A4-E4ABCA4C2564}" type="presParOf" srcId="{983E9500-1B04-4AD7-B41D-DCB06A457CCE}" destId="{C728F358-4B79-46DB-8411-96D95045BF7C}" srcOrd="7" destOrd="0" presId="urn:microsoft.com/office/officeart/2005/8/layout/orgChart1"/>
    <dgm:cxn modelId="{09D90032-2040-444A-A8D0-A82D2FF8DB0D}" type="presParOf" srcId="{C728F358-4B79-46DB-8411-96D95045BF7C}" destId="{9BE24110-B911-4BF7-B01C-F278BA6DF753}" srcOrd="0" destOrd="0" presId="urn:microsoft.com/office/officeart/2005/8/layout/orgChart1"/>
    <dgm:cxn modelId="{C3912539-C630-4BA3-A47F-81DEEF967FC1}" type="presParOf" srcId="{9BE24110-B911-4BF7-B01C-F278BA6DF753}" destId="{CF8A182F-BB5E-453E-94D3-936A44E60EC5}" srcOrd="0" destOrd="0" presId="urn:microsoft.com/office/officeart/2005/8/layout/orgChart1"/>
    <dgm:cxn modelId="{6B7F758E-FED6-4ACB-8189-967B9824C361}" type="presParOf" srcId="{9BE24110-B911-4BF7-B01C-F278BA6DF753}" destId="{733393E3-30DF-45D6-884E-BD0876573926}" srcOrd="1" destOrd="0" presId="urn:microsoft.com/office/officeart/2005/8/layout/orgChart1"/>
    <dgm:cxn modelId="{1068DB79-589C-40C2-AA32-805249428784}" type="presParOf" srcId="{C728F358-4B79-46DB-8411-96D95045BF7C}" destId="{2392F60A-9EE8-4CCD-8845-7616051F9173}" srcOrd="1" destOrd="0" presId="urn:microsoft.com/office/officeart/2005/8/layout/orgChart1"/>
    <dgm:cxn modelId="{5FAE744E-E61C-48DE-9EA5-9B9EA5F97311}" type="presParOf" srcId="{C728F358-4B79-46DB-8411-96D95045BF7C}" destId="{0F255E3E-CE37-4B96-85E7-C63D94C9332A}" srcOrd="2" destOrd="0" presId="urn:microsoft.com/office/officeart/2005/8/layout/orgChart1"/>
    <dgm:cxn modelId="{1D9FAA85-FAEA-43FF-A633-EC842C0A3D67}" type="presParOf" srcId="{24E9C892-8AD1-4EE8-866C-7E65F2873D2C}" destId="{D7185532-036F-4333-B93C-66125968D4C7}" srcOrd="2" destOrd="0" presId="urn:microsoft.com/office/officeart/2005/8/layout/orgChart1"/>
    <dgm:cxn modelId="{7F2908A0-F853-442A-A637-93A0C572DAB6}" type="presParOf" srcId="{D7185532-036F-4333-B93C-66125968D4C7}" destId="{CBC9EAAB-5C3B-47C0-AAE3-45F24B64BD65}" srcOrd="0" destOrd="0" presId="urn:microsoft.com/office/officeart/2005/8/layout/orgChart1"/>
    <dgm:cxn modelId="{2F8DCB54-7842-4571-A22D-532E9D73EBA5}" type="presParOf" srcId="{D7185532-036F-4333-B93C-66125968D4C7}" destId="{D5839530-252A-44CA-9A0D-793F085C0C43}" srcOrd="1" destOrd="0" presId="urn:microsoft.com/office/officeart/2005/8/layout/orgChart1"/>
    <dgm:cxn modelId="{57EC5C8A-4F7B-425F-B519-D36CD59E2A3F}" type="presParOf" srcId="{D5839530-252A-44CA-9A0D-793F085C0C43}" destId="{A299D78D-EAC2-45EE-8D07-286772F9CB7B}" srcOrd="0" destOrd="0" presId="urn:microsoft.com/office/officeart/2005/8/layout/orgChart1"/>
    <dgm:cxn modelId="{93ADF11C-A771-4926-AC76-9CB74C7C2011}" type="presParOf" srcId="{A299D78D-EAC2-45EE-8D07-286772F9CB7B}" destId="{5613F91B-4F93-49DD-A9C0-04EE7ECD897D}" srcOrd="0" destOrd="0" presId="urn:microsoft.com/office/officeart/2005/8/layout/orgChart1"/>
    <dgm:cxn modelId="{F5D551AF-7841-49AA-B984-B515D3A1A0C6}" type="presParOf" srcId="{A299D78D-EAC2-45EE-8D07-286772F9CB7B}" destId="{6B039553-FD9C-4B38-9718-04518E8851CD}" srcOrd="1" destOrd="0" presId="urn:microsoft.com/office/officeart/2005/8/layout/orgChart1"/>
    <dgm:cxn modelId="{B56C8A18-0974-4EBD-9BC6-489704431B5C}" type="presParOf" srcId="{D5839530-252A-44CA-9A0D-793F085C0C43}" destId="{3C05B80D-CA30-46E7-860E-9890E26C52C5}" srcOrd="1" destOrd="0" presId="urn:microsoft.com/office/officeart/2005/8/layout/orgChart1"/>
    <dgm:cxn modelId="{EFDFD9E5-62BC-4AFC-90D9-EA8F05B0FFE7}" type="presParOf" srcId="{D5839530-252A-44CA-9A0D-793F085C0C43}" destId="{D82BE61D-EA39-4131-953A-32388128B4C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C9EAAB-5C3B-47C0-AAE3-45F24B64BD65}">
      <dsp:nvSpPr>
        <dsp:cNvPr id="0" name=""/>
        <dsp:cNvSpPr/>
      </dsp:nvSpPr>
      <dsp:spPr>
        <a:xfrm>
          <a:off x="3928360" y="1501774"/>
          <a:ext cx="186439" cy="816781"/>
        </a:xfrm>
        <a:custGeom>
          <a:avLst/>
          <a:gdLst/>
          <a:ahLst/>
          <a:cxnLst/>
          <a:rect l="0" t="0" r="0" b="0"/>
          <a:pathLst>
            <a:path>
              <a:moveTo>
                <a:pt x="186439" y="0"/>
              </a:moveTo>
              <a:lnTo>
                <a:pt x="186439" y="816781"/>
              </a:lnTo>
              <a:lnTo>
                <a:pt x="0" y="816781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5CC3DB-0F40-49F5-AD18-18370A42B5F6}">
      <dsp:nvSpPr>
        <dsp:cNvPr id="0" name=""/>
        <dsp:cNvSpPr/>
      </dsp:nvSpPr>
      <dsp:spPr>
        <a:xfrm>
          <a:off x="4114800" y="1501774"/>
          <a:ext cx="3222736" cy="16335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47124"/>
              </a:lnTo>
              <a:lnTo>
                <a:pt x="3222736" y="1447124"/>
              </a:lnTo>
              <a:lnTo>
                <a:pt x="3222736" y="163356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69D351-5F0E-4153-B6C4-255239699666}">
      <dsp:nvSpPr>
        <dsp:cNvPr id="0" name=""/>
        <dsp:cNvSpPr/>
      </dsp:nvSpPr>
      <dsp:spPr>
        <a:xfrm>
          <a:off x="4114800" y="1501774"/>
          <a:ext cx="1074245" cy="16335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47124"/>
              </a:lnTo>
              <a:lnTo>
                <a:pt x="1074245" y="1447124"/>
              </a:lnTo>
              <a:lnTo>
                <a:pt x="1074245" y="163356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4F78AB-FB38-4A22-83A3-8895AC83A351}">
      <dsp:nvSpPr>
        <dsp:cNvPr id="0" name=""/>
        <dsp:cNvSpPr/>
      </dsp:nvSpPr>
      <dsp:spPr>
        <a:xfrm>
          <a:off x="3040554" y="1501774"/>
          <a:ext cx="1074245" cy="1633563"/>
        </a:xfrm>
        <a:custGeom>
          <a:avLst/>
          <a:gdLst/>
          <a:ahLst/>
          <a:cxnLst/>
          <a:rect l="0" t="0" r="0" b="0"/>
          <a:pathLst>
            <a:path>
              <a:moveTo>
                <a:pt x="1074245" y="0"/>
              </a:moveTo>
              <a:lnTo>
                <a:pt x="1074245" y="1447124"/>
              </a:lnTo>
              <a:lnTo>
                <a:pt x="0" y="1447124"/>
              </a:lnTo>
              <a:lnTo>
                <a:pt x="0" y="163356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F01107-F8CC-4278-807B-BD766376DF7B}">
      <dsp:nvSpPr>
        <dsp:cNvPr id="0" name=""/>
        <dsp:cNvSpPr/>
      </dsp:nvSpPr>
      <dsp:spPr>
        <a:xfrm>
          <a:off x="892063" y="1501774"/>
          <a:ext cx="3222736" cy="1633563"/>
        </a:xfrm>
        <a:custGeom>
          <a:avLst/>
          <a:gdLst/>
          <a:ahLst/>
          <a:cxnLst/>
          <a:rect l="0" t="0" r="0" b="0"/>
          <a:pathLst>
            <a:path>
              <a:moveTo>
                <a:pt x="3222736" y="0"/>
              </a:moveTo>
              <a:lnTo>
                <a:pt x="3222736" y="1447124"/>
              </a:lnTo>
              <a:lnTo>
                <a:pt x="0" y="1447124"/>
              </a:lnTo>
              <a:lnTo>
                <a:pt x="0" y="163356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6F670E-5EA9-4CC3-836D-7FD9E02E4A62}">
      <dsp:nvSpPr>
        <dsp:cNvPr id="0" name=""/>
        <dsp:cNvSpPr/>
      </dsp:nvSpPr>
      <dsp:spPr>
        <a:xfrm>
          <a:off x="3226993" y="613967"/>
          <a:ext cx="1775612" cy="887806"/>
        </a:xfrm>
        <a:prstGeom prst="rect">
          <a:avLst/>
        </a:prstGeom>
        <a:gradFill rotWithShape="0">
          <a:gsLst>
            <a:gs pos="0">
              <a:srgbClr val="C60018"/>
            </a:gs>
            <a:gs pos="80000">
              <a:srgbClr val="FF011F"/>
            </a:gs>
            <a:gs pos="100000">
              <a:srgbClr val="FF011F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200" kern="1200" smtClean="0"/>
            <a:t>社長</a:t>
          </a:r>
          <a:endParaRPr lang="zh-TW" altLang="en-US" sz="4200" kern="1200"/>
        </a:p>
      </dsp:txBody>
      <dsp:txXfrm>
        <a:off x="3226993" y="613967"/>
        <a:ext cx="1775612" cy="887806"/>
      </dsp:txXfrm>
    </dsp:sp>
    <dsp:sp modelId="{AEDD25F9-9366-48D5-A028-3F327A798690}">
      <dsp:nvSpPr>
        <dsp:cNvPr id="0" name=""/>
        <dsp:cNvSpPr/>
      </dsp:nvSpPr>
      <dsp:spPr>
        <a:xfrm>
          <a:off x="4256" y="3135337"/>
          <a:ext cx="1775612" cy="887806"/>
        </a:xfrm>
        <a:prstGeom prst="rect">
          <a:avLst/>
        </a:prstGeom>
        <a:gradFill rotWithShape="0">
          <a:gsLst>
            <a:gs pos="0">
              <a:srgbClr val="009612"/>
            </a:gs>
            <a:gs pos="80000">
              <a:srgbClr val="03C51A"/>
            </a:gs>
            <a:gs pos="100000">
              <a:srgbClr val="00C818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200" kern="1200" smtClean="0"/>
            <a:t>教學組</a:t>
          </a:r>
          <a:endParaRPr lang="zh-TW" altLang="en-US" sz="4200" kern="1200"/>
        </a:p>
      </dsp:txBody>
      <dsp:txXfrm>
        <a:off x="4256" y="3135337"/>
        <a:ext cx="1775612" cy="887806"/>
      </dsp:txXfrm>
    </dsp:sp>
    <dsp:sp modelId="{529911F6-6808-4FE6-A65B-6ACE375B9424}">
      <dsp:nvSpPr>
        <dsp:cNvPr id="0" name=""/>
        <dsp:cNvSpPr/>
      </dsp:nvSpPr>
      <dsp:spPr>
        <a:xfrm>
          <a:off x="2152748" y="3135337"/>
          <a:ext cx="1775612" cy="887806"/>
        </a:xfrm>
        <a:prstGeom prst="rect">
          <a:avLst/>
        </a:prstGeom>
        <a:gradFill rotWithShape="0">
          <a:gsLst>
            <a:gs pos="0">
              <a:srgbClr val="009612"/>
            </a:gs>
            <a:gs pos="80000">
              <a:srgbClr val="03C51A"/>
            </a:gs>
            <a:gs pos="100000">
              <a:srgbClr val="00C818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200" kern="1200" smtClean="0"/>
            <a:t>文宣組</a:t>
          </a:r>
          <a:endParaRPr lang="zh-TW" altLang="en-US" sz="4200" kern="1200"/>
        </a:p>
      </dsp:txBody>
      <dsp:txXfrm>
        <a:off x="2152748" y="3135337"/>
        <a:ext cx="1775612" cy="887806"/>
      </dsp:txXfrm>
    </dsp:sp>
    <dsp:sp modelId="{A92294C9-D979-472A-8C8A-D9152CAFE46E}">
      <dsp:nvSpPr>
        <dsp:cNvPr id="0" name=""/>
        <dsp:cNvSpPr/>
      </dsp:nvSpPr>
      <dsp:spPr>
        <a:xfrm>
          <a:off x="4301239" y="3135337"/>
          <a:ext cx="1775612" cy="887806"/>
        </a:xfrm>
        <a:prstGeom prst="rect">
          <a:avLst/>
        </a:prstGeom>
        <a:gradFill rotWithShape="0">
          <a:gsLst>
            <a:gs pos="0">
              <a:srgbClr val="009612"/>
            </a:gs>
            <a:gs pos="80000">
              <a:srgbClr val="03C51A"/>
            </a:gs>
            <a:gs pos="100000">
              <a:srgbClr val="00C818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200" kern="1200" smtClean="0"/>
            <a:t>總務組</a:t>
          </a:r>
          <a:endParaRPr lang="zh-TW" altLang="en-US" sz="4200" kern="1200"/>
        </a:p>
      </dsp:txBody>
      <dsp:txXfrm>
        <a:off x="4301239" y="3135337"/>
        <a:ext cx="1775612" cy="887806"/>
      </dsp:txXfrm>
    </dsp:sp>
    <dsp:sp modelId="{CF8A182F-BB5E-453E-94D3-936A44E60EC5}">
      <dsp:nvSpPr>
        <dsp:cNvPr id="0" name=""/>
        <dsp:cNvSpPr/>
      </dsp:nvSpPr>
      <dsp:spPr>
        <a:xfrm>
          <a:off x="6449730" y="3135337"/>
          <a:ext cx="1775612" cy="887806"/>
        </a:xfrm>
        <a:prstGeom prst="rect">
          <a:avLst/>
        </a:prstGeom>
        <a:gradFill rotWithShape="0">
          <a:gsLst>
            <a:gs pos="0">
              <a:srgbClr val="009612"/>
            </a:gs>
            <a:gs pos="80000">
              <a:srgbClr val="03C51A"/>
            </a:gs>
            <a:gs pos="100000">
              <a:srgbClr val="00C818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200" kern="1200" smtClean="0"/>
            <a:t>團康組</a:t>
          </a:r>
          <a:endParaRPr lang="zh-TW" altLang="en-US" sz="4200" kern="1200"/>
        </a:p>
      </dsp:txBody>
      <dsp:txXfrm>
        <a:off x="6449730" y="3135337"/>
        <a:ext cx="1775612" cy="887806"/>
      </dsp:txXfrm>
    </dsp:sp>
    <dsp:sp modelId="{5613F91B-4F93-49DD-A9C0-04EE7ECD897D}">
      <dsp:nvSpPr>
        <dsp:cNvPr id="0" name=""/>
        <dsp:cNvSpPr/>
      </dsp:nvSpPr>
      <dsp:spPr>
        <a:xfrm>
          <a:off x="2152748" y="1874652"/>
          <a:ext cx="1775612" cy="887806"/>
        </a:xfrm>
        <a:prstGeom prst="roundRect">
          <a:avLst/>
        </a:prstGeom>
        <a:gradFill rotWithShape="0">
          <a:gsLst>
            <a:gs pos="0">
              <a:srgbClr val="004796"/>
            </a:gs>
            <a:gs pos="80000">
              <a:srgbClr val="035FC5"/>
            </a:gs>
            <a:gs pos="100000">
              <a:srgbClr val="005FC8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200" kern="1200" smtClean="0"/>
            <a:t>副社長</a:t>
          </a:r>
          <a:endParaRPr lang="zh-TW" altLang="en-US" sz="4200" kern="1200"/>
        </a:p>
      </dsp:txBody>
      <dsp:txXfrm>
        <a:off x="2196087" y="1917991"/>
        <a:ext cx="1688934" cy="8011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TW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A527C71-7953-47D5-B905-BB36D729AA1C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498669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3AB5ED-C6BE-46E9-B3DA-5B8DBAA12E0E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272080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6194E3-DD61-42E9-9EFC-21BFE0762EA0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050396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C7F2C7-18E7-4DA1-9D3B-BD5982B377AD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340499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標題及圖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表版面配置區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93CC1C9-0CE7-4434-BA4F-983A7CC90278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774427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0D6C3C-D6C3-482B-97E4-97CE70A6FD13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756510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D6F3DA-8996-4403-ADA1-7267C6F874BD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815469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65DF53-E156-4C87-A67D-B81F024D3345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208259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46C18E-AF87-46E5-B0E7-05C411E24D2E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163535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8AFF30-B309-4278-9ABB-7819A220D18A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047728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0E355D-A5DC-413B-80E5-893DBC200EAA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43132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5E96D5-B136-488F-80B0-DC4CF172B8E9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591682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D053D6-7B30-47B6-AE91-E99AA2B39D24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881985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圓角化單一角落矩形 28"/>
          <p:cNvSpPr/>
          <p:nvPr userDrawn="1"/>
        </p:nvSpPr>
        <p:spPr>
          <a:xfrm>
            <a:off x="251520" y="332656"/>
            <a:ext cx="8640960" cy="6192688"/>
          </a:xfrm>
          <a:prstGeom prst="round1Rect">
            <a:avLst>
              <a:gd name="adj" fmla="val 14766"/>
            </a:avLst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TW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925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TW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TW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AC60123-8701-4083-8E12-845FBDADD7D7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23" name="矩形 30"/>
          <p:cNvSpPr/>
          <p:nvPr userDrawn="1"/>
        </p:nvSpPr>
        <p:spPr>
          <a:xfrm>
            <a:off x="446712" y="116632"/>
            <a:ext cx="930655" cy="901118"/>
          </a:xfrm>
          <a:custGeom>
            <a:avLst/>
            <a:gdLst>
              <a:gd name="connsiteX0" fmla="*/ 0 w 590550"/>
              <a:gd name="connsiteY0" fmla="*/ 0 h 600075"/>
              <a:gd name="connsiteX1" fmla="*/ 590550 w 590550"/>
              <a:gd name="connsiteY1" fmla="*/ 0 h 600075"/>
              <a:gd name="connsiteX2" fmla="*/ 590550 w 590550"/>
              <a:gd name="connsiteY2" fmla="*/ 600075 h 600075"/>
              <a:gd name="connsiteX3" fmla="*/ 0 w 590550"/>
              <a:gd name="connsiteY3" fmla="*/ 600075 h 600075"/>
              <a:gd name="connsiteX4" fmla="*/ 0 w 590550"/>
              <a:gd name="connsiteY4" fmla="*/ 0 h 600075"/>
              <a:gd name="connsiteX0" fmla="*/ 0 w 590550"/>
              <a:gd name="connsiteY0" fmla="*/ 0 h 600075"/>
              <a:gd name="connsiteX1" fmla="*/ 590550 w 590550"/>
              <a:gd name="connsiteY1" fmla="*/ 0 h 600075"/>
              <a:gd name="connsiteX2" fmla="*/ 590550 w 590550"/>
              <a:gd name="connsiteY2" fmla="*/ 600075 h 600075"/>
              <a:gd name="connsiteX3" fmla="*/ 276225 w 590550"/>
              <a:gd name="connsiteY3" fmla="*/ 390525 h 600075"/>
              <a:gd name="connsiteX4" fmla="*/ 0 w 590550"/>
              <a:gd name="connsiteY4" fmla="*/ 600075 h 600075"/>
              <a:gd name="connsiteX5" fmla="*/ 0 w 590550"/>
              <a:gd name="connsiteY5" fmla="*/ 0 h 600075"/>
              <a:gd name="connsiteX0" fmla="*/ 0 w 590550"/>
              <a:gd name="connsiteY0" fmla="*/ 0 h 600075"/>
              <a:gd name="connsiteX1" fmla="*/ 590550 w 590550"/>
              <a:gd name="connsiteY1" fmla="*/ 0 h 600075"/>
              <a:gd name="connsiteX2" fmla="*/ 590550 w 590550"/>
              <a:gd name="connsiteY2" fmla="*/ 600075 h 600075"/>
              <a:gd name="connsiteX3" fmla="*/ 276225 w 590550"/>
              <a:gd name="connsiteY3" fmla="*/ 390525 h 600075"/>
              <a:gd name="connsiteX4" fmla="*/ 0 w 590550"/>
              <a:gd name="connsiteY4" fmla="*/ 600075 h 600075"/>
              <a:gd name="connsiteX5" fmla="*/ 0 w 590550"/>
              <a:gd name="connsiteY5" fmla="*/ 0 h 600075"/>
              <a:gd name="connsiteX0" fmla="*/ 0 w 590550"/>
              <a:gd name="connsiteY0" fmla="*/ 0 h 608526"/>
              <a:gd name="connsiteX1" fmla="*/ 590550 w 590550"/>
              <a:gd name="connsiteY1" fmla="*/ 0 h 608526"/>
              <a:gd name="connsiteX2" fmla="*/ 590550 w 590550"/>
              <a:gd name="connsiteY2" fmla="*/ 600075 h 608526"/>
              <a:gd name="connsiteX3" fmla="*/ 276225 w 590550"/>
              <a:gd name="connsiteY3" fmla="*/ 390525 h 608526"/>
              <a:gd name="connsiteX4" fmla="*/ 0 w 590550"/>
              <a:gd name="connsiteY4" fmla="*/ 600075 h 608526"/>
              <a:gd name="connsiteX5" fmla="*/ 0 w 590550"/>
              <a:gd name="connsiteY5" fmla="*/ 0 h 608526"/>
              <a:gd name="connsiteX0" fmla="*/ 0 w 590550"/>
              <a:gd name="connsiteY0" fmla="*/ 0 h 616078"/>
              <a:gd name="connsiteX1" fmla="*/ 590550 w 590550"/>
              <a:gd name="connsiteY1" fmla="*/ 0 h 616078"/>
              <a:gd name="connsiteX2" fmla="*/ 590550 w 590550"/>
              <a:gd name="connsiteY2" fmla="*/ 600075 h 616078"/>
              <a:gd name="connsiteX3" fmla="*/ 276225 w 590550"/>
              <a:gd name="connsiteY3" fmla="*/ 390525 h 616078"/>
              <a:gd name="connsiteX4" fmla="*/ 0 w 590550"/>
              <a:gd name="connsiteY4" fmla="*/ 600075 h 616078"/>
              <a:gd name="connsiteX5" fmla="*/ 0 w 590550"/>
              <a:gd name="connsiteY5" fmla="*/ 0 h 616078"/>
              <a:gd name="connsiteX0" fmla="*/ 0 w 590550"/>
              <a:gd name="connsiteY0" fmla="*/ 0 h 607122"/>
              <a:gd name="connsiteX1" fmla="*/ 590550 w 590550"/>
              <a:gd name="connsiteY1" fmla="*/ 0 h 607122"/>
              <a:gd name="connsiteX2" fmla="*/ 590550 w 590550"/>
              <a:gd name="connsiteY2" fmla="*/ 600075 h 607122"/>
              <a:gd name="connsiteX3" fmla="*/ 276225 w 590550"/>
              <a:gd name="connsiteY3" fmla="*/ 390525 h 607122"/>
              <a:gd name="connsiteX4" fmla="*/ 0 w 590550"/>
              <a:gd name="connsiteY4" fmla="*/ 600075 h 607122"/>
              <a:gd name="connsiteX5" fmla="*/ 0 w 590550"/>
              <a:gd name="connsiteY5" fmla="*/ 0 h 607122"/>
              <a:gd name="connsiteX0" fmla="*/ 0 w 590550"/>
              <a:gd name="connsiteY0" fmla="*/ 0 h 607825"/>
              <a:gd name="connsiteX1" fmla="*/ 590550 w 590550"/>
              <a:gd name="connsiteY1" fmla="*/ 0 h 607825"/>
              <a:gd name="connsiteX2" fmla="*/ 590550 w 590550"/>
              <a:gd name="connsiteY2" fmla="*/ 600075 h 607825"/>
              <a:gd name="connsiteX3" fmla="*/ 276225 w 590550"/>
              <a:gd name="connsiteY3" fmla="*/ 390525 h 607825"/>
              <a:gd name="connsiteX4" fmla="*/ 0 w 590550"/>
              <a:gd name="connsiteY4" fmla="*/ 600075 h 607825"/>
              <a:gd name="connsiteX5" fmla="*/ 0 w 590550"/>
              <a:gd name="connsiteY5" fmla="*/ 0 h 607825"/>
              <a:gd name="connsiteX0" fmla="*/ 0 w 590550"/>
              <a:gd name="connsiteY0" fmla="*/ 0 h 608525"/>
              <a:gd name="connsiteX1" fmla="*/ 590550 w 590550"/>
              <a:gd name="connsiteY1" fmla="*/ 0 h 608525"/>
              <a:gd name="connsiteX2" fmla="*/ 590550 w 590550"/>
              <a:gd name="connsiteY2" fmla="*/ 600075 h 608525"/>
              <a:gd name="connsiteX3" fmla="*/ 276225 w 590550"/>
              <a:gd name="connsiteY3" fmla="*/ 390525 h 608525"/>
              <a:gd name="connsiteX4" fmla="*/ 0 w 590550"/>
              <a:gd name="connsiteY4" fmla="*/ 600075 h 608525"/>
              <a:gd name="connsiteX5" fmla="*/ 0 w 590550"/>
              <a:gd name="connsiteY5" fmla="*/ 0 h 608525"/>
              <a:gd name="connsiteX0" fmla="*/ 0 w 590550"/>
              <a:gd name="connsiteY0" fmla="*/ 0 h 609007"/>
              <a:gd name="connsiteX1" fmla="*/ 590550 w 590550"/>
              <a:gd name="connsiteY1" fmla="*/ 0 h 609007"/>
              <a:gd name="connsiteX2" fmla="*/ 590550 w 590550"/>
              <a:gd name="connsiteY2" fmla="*/ 600075 h 609007"/>
              <a:gd name="connsiteX3" fmla="*/ 276225 w 590550"/>
              <a:gd name="connsiteY3" fmla="*/ 390525 h 609007"/>
              <a:gd name="connsiteX4" fmla="*/ 0 w 590550"/>
              <a:gd name="connsiteY4" fmla="*/ 600075 h 609007"/>
              <a:gd name="connsiteX5" fmla="*/ 0 w 590550"/>
              <a:gd name="connsiteY5" fmla="*/ 0 h 609007"/>
              <a:gd name="connsiteX0" fmla="*/ 0 w 590550"/>
              <a:gd name="connsiteY0" fmla="*/ 0 h 600075"/>
              <a:gd name="connsiteX1" fmla="*/ 590550 w 590550"/>
              <a:gd name="connsiteY1" fmla="*/ 0 h 600075"/>
              <a:gd name="connsiteX2" fmla="*/ 590550 w 590550"/>
              <a:gd name="connsiteY2" fmla="*/ 600075 h 600075"/>
              <a:gd name="connsiteX3" fmla="*/ 276225 w 590550"/>
              <a:gd name="connsiteY3" fmla="*/ 390525 h 600075"/>
              <a:gd name="connsiteX4" fmla="*/ 0 w 590550"/>
              <a:gd name="connsiteY4" fmla="*/ 600075 h 600075"/>
              <a:gd name="connsiteX5" fmla="*/ 0 w 590550"/>
              <a:gd name="connsiteY5" fmla="*/ 0 h 600075"/>
              <a:gd name="connsiteX0" fmla="*/ 0 w 590550"/>
              <a:gd name="connsiteY0" fmla="*/ 0 h 600075"/>
              <a:gd name="connsiteX1" fmla="*/ 590550 w 590550"/>
              <a:gd name="connsiteY1" fmla="*/ 0 h 600075"/>
              <a:gd name="connsiteX2" fmla="*/ 590550 w 590550"/>
              <a:gd name="connsiteY2" fmla="*/ 600075 h 600075"/>
              <a:gd name="connsiteX3" fmla="*/ 276225 w 590550"/>
              <a:gd name="connsiteY3" fmla="*/ 390525 h 600075"/>
              <a:gd name="connsiteX4" fmla="*/ 0 w 590550"/>
              <a:gd name="connsiteY4" fmla="*/ 600075 h 600075"/>
              <a:gd name="connsiteX5" fmla="*/ 0 w 590550"/>
              <a:gd name="connsiteY5" fmla="*/ 0 h 600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0550" h="600075">
                <a:moveTo>
                  <a:pt x="0" y="0"/>
                </a:moveTo>
                <a:lnTo>
                  <a:pt x="590550" y="0"/>
                </a:lnTo>
                <a:lnTo>
                  <a:pt x="590550" y="600075"/>
                </a:lnTo>
                <a:lnTo>
                  <a:pt x="276225" y="390525"/>
                </a:lnTo>
                <a:cubicBezTo>
                  <a:pt x="187335" y="464386"/>
                  <a:pt x="92075" y="530225"/>
                  <a:pt x="0" y="600075"/>
                </a:cubicBezTo>
                <a:lnTo>
                  <a:pt x="0" y="0"/>
                </a:lnTo>
                <a:close/>
              </a:path>
            </a:pathLst>
          </a:cu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TW" altLang="en-US"/>
          </a:p>
        </p:txBody>
      </p:sp>
      <p:sp>
        <p:nvSpPr>
          <p:cNvPr id="24" name="直角三角形 23"/>
          <p:cNvSpPr/>
          <p:nvPr userDrawn="1"/>
        </p:nvSpPr>
        <p:spPr>
          <a:xfrm>
            <a:off x="1389083" y="103008"/>
            <a:ext cx="86573" cy="229648"/>
          </a:xfrm>
          <a:prstGeom prst="rtTriangle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TW" altLang="en-US"/>
          </a:p>
        </p:txBody>
      </p:sp>
      <p:sp>
        <p:nvSpPr>
          <p:cNvPr id="22" name="矩形 30"/>
          <p:cNvSpPr/>
          <p:nvPr userDrawn="1"/>
        </p:nvSpPr>
        <p:spPr>
          <a:xfrm>
            <a:off x="510840" y="184305"/>
            <a:ext cx="798392" cy="698928"/>
          </a:xfrm>
          <a:custGeom>
            <a:avLst/>
            <a:gdLst>
              <a:gd name="connsiteX0" fmla="*/ 0 w 590550"/>
              <a:gd name="connsiteY0" fmla="*/ 0 h 600075"/>
              <a:gd name="connsiteX1" fmla="*/ 590550 w 590550"/>
              <a:gd name="connsiteY1" fmla="*/ 0 h 600075"/>
              <a:gd name="connsiteX2" fmla="*/ 590550 w 590550"/>
              <a:gd name="connsiteY2" fmla="*/ 600075 h 600075"/>
              <a:gd name="connsiteX3" fmla="*/ 0 w 590550"/>
              <a:gd name="connsiteY3" fmla="*/ 600075 h 600075"/>
              <a:gd name="connsiteX4" fmla="*/ 0 w 590550"/>
              <a:gd name="connsiteY4" fmla="*/ 0 h 600075"/>
              <a:gd name="connsiteX0" fmla="*/ 0 w 590550"/>
              <a:gd name="connsiteY0" fmla="*/ 0 h 600075"/>
              <a:gd name="connsiteX1" fmla="*/ 590550 w 590550"/>
              <a:gd name="connsiteY1" fmla="*/ 0 h 600075"/>
              <a:gd name="connsiteX2" fmla="*/ 590550 w 590550"/>
              <a:gd name="connsiteY2" fmla="*/ 600075 h 600075"/>
              <a:gd name="connsiteX3" fmla="*/ 276225 w 590550"/>
              <a:gd name="connsiteY3" fmla="*/ 390525 h 600075"/>
              <a:gd name="connsiteX4" fmla="*/ 0 w 590550"/>
              <a:gd name="connsiteY4" fmla="*/ 600075 h 600075"/>
              <a:gd name="connsiteX5" fmla="*/ 0 w 590550"/>
              <a:gd name="connsiteY5" fmla="*/ 0 h 600075"/>
              <a:gd name="connsiteX0" fmla="*/ 0 w 590550"/>
              <a:gd name="connsiteY0" fmla="*/ 0 h 600075"/>
              <a:gd name="connsiteX1" fmla="*/ 590550 w 590550"/>
              <a:gd name="connsiteY1" fmla="*/ 0 h 600075"/>
              <a:gd name="connsiteX2" fmla="*/ 590550 w 590550"/>
              <a:gd name="connsiteY2" fmla="*/ 600075 h 600075"/>
              <a:gd name="connsiteX3" fmla="*/ 276225 w 590550"/>
              <a:gd name="connsiteY3" fmla="*/ 390525 h 600075"/>
              <a:gd name="connsiteX4" fmla="*/ 0 w 590550"/>
              <a:gd name="connsiteY4" fmla="*/ 600075 h 600075"/>
              <a:gd name="connsiteX5" fmla="*/ 0 w 590550"/>
              <a:gd name="connsiteY5" fmla="*/ 0 h 600075"/>
              <a:gd name="connsiteX0" fmla="*/ 0 w 590550"/>
              <a:gd name="connsiteY0" fmla="*/ 0 h 608526"/>
              <a:gd name="connsiteX1" fmla="*/ 590550 w 590550"/>
              <a:gd name="connsiteY1" fmla="*/ 0 h 608526"/>
              <a:gd name="connsiteX2" fmla="*/ 590550 w 590550"/>
              <a:gd name="connsiteY2" fmla="*/ 600075 h 608526"/>
              <a:gd name="connsiteX3" fmla="*/ 276225 w 590550"/>
              <a:gd name="connsiteY3" fmla="*/ 390525 h 608526"/>
              <a:gd name="connsiteX4" fmla="*/ 0 w 590550"/>
              <a:gd name="connsiteY4" fmla="*/ 600075 h 608526"/>
              <a:gd name="connsiteX5" fmla="*/ 0 w 590550"/>
              <a:gd name="connsiteY5" fmla="*/ 0 h 608526"/>
              <a:gd name="connsiteX0" fmla="*/ 0 w 590550"/>
              <a:gd name="connsiteY0" fmla="*/ 0 h 616078"/>
              <a:gd name="connsiteX1" fmla="*/ 590550 w 590550"/>
              <a:gd name="connsiteY1" fmla="*/ 0 h 616078"/>
              <a:gd name="connsiteX2" fmla="*/ 590550 w 590550"/>
              <a:gd name="connsiteY2" fmla="*/ 600075 h 616078"/>
              <a:gd name="connsiteX3" fmla="*/ 276225 w 590550"/>
              <a:gd name="connsiteY3" fmla="*/ 390525 h 616078"/>
              <a:gd name="connsiteX4" fmla="*/ 0 w 590550"/>
              <a:gd name="connsiteY4" fmla="*/ 600075 h 616078"/>
              <a:gd name="connsiteX5" fmla="*/ 0 w 590550"/>
              <a:gd name="connsiteY5" fmla="*/ 0 h 616078"/>
              <a:gd name="connsiteX0" fmla="*/ 0 w 590550"/>
              <a:gd name="connsiteY0" fmla="*/ 0 h 607122"/>
              <a:gd name="connsiteX1" fmla="*/ 590550 w 590550"/>
              <a:gd name="connsiteY1" fmla="*/ 0 h 607122"/>
              <a:gd name="connsiteX2" fmla="*/ 590550 w 590550"/>
              <a:gd name="connsiteY2" fmla="*/ 600075 h 607122"/>
              <a:gd name="connsiteX3" fmla="*/ 276225 w 590550"/>
              <a:gd name="connsiteY3" fmla="*/ 390525 h 607122"/>
              <a:gd name="connsiteX4" fmla="*/ 0 w 590550"/>
              <a:gd name="connsiteY4" fmla="*/ 600075 h 607122"/>
              <a:gd name="connsiteX5" fmla="*/ 0 w 590550"/>
              <a:gd name="connsiteY5" fmla="*/ 0 h 607122"/>
              <a:gd name="connsiteX0" fmla="*/ 0 w 590550"/>
              <a:gd name="connsiteY0" fmla="*/ 0 h 607825"/>
              <a:gd name="connsiteX1" fmla="*/ 590550 w 590550"/>
              <a:gd name="connsiteY1" fmla="*/ 0 h 607825"/>
              <a:gd name="connsiteX2" fmla="*/ 590550 w 590550"/>
              <a:gd name="connsiteY2" fmla="*/ 600075 h 607825"/>
              <a:gd name="connsiteX3" fmla="*/ 276225 w 590550"/>
              <a:gd name="connsiteY3" fmla="*/ 390525 h 607825"/>
              <a:gd name="connsiteX4" fmla="*/ 0 w 590550"/>
              <a:gd name="connsiteY4" fmla="*/ 600075 h 607825"/>
              <a:gd name="connsiteX5" fmla="*/ 0 w 590550"/>
              <a:gd name="connsiteY5" fmla="*/ 0 h 607825"/>
              <a:gd name="connsiteX0" fmla="*/ 0 w 590550"/>
              <a:gd name="connsiteY0" fmla="*/ 0 h 608525"/>
              <a:gd name="connsiteX1" fmla="*/ 590550 w 590550"/>
              <a:gd name="connsiteY1" fmla="*/ 0 h 608525"/>
              <a:gd name="connsiteX2" fmla="*/ 590550 w 590550"/>
              <a:gd name="connsiteY2" fmla="*/ 600075 h 608525"/>
              <a:gd name="connsiteX3" fmla="*/ 276225 w 590550"/>
              <a:gd name="connsiteY3" fmla="*/ 390525 h 608525"/>
              <a:gd name="connsiteX4" fmla="*/ 0 w 590550"/>
              <a:gd name="connsiteY4" fmla="*/ 600075 h 608525"/>
              <a:gd name="connsiteX5" fmla="*/ 0 w 590550"/>
              <a:gd name="connsiteY5" fmla="*/ 0 h 608525"/>
              <a:gd name="connsiteX0" fmla="*/ 0 w 590550"/>
              <a:gd name="connsiteY0" fmla="*/ 0 h 609007"/>
              <a:gd name="connsiteX1" fmla="*/ 590550 w 590550"/>
              <a:gd name="connsiteY1" fmla="*/ 0 h 609007"/>
              <a:gd name="connsiteX2" fmla="*/ 590550 w 590550"/>
              <a:gd name="connsiteY2" fmla="*/ 600075 h 609007"/>
              <a:gd name="connsiteX3" fmla="*/ 276225 w 590550"/>
              <a:gd name="connsiteY3" fmla="*/ 390525 h 609007"/>
              <a:gd name="connsiteX4" fmla="*/ 0 w 590550"/>
              <a:gd name="connsiteY4" fmla="*/ 600075 h 609007"/>
              <a:gd name="connsiteX5" fmla="*/ 0 w 590550"/>
              <a:gd name="connsiteY5" fmla="*/ 0 h 609007"/>
              <a:gd name="connsiteX0" fmla="*/ 0 w 590550"/>
              <a:gd name="connsiteY0" fmla="*/ 0 h 600075"/>
              <a:gd name="connsiteX1" fmla="*/ 590550 w 590550"/>
              <a:gd name="connsiteY1" fmla="*/ 0 h 600075"/>
              <a:gd name="connsiteX2" fmla="*/ 590550 w 590550"/>
              <a:gd name="connsiteY2" fmla="*/ 600075 h 600075"/>
              <a:gd name="connsiteX3" fmla="*/ 276225 w 590550"/>
              <a:gd name="connsiteY3" fmla="*/ 390525 h 600075"/>
              <a:gd name="connsiteX4" fmla="*/ 0 w 590550"/>
              <a:gd name="connsiteY4" fmla="*/ 600075 h 600075"/>
              <a:gd name="connsiteX5" fmla="*/ 0 w 590550"/>
              <a:gd name="connsiteY5" fmla="*/ 0 h 600075"/>
              <a:gd name="connsiteX0" fmla="*/ 0 w 590550"/>
              <a:gd name="connsiteY0" fmla="*/ 0 h 600075"/>
              <a:gd name="connsiteX1" fmla="*/ 590550 w 590550"/>
              <a:gd name="connsiteY1" fmla="*/ 0 h 600075"/>
              <a:gd name="connsiteX2" fmla="*/ 590550 w 590550"/>
              <a:gd name="connsiteY2" fmla="*/ 600075 h 600075"/>
              <a:gd name="connsiteX3" fmla="*/ 276225 w 590550"/>
              <a:gd name="connsiteY3" fmla="*/ 390525 h 600075"/>
              <a:gd name="connsiteX4" fmla="*/ 0 w 590550"/>
              <a:gd name="connsiteY4" fmla="*/ 600075 h 600075"/>
              <a:gd name="connsiteX5" fmla="*/ 0 w 590550"/>
              <a:gd name="connsiteY5" fmla="*/ 0 h 600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0550" h="600075">
                <a:moveTo>
                  <a:pt x="0" y="0"/>
                </a:moveTo>
                <a:lnTo>
                  <a:pt x="590550" y="0"/>
                </a:lnTo>
                <a:lnTo>
                  <a:pt x="590550" y="600075"/>
                </a:lnTo>
                <a:lnTo>
                  <a:pt x="276225" y="390525"/>
                </a:lnTo>
                <a:cubicBezTo>
                  <a:pt x="187335" y="464386"/>
                  <a:pt x="92075" y="530225"/>
                  <a:pt x="0" y="600075"/>
                </a:cubicBezTo>
                <a:lnTo>
                  <a:pt x="0" y="0"/>
                </a:lnTo>
                <a:close/>
              </a:path>
            </a:pathLst>
          </a:custGeom>
          <a:noFill/>
          <a:ln w="19050">
            <a:solidFill>
              <a:schemeClr val="accent4">
                <a:lumMod val="75000"/>
              </a:schemeClr>
            </a:solidFill>
            <a:prstDash val="sys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TW" altLang="en-US"/>
          </a:p>
        </p:txBody>
      </p:sp>
      <p:sp>
        <p:nvSpPr>
          <p:cNvPr id="1026" name="Rectangle 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467544" y="404664"/>
            <a:ext cx="8229600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pic>
        <p:nvPicPr>
          <p:cNvPr id="2051" name="Picture 3" descr="C:\Program Files\Microsoft Office2010\MEDIA\OFFICE14\Lines\BD10289_.gif"/>
          <p:cNvPicPr>
            <a:picLocks noChangeAspect="1" noChangeArrowheads="1"/>
          </p:cNvPicPr>
          <p:nvPr userDrawn="1"/>
        </p:nvPicPr>
        <p:blipFill>
          <a:blip r:embed="rId1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00" y="1700808"/>
            <a:ext cx="7920000" cy="1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kumimoji="1" sz="7500" b="1" cap="none" spc="0">
          <a:ln w="31750" cmpd="sng">
            <a:solidFill>
              <a:srgbClr val="FFFFFF"/>
            </a:solidFill>
            <a:prstDash val="solid"/>
            <a:miter lim="800000"/>
          </a:ln>
          <a:solidFill>
            <a:schemeClr val="tx1"/>
          </a:solidFill>
          <a:effectLst>
            <a:outerShdw blurRad="50800" algn="tl" rotWithShape="0">
              <a:srgbClr val="000000"/>
            </a:outerShdw>
          </a:effectLst>
          <a:latin typeface="華康中特圓體" pitchFamily="49" charset="-120"/>
          <a:ea typeface="華康中特圓體" pitchFamily="49" charset="-120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華康中圓體" pitchFamily="49" charset="-120"/>
        </a:defRPr>
      </a:lvl2pPr>
      <a:lvl3pPr algn="ctr" rtl="0" fontAlgn="base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華康中圓體" pitchFamily="49" charset="-120"/>
        </a:defRPr>
      </a:lvl3pPr>
      <a:lvl4pPr algn="ctr" rtl="0" fontAlgn="base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華康中圓體" pitchFamily="49" charset="-120"/>
        </a:defRPr>
      </a:lvl4pPr>
      <a:lvl5pPr algn="ctr" rtl="0" fontAlgn="base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華康中圓體" pitchFamily="49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華康中圓體" pitchFamily="49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華康中圓體" pitchFamily="49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華康中圓體" pitchFamily="49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華康中圓體" pitchFamily="49" charset="-12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社團組織圖</a:t>
            </a:r>
            <a:endParaRPr lang="zh-TW" altLang="en-US"/>
          </a:p>
        </p:txBody>
      </p:sp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9603688"/>
              </p:ext>
            </p:extLst>
          </p:nvPr>
        </p:nvGraphicFramePr>
        <p:xfrm>
          <a:off x="457200" y="1772816"/>
          <a:ext cx="8229600" cy="4637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38716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3" name="Rectangle 1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費用支出表</a:t>
            </a:r>
            <a:endParaRPr lang="zh-TW" altLang="en-US"/>
          </a:p>
        </p:txBody>
      </p:sp>
      <p:graphicFrame>
        <p:nvGraphicFramePr>
          <p:cNvPr id="3" name="內容版面配置區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5802967"/>
              </p:ext>
            </p:extLst>
          </p:nvPr>
        </p:nvGraphicFramePr>
        <p:xfrm>
          <a:off x="457200" y="2348880"/>
          <a:ext cx="8229600" cy="2700000"/>
        </p:xfrm>
        <a:graphic>
          <a:graphicData uri="http://schemas.openxmlformats.org/drawingml/2006/table">
            <a:tbl>
              <a:tblPr firstRow="1">
                <a:tableStyleId>{91EBBBCC-DAD2-459C-BE2E-F6DE35CF9A28}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900000">
                <a:tc>
                  <a:txBody>
                    <a:bodyPr/>
                    <a:lstStyle/>
                    <a:p>
                      <a:pPr algn="r"/>
                      <a:r>
                        <a:rPr lang="zh-TW" altLang="en-US" sz="2500" baseline="0" dirty="0" smtClean="0"/>
                        <a:t>項目</a:t>
                      </a:r>
                      <a:endParaRPr lang="en-US" altLang="zh-TW" sz="2500" baseline="0" dirty="0" smtClean="0"/>
                    </a:p>
                    <a:p>
                      <a:pPr algn="l"/>
                      <a:r>
                        <a:rPr lang="zh-TW" altLang="en-US" sz="2500" baseline="0" dirty="0" smtClean="0"/>
                        <a:t>學期</a:t>
                      </a:r>
                      <a:endParaRPr lang="zh-TW" altLang="en-US" sz="2500" baseline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165D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500" baseline="0" smtClean="0"/>
                        <a:t>活動經費</a:t>
                      </a:r>
                      <a:endParaRPr lang="zh-TW" altLang="en-US" sz="2500" baseline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5D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500" baseline="0" smtClean="0"/>
                        <a:t>設備保養</a:t>
                      </a:r>
                      <a:endParaRPr lang="zh-TW" altLang="en-US" sz="2500" baseline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5D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500" baseline="0" smtClean="0"/>
                        <a:t>文具用品</a:t>
                      </a:r>
                      <a:endParaRPr lang="zh-TW" altLang="en-US" sz="2500" baseline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5D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500" baseline="0" smtClean="0"/>
                        <a:t>其他</a:t>
                      </a:r>
                      <a:endParaRPr lang="zh-TW" altLang="en-US" sz="2500" baseline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5DEA"/>
                    </a:solidFill>
                  </a:tcPr>
                </a:tc>
              </a:tr>
              <a:tr h="90000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500" baseline="0" smtClean="0"/>
                        <a:t>上學期</a:t>
                      </a:r>
                      <a:endParaRPr lang="zh-TW" altLang="en-US" sz="2500" baseline="0">
                        <a:latin typeface="+mj-ea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500" baseline="0" smtClean="0"/>
                        <a:t>1800</a:t>
                      </a:r>
                      <a:endParaRPr lang="zh-TW" altLang="en-US" sz="2500" baseline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500" baseline="0" smtClean="0"/>
                        <a:t>800</a:t>
                      </a:r>
                      <a:endParaRPr lang="zh-TW" altLang="en-US" sz="2500" baseline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500" baseline="0" smtClean="0"/>
                        <a:t>300</a:t>
                      </a:r>
                      <a:endParaRPr lang="zh-TW" altLang="en-US" sz="2500" baseline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500" baseline="0" smtClean="0"/>
                        <a:t>200</a:t>
                      </a:r>
                      <a:endParaRPr lang="zh-TW" altLang="en-US" sz="2500" baseline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90000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500" baseline="0" smtClean="0"/>
                        <a:t>下學期</a:t>
                      </a:r>
                      <a:endParaRPr lang="zh-TW" altLang="en-US" sz="2500" baseline="0">
                        <a:latin typeface="+mj-ea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500" baseline="0" smtClean="0"/>
                        <a:t>3000</a:t>
                      </a:r>
                      <a:endParaRPr lang="zh-TW" altLang="en-US" sz="2500" baseline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500" baseline="0" smtClean="0"/>
                        <a:t>500</a:t>
                      </a:r>
                      <a:endParaRPr lang="zh-TW" altLang="en-US" sz="2500" baseline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500" baseline="0" smtClean="0"/>
                        <a:t>200</a:t>
                      </a:r>
                      <a:endParaRPr lang="zh-TW" altLang="en-US" sz="2500" baseline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500" baseline="0" smtClean="0"/>
                        <a:t>150</a:t>
                      </a:r>
                      <a:endParaRPr lang="zh-TW" altLang="en-US" sz="2500" baseline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67" name="Picture 2" descr="C:\Documents and Settings\思蓉\Local Settings\Temporary Internet Files\Content.IE5\9V6CR0FZ\MC90043818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881" y="4725144"/>
            <a:ext cx="1884839" cy="2004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費用支出圖</a:t>
            </a:r>
            <a:endParaRPr lang="zh-TW" altLang="en-US"/>
          </a:p>
        </p:txBody>
      </p:sp>
      <p:graphicFrame>
        <p:nvGraphicFramePr>
          <p:cNvPr id="14" name="內容版面配置區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8546990"/>
              </p:ext>
            </p:extLst>
          </p:nvPr>
        </p:nvGraphicFramePr>
        <p:xfrm>
          <a:off x="457200" y="1600200"/>
          <a:ext cx="8229600" cy="4924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4106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預設簡報設計">
  <a:themeElements>
    <a:clrScheme name="自訂 1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00ADDC"/>
      </a:accent1>
      <a:accent2>
        <a:srgbClr val="7FD13B"/>
      </a:accent2>
      <a:accent3>
        <a:srgbClr val="FEB80A"/>
      </a:accent3>
      <a:accent4>
        <a:srgbClr val="EA157A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預設簡報設計">
      <a:majorFont>
        <a:latin typeface="Arial"/>
        <a:ea typeface="華康中圓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43</Words>
  <Application>Microsoft Office PowerPoint</Application>
  <PresentationFormat>如螢幕大小 (4:3)</PresentationFormat>
  <Paragraphs>25</Paragraphs>
  <Slides>3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3</vt:i4>
      </vt:variant>
    </vt:vector>
  </HeadingPairs>
  <TitlesOfParts>
    <vt:vector size="4" baseType="lpstr">
      <vt:lpstr>預設簡報設計</vt:lpstr>
      <vt:lpstr>社團組織圖</vt:lpstr>
      <vt:lpstr>費用支出表</vt:lpstr>
      <vt:lpstr>費用支出圖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Administrator</dc:creator>
  <cp:lastModifiedBy>思蓉</cp:lastModifiedBy>
  <cp:revision>33</cp:revision>
  <dcterms:created xsi:type="dcterms:W3CDTF">2010-11-30T03:35:01Z</dcterms:created>
  <dcterms:modified xsi:type="dcterms:W3CDTF">2013-03-21T03:09:29Z</dcterms:modified>
</cp:coreProperties>
</file>