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F8F50-8633-4836-9EBD-FE271D05EABC}" type="doc">
      <dgm:prSet loTypeId="urn:microsoft.com/office/officeart/2005/8/layout/list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164528A4-73D4-4128-AF21-67AF0207C1E4}">
      <dgm:prSet phldrT="[文字]" custT="1"/>
      <dgm:spPr/>
      <dgm:t>
        <a:bodyPr/>
        <a:lstStyle/>
        <a:p>
          <a:r>
            <a:rPr lang="zh-TW" altLang="en-US" sz="3200" smtClean="0">
              <a:latin typeface="華康細黑體" pitchFamily="49" charset="-120"/>
              <a:ea typeface="華康細黑體" pitchFamily="49" charset="-120"/>
            </a:rPr>
            <a:t>自然景觀類</a:t>
          </a:r>
          <a:endParaRPr lang="zh-TW" altLang="en-US" sz="3200">
            <a:latin typeface="華康細黑體" pitchFamily="49" charset="-120"/>
            <a:ea typeface="華康細黑體" pitchFamily="49" charset="-120"/>
          </a:endParaRPr>
        </a:p>
      </dgm:t>
    </dgm:pt>
    <dgm:pt modelId="{4131D72A-75F0-4E1D-9944-47AE1CEA4AB3}" type="parTrans" cxnId="{4211E770-865D-414F-97CD-ACB2F78B758F}">
      <dgm:prSet/>
      <dgm:spPr/>
      <dgm:t>
        <a:bodyPr/>
        <a:lstStyle/>
        <a:p>
          <a:endParaRPr lang="zh-TW" altLang="en-US"/>
        </a:p>
      </dgm:t>
    </dgm:pt>
    <dgm:pt modelId="{F86C7823-95CA-420C-A684-4CC5B64C373C}" type="sibTrans" cxnId="{4211E770-865D-414F-97CD-ACB2F78B758F}">
      <dgm:prSet/>
      <dgm:spPr/>
      <dgm:t>
        <a:bodyPr/>
        <a:lstStyle/>
        <a:p>
          <a:endParaRPr lang="zh-TW" altLang="en-US"/>
        </a:p>
      </dgm:t>
    </dgm:pt>
    <dgm:pt modelId="{5AF2604C-7B46-43E0-B92E-570C68C84B91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南灣</a:t>
          </a:r>
        </a:p>
      </dgm:t>
    </dgm:pt>
    <dgm:pt modelId="{E8E2C5F3-1749-44B3-809C-B009D448FF5F}" type="parTrans" cxnId="{997906ED-6AA2-4C39-9802-A8A7CCC18EBF}">
      <dgm:prSet/>
      <dgm:spPr/>
      <dgm:t>
        <a:bodyPr/>
        <a:lstStyle/>
        <a:p>
          <a:endParaRPr lang="zh-TW" altLang="en-US"/>
        </a:p>
      </dgm:t>
    </dgm:pt>
    <dgm:pt modelId="{1370E718-C544-4082-9192-D863849CB497}" type="sibTrans" cxnId="{997906ED-6AA2-4C39-9802-A8A7CCC18EBF}">
      <dgm:prSet/>
      <dgm:spPr/>
      <dgm:t>
        <a:bodyPr/>
        <a:lstStyle/>
        <a:p>
          <a:endParaRPr lang="zh-TW" altLang="en-US"/>
        </a:p>
      </dgm:t>
    </dgm:pt>
    <dgm:pt modelId="{87373253-6BA5-47BE-874D-0E4E6068920D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船帆石</a:t>
          </a:r>
        </a:p>
      </dgm:t>
    </dgm:pt>
    <dgm:pt modelId="{C7B62F3D-07BF-47C5-8188-3A77945F1B91}" type="parTrans" cxnId="{417F37DE-5915-488C-BE10-B3F75206B205}">
      <dgm:prSet/>
      <dgm:spPr/>
      <dgm:t>
        <a:bodyPr/>
        <a:lstStyle/>
        <a:p>
          <a:endParaRPr lang="zh-TW" altLang="en-US"/>
        </a:p>
      </dgm:t>
    </dgm:pt>
    <dgm:pt modelId="{D3F1B5A9-0818-41C2-B1B5-25BE38BAC433}" type="sibTrans" cxnId="{417F37DE-5915-488C-BE10-B3F75206B205}">
      <dgm:prSet/>
      <dgm:spPr/>
      <dgm:t>
        <a:bodyPr/>
        <a:lstStyle/>
        <a:p>
          <a:endParaRPr lang="zh-TW" altLang="en-US"/>
        </a:p>
      </dgm:t>
    </dgm:pt>
    <dgm:pt modelId="{40303438-BB40-4A63-ABD8-81FA013807D5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大尖山</a:t>
          </a:r>
        </a:p>
      </dgm:t>
    </dgm:pt>
    <dgm:pt modelId="{FEFD9729-7C20-409D-90DA-E1245FF53CC7}" type="parTrans" cxnId="{1F38498E-2572-499F-81AF-D80E690578E1}">
      <dgm:prSet/>
      <dgm:spPr/>
      <dgm:t>
        <a:bodyPr/>
        <a:lstStyle/>
        <a:p>
          <a:endParaRPr lang="zh-TW" altLang="en-US"/>
        </a:p>
      </dgm:t>
    </dgm:pt>
    <dgm:pt modelId="{F5F1DDC5-F88E-48DE-A9CD-5B8967FF6CAF}" type="sibTrans" cxnId="{1F38498E-2572-499F-81AF-D80E690578E1}">
      <dgm:prSet/>
      <dgm:spPr/>
      <dgm:t>
        <a:bodyPr/>
        <a:lstStyle/>
        <a:p>
          <a:endParaRPr lang="zh-TW" altLang="en-US"/>
        </a:p>
      </dgm:t>
    </dgm:pt>
    <dgm:pt modelId="{74DE518A-5FD1-4772-8F74-55A8ED166DAA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砂島貝殼砂</a:t>
          </a:r>
          <a:endParaRPr lang="zh-TW" altLang="en-US" sz="2600">
            <a:latin typeface="華康細黑體" pitchFamily="49" charset="-120"/>
            <a:ea typeface="華康細黑體" pitchFamily="49" charset="-120"/>
          </a:endParaRPr>
        </a:p>
      </dgm:t>
    </dgm:pt>
    <dgm:pt modelId="{D224C264-484F-4686-B457-3BF272D2DD34}" type="parTrans" cxnId="{9A2CB627-F794-48EA-971F-C052EE04CF59}">
      <dgm:prSet/>
      <dgm:spPr/>
      <dgm:t>
        <a:bodyPr/>
        <a:lstStyle/>
        <a:p>
          <a:endParaRPr lang="zh-TW" altLang="en-US"/>
        </a:p>
      </dgm:t>
    </dgm:pt>
    <dgm:pt modelId="{A61FC22F-7DD5-4998-AC3B-D2A90E08DFD6}" type="sibTrans" cxnId="{9A2CB627-F794-48EA-971F-C052EE04CF59}">
      <dgm:prSet/>
      <dgm:spPr/>
      <dgm:t>
        <a:bodyPr/>
        <a:lstStyle/>
        <a:p>
          <a:endParaRPr lang="zh-TW" altLang="en-US"/>
        </a:p>
      </dgm:t>
    </dgm:pt>
    <dgm:pt modelId="{B08784F8-394A-4D63-9850-C56C85752D9C}">
      <dgm:prSet phldrT="[文字]" custT="1"/>
      <dgm:spPr/>
      <dgm:t>
        <a:bodyPr/>
        <a:lstStyle/>
        <a:p>
          <a:r>
            <a:rPr lang="zh-TW" altLang="en-US" sz="3200" smtClean="0">
              <a:latin typeface="華康細黑體" pitchFamily="49" charset="-120"/>
              <a:ea typeface="華康細黑體" pitchFamily="49" charset="-120"/>
            </a:rPr>
            <a:t>建築物類</a:t>
          </a:r>
          <a:endParaRPr lang="zh-TW" altLang="en-US" sz="3200">
            <a:latin typeface="華康細黑體" pitchFamily="49" charset="-120"/>
            <a:ea typeface="華康細黑體" pitchFamily="49" charset="-120"/>
          </a:endParaRPr>
        </a:p>
      </dgm:t>
    </dgm:pt>
    <dgm:pt modelId="{95321B2C-7D10-4F15-957A-D957BD16187E}" type="parTrans" cxnId="{998F61A6-AE39-467C-8EF6-1D27623B2213}">
      <dgm:prSet/>
      <dgm:spPr/>
      <dgm:t>
        <a:bodyPr/>
        <a:lstStyle/>
        <a:p>
          <a:endParaRPr lang="zh-TW" altLang="en-US"/>
        </a:p>
      </dgm:t>
    </dgm:pt>
    <dgm:pt modelId="{69EE975B-900F-4B26-9CCB-5FF42BE45E07}" type="sibTrans" cxnId="{998F61A6-AE39-467C-8EF6-1D27623B2213}">
      <dgm:prSet/>
      <dgm:spPr/>
      <dgm:t>
        <a:bodyPr/>
        <a:lstStyle/>
        <a:p>
          <a:endParaRPr lang="zh-TW" altLang="en-US"/>
        </a:p>
      </dgm:t>
    </dgm:pt>
    <dgm:pt modelId="{FFAB62ED-AF41-4346-92D8-4849C8B2A348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海洋生物博物館</a:t>
          </a:r>
        </a:p>
      </dgm:t>
    </dgm:pt>
    <dgm:pt modelId="{CBEF4491-9854-463D-97B9-A0C3D72495A6}" type="parTrans" cxnId="{45502F17-BD4C-4B25-82CA-257ABA66AD42}">
      <dgm:prSet/>
      <dgm:spPr/>
      <dgm:t>
        <a:bodyPr/>
        <a:lstStyle/>
        <a:p>
          <a:endParaRPr lang="zh-TW" altLang="en-US"/>
        </a:p>
      </dgm:t>
    </dgm:pt>
    <dgm:pt modelId="{046393DF-60E0-49C0-9D2A-BF5FB6846F3B}" type="sibTrans" cxnId="{45502F17-BD4C-4B25-82CA-257ABA66AD42}">
      <dgm:prSet/>
      <dgm:spPr/>
      <dgm:t>
        <a:bodyPr/>
        <a:lstStyle/>
        <a:p>
          <a:endParaRPr lang="zh-TW" altLang="en-US"/>
        </a:p>
      </dgm:t>
    </dgm:pt>
    <dgm:pt modelId="{E87BDA13-6E81-44B6-AAF8-A2B8F5375ED4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恆春古城</a:t>
          </a:r>
        </a:p>
      </dgm:t>
    </dgm:pt>
    <dgm:pt modelId="{49CE3403-EA57-423E-81C9-B4D9F23C5D4F}" type="parTrans" cxnId="{1E26BDB2-20A2-43F3-8D85-EB1D0CA7C5D1}">
      <dgm:prSet/>
      <dgm:spPr/>
      <dgm:t>
        <a:bodyPr/>
        <a:lstStyle/>
        <a:p>
          <a:endParaRPr lang="zh-TW" altLang="en-US"/>
        </a:p>
      </dgm:t>
    </dgm:pt>
    <dgm:pt modelId="{889A7B87-0244-42DB-A5CB-52EE83BB69BA}" type="sibTrans" cxnId="{1E26BDB2-20A2-43F3-8D85-EB1D0CA7C5D1}">
      <dgm:prSet/>
      <dgm:spPr/>
      <dgm:t>
        <a:bodyPr/>
        <a:lstStyle/>
        <a:p>
          <a:endParaRPr lang="zh-TW" altLang="en-US"/>
        </a:p>
      </dgm:t>
    </dgm:pt>
    <dgm:pt modelId="{1353E46F-A3C9-4D2D-B848-B157FB23B4AF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茶山吊橋</a:t>
          </a:r>
        </a:p>
      </dgm:t>
    </dgm:pt>
    <dgm:pt modelId="{1ECAE8AB-B98E-45C0-A039-FB25A774889A}" type="parTrans" cxnId="{0A9FC76D-7A27-460D-A478-EE62A77E50ED}">
      <dgm:prSet/>
      <dgm:spPr/>
      <dgm:t>
        <a:bodyPr/>
        <a:lstStyle/>
        <a:p>
          <a:endParaRPr lang="zh-TW" altLang="en-US"/>
        </a:p>
      </dgm:t>
    </dgm:pt>
    <dgm:pt modelId="{E3EB1161-B45C-4C2C-87EF-103ABDC85D41}" type="sibTrans" cxnId="{0A9FC76D-7A27-460D-A478-EE62A77E50ED}">
      <dgm:prSet/>
      <dgm:spPr/>
      <dgm:t>
        <a:bodyPr/>
        <a:lstStyle/>
        <a:p>
          <a:endParaRPr lang="zh-TW" altLang="en-US"/>
        </a:p>
      </dgm:t>
    </dgm:pt>
    <dgm:pt modelId="{A11AD604-114C-4664-8CF0-A528E1F1CFDD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TW" altLang="en-US" sz="2600" smtClean="0">
              <a:latin typeface="華康細黑體" pitchFamily="49" charset="-120"/>
              <a:ea typeface="華康細黑體" pitchFamily="49" charset="-120"/>
            </a:rPr>
            <a:t>墾丁青年活動中心</a:t>
          </a:r>
          <a:endParaRPr lang="zh-TW" altLang="en-US" sz="2600">
            <a:latin typeface="華康細黑體" pitchFamily="49" charset="-120"/>
            <a:ea typeface="華康細黑體" pitchFamily="49" charset="-120"/>
          </a:endParaRPr>
        </a:p>
      </dgm:t>
    </dgm:pt>
    <dgm:pt modelId="{7A50AC95-6F02-4286-8071-0875CBF7A566}" type="parTrans" cxnId="{A6A1BE0A-8F6D-4E32-B224-5F72DCA13450}">
      <dgm:prSet/>
      <dgm:spPr/>
      <dgm:t>
        <a:bodyPr/>
        <a:lstStyle/>
        <a:p>
          <a:endParaRPr lang="zh-TW" altLang="en-US"/>
        </a:p>
      </dgm:t>
    </dgm:pt>
    <dgm:pt modelId="{1A9A6F68-A86F-403E-9DEC-109DBEFD7CCA}" type="sibTrans" cxnId="{A6A1BE0A-8F6D-4E32-B224-5F72DCA13450}">
      <dgm:prSet/>
      <dgm:spPr/>
      <dgm:t>
        <a:bodyPr/>
        <a:lstStyle/>
        <a:p>
          <a:endParaRPr lang="zh-TW" altLang="en-US"/>
        </a:p>
      </dgm:t>
    </dgm:pt>
    <dgm:pt modelId="{844286A1-2CA9-4D7F-B5D2-89205B88EA6E}" type="pres">
      <dgm:prSet presAssocID="{AFCF8F50-8633-4836-9EBD-FE271D05EA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C35E210-68CB-435F-A122-C206FFAEBDFF}" type="pres">
      <dgm:prSet presAssocID="{164528A4-73D4-4128-AF21-67AF0207C1E4}" presName="parentLin" presStyleCnt="0"/>
      <dgm:spPr/>
    </dgm:pt>
    <dgm:pt modelId="{588096AB-DDE5-4FAB-B746-294FFB9CE9D5}" type="pres">
      <dgm:prSet presAssocID="{164528A4-73D4-4128-AF21-67AF0207C1E4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3D3B87A5-C6E1-4969-B016-38C9DFB9BA6E}" type="pres">
      <dgm:prSet presAssocID="{164528A4-73D4-4128-AF21-67AF0207C1E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6195AE-E0F4-43FE-AA8C-92D565DA7498}" type="pres">
      <dgm:prSet presAssocID="{164528A4-73D4-4128-AF21-67AF0207C1E4}" presName="negativeSpace" presStyleCnt="0"/>
      <dgm:spPr/>
    </dgm:pt>
    <dgm:pt modelId="{580BC587-5BCE-4844-BDEB-F6643949AA16}" type="pres">
      <dgm:prSet presAssocID="{164528A4-73D4-4128-AF21-67AF0207C1E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FE4204C-274B-4513-A8A5-951432AF98D9}" type="pres">
      <dgm:prSet presAssocID="{F86C7823-95CA-420C-A684-4CC5B64C373C}" presName="spaceBetweenRectangles" presStyleCnt="0"/>
      <dgm:spPr/>
    </dgm:pt>
    <dgm:pt modelId="{EC6D4FAE-F943-474B-BFF1-82C0E00D3994}" type="pres">
      <dgm:prSet presAssocID="{B08784F8-394A-4D63-9850-C56C85752D9C}" presName="parentLin" presStyleCnt="0"/>
      <dgm:spPr/>
    </dgm:pt>
    <dgm:pt modelId="{7A2C9B72-DCE7-4DB3-84E9-2D21A951D9D4}" type="pres">
      <dgm:prSet presAssocID="{B08784F8-394A-4D63-9850-C56C85752D9C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07FF53EC-5145-4DAF-8815-EBF32B0F8E13}" type="pres">
      <dgm:prSet presAssocID="{B08784F8-394A-4D63-9850-C56C85752D9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71B104B-CB99-49D8-82D8-2AFA604A0E1E}" type="pres">
      <dgm:prSet presAssocID="{B08784F8-394A-4D63-9850-C56C85752D9C}" presName="negativeSpace" presStyleCnt="0"/>
      <dgm:spPr/>
    </dgm:pt>
    <dgm:pt modelId="{794846B9-F4F7-48C7-BF30-66E8B4434B13}" type="pres">
      <dgm:prSet presAssocID="{B08784F8-394A-4D63-9850-C56C85752D9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4AA4CDC-1924-44C1-8F8B-03F1FEF2D7CA}" type="presOf" srcId="{E87BDA13-6E81-44B6-AAF8-A2B8F5375ED4}" destId="{794846B9-F4F7-48C7-BF30-66E8B4434B13}" srcOrd="0" destOrd="1" presId="urn:microsoft.com/office/officeart/2005/8/layout/list1"/>
    <dgm:cxn modelId="{3CE27F2D-DB0A-4B13-90E9-4F4B0824D67C}" type="presOf" srcId="{B08784F8-394A-4D63-9850-C56C85752D9C}" destId="{07FF53EC-5145-4DAF-8815-EBF32B0F8E13}" srcOrd="1" destOrd="0" presId="urn:microsoft.com/office/officeart/2005/8/layout/list1"/>
    <dgm:cxn modelId="{997906ED-6AA2-4C39-9802-A8A7CCC18EBF}" srcId="{164528A4-73D4-4128-AF21-67AF0207C1E4}" destId="{5AF2604C-7B46-43E0-B92E-570C68C84B91}" srcOrd="0" destOrd="0" parTransId="{E8E2C5F3-1749-44B3-809C-B009D448FF5F}" sibTransId="{1370E718-C544-4082-9192-D863849CB497}"/>
    <dgm:cxn modelId="{43C73A74-BC18-4AAD-97B1-C0D1905F63CA}" type="presOf" srcId="{164528A4-73D4-4128-AF21-67AF0207C1E4}" destId="{588096AB-DDE5-4FAB-B746-294FFB9CE9D5}" srcOrd="0" destOrd="0" presId="urn:microsoft.com/office/officeart/2005/8/layout/list1"/>
    <dgm:cxn modelId="{4F28870E-10A9-4F58-AD11-F7C7A5849994}" type="presOf" srcId="{87373253-6BA5-47BE-874D-0E4E6068920D}" destId="{580BC587-5BCE-4844-BDEB-F6643949AA16}" srcOrd="0" destOrd="1" presId="urn:microsoft.com/office/officeart/2005/8/layout/list1"/>
    <dgm:cxn modelId="{4211E770-865D-414F-97CD-ACB2F78B758F}" srcId="{AFCF8F50-8633-4836-9EBD-FE271D05EABC}" destId="{164528A4-73D4-4128-AF21-67AF0207C1E4}" srcOrd="0" destOrd="0" parTransId="{4131D72A-75F0-4E1D-9944-47AE1CEA4AB3}" sibTransId="{F86C7823-95CA-420C-A684-4CC5B64C373C}"/>
    <dgm:cxn modelId="{8FA1691D-E344-4628-A77E-1FD810336F9C}" type="presOf" srcId="{FFAB62ED-AF41-4346-92D8-4849C8B2A348}" destId="{794846B9-F4F7-48C7-BF30-66E8B4434B13}" srcOrd="0" destOrd="0" presId="urn:microsoft.com/office/officeart/2005/8/layout/list1"/>
    <dgm:cxn modelId="{998F61A6-AE39-467C-8EF6-1D27623B2213}" srcId="{AFCF8F50-8633-4836-9EBD-FE271D05EABC}" destId="{B08784F8-394A-4D63-9850-C56C85752D9C}" srcOrd="1" destOrd="0" parTransId="{95321B2C-7D10-4F15-957A-D957BD16187E}" sibTransId="{69EE975B-900F-4B26-9CCB-5FF42BE45E07}"/>
    <dgm:cxn modelId="{0A9FC76D-7A27-460D-A478-EE62A77E50ED}" srcId="{B08784F8-394A-4D63-9850-C56C85752D9C}" destId="{1353E46F-A3C9-4D2D-B848-B157FB23B4AF}" srcOrd="2" destOrd="0" parTransId="{1ECAE8AB-B98E-45C0-A039-FB25A774889A}" sibTransId="{E3EB1161-B45C-4C2C-87EF-103ABDC85D41}"/>
    <dgm:cxn modelId="{A9D50F46-3270-4C40-85E1-7914966AF321}" type="presOf" srcId="{40303438-BB40-4A63-ABD8-81FA013807D5}" destId="{580BC587-5BCE-4844-BDEB-F6643949AA16}" srcOrd="0" destOrd="2" presId="urn:microsoft.com/office/officeart/2005/8/layout/list1"/>
    <dgm:cxn modelId="{6DE276AE-B426-4658-BF9F-D5B5C3F7AA15}" type="presOf" srcId="{A11AD604-114C-4664-8CF0-A528E1F1CFDD}" destId="{794846B9-F4F7-48C7-BF30-66E8B4434B13}" srcOrd="0" destOrd="3" presId="urn:microsoft.com/office/officeart/2005/8/layout/list1"/>
    <dgm:cxn modelId="{1E26BDB2-20A2-43F3-8D85-EB1D0CA7C5D1}" srcId="{B08784F8-394A-4D63-9850-C56C85752D9C}" destId="{E87BDA13-6E81-44B6-AAF8-A2B8F5375ED4}" srcOrd="1" destOrd="0" parTransId="{49CE3403-EA57-423E-81C9-B4D9F23C5D4F}" sibTransId="{889A7B87-0244-42DB-A5CB-52EE83BB69BA}"/>
    <dgm:cxn modelId="{417F37DE-5915-488C-BE10-B3F75206B205}" srcId="{164528A4-73D4-4128-AF21-67AF0207C1E4}" destId="{87373253-6BA5-47BE-874D-0E4E6068920D}" srcOrd="1" destOrd="0" parTransId="{C7B62F3D-07BF-47C5-8188-3A77945F1B91}" sibTransId="{D3F1B5A9-0818-41C2-B1B5-25BE38BAC433}"/>
    <dgm:cxn modelId="{1F38498E-2572-499F-81AF-D80E690578E1}" srcId="{164528A4-73D4-4128-AF21-67AF0207C1E4}" destId="{40303438-BB40-4A63-ABD8-81FA013807D5}" srcOrd="2" destOrd="0" parTransId="{FEFD9729-7C20-409D-90DA-E1245FF53CC7}" sibTransId="{F5F1DDC5-F88E-48DE-A9CD-5B8967FF6CAF}"/>
    <dgm:cxn modelId="{36CAF833-8C64-4FF1-81BD-29F0B4D26626}" type="presOf" srcId="{74DE518A-5FD1-4772-8F74-55A8ED166DAA}" destId="{580BC587-5BCE-4844-BDEB-F6643949AA16}" srcOrd="0" destOrd="3" presId="urn:microsoft.com/office/officeart/2005/8/layout/list1"/>
    <dgm:cxn modelId="{B82D85F6-E9C7-4A3F-8D25-57B346349E73}" type="presOf" srcId="{AFCF8F50-8633-4836-9EBD-FE271D05EABC}" destId="{844286A1-2CA9-4D7F-B5D2-89205B88EA6E}" srcOrd="0" destOrd="0" presId="urn:microsoft.com/office/officeart/2005/8/layout/list1"/>
    <dgm:cxn modelId="{A6A1BE0A-8F6D-4E32-B224-5F72DCA13450}" srcId="{B08784F8-394A-4D63-9850-C56C85752D9C}" destId="{A11AD604-114C-4664-8CF0-A528E1F1CFDD}" srcOrd="3" destOrd="0" parTransId="{7A50AC95-6F02-4286-8071-0875CBF7A566}" sibTransId="{1A9A6F68-A86F-403E-9DEC-109DBEFD7CCA}"/>
    <dgm:cxn modelId="{740A1F1A-06DC-436C-8C08-B2EBC2BFAEE9}" type="presOf" srcId="{164528A4-73D4-4128-AF21-67AF0207C1E4}" destId="{3D3B87A5-C6E1-4969-B016-38C9DFB9BA6E}" srcOrd="1" destOrd="0" presId="urn:microsoft.com/office/officeart/2005/8/layout/list1"/>
    <dgm:cxn modelId="{0AFFD113-4F91-4178-9CAC-894D7DF1ECF9}" type="presOf" srcId="{B08784F8-394A-4D63-9850-C56C85752D9C}" destId="{7A2C9B72-DCE7-4DB3-84E9-2D21A951D9D4}" srcOrd="0" destOrd="0" presId="urn:microsoft.com/office/officeart/2005/8/layout/list1"/>
    <dgm:cxn modelId="{9A2CB627-F794-48EA-971F-C052EE04CF59}" srcId="{164528A4-73D4-4128-AF21-67AF0207C1E4}" destId="{74DE518A-5FD1-4772-8F74-55A8ED166DAA}" srcOrd="3" destOrd="0" parTransId="{D224C264-484F-4686-B457-3BF272D2DD34}" sibTransId="{A61FC22F-7DD5-4998-AC3B-D2A90E08DFD6}"/>
    <dgm:cxn modelId="{585DA3B6-DAD0-4D29-8889-353482224460}" type="presOf" srcId="{1353E46F-A3C9-4D2D-B848-B157FB23B4AF}" destId="{794846B9-F4F7-48C7-BF30-66E8B4434B13}" srcOrd="0" destOrd="2" presId="urn:microsoft.com/office/officeart/2005/8/layout/list1"/>
    <dgm:cxn modelId="{515BD6EC-C8C9-4668-B167-D15C67C8BFBA}" type="presOf" srcId="{5AF2604C-7B46-43E0-B92E-570C68C84B91}" destId="{580BC587-5BCE-4844-BDEB-F6643949AA16}" srcOrd="0" destOrd="0" presId="urn:microsoft.com/office/officeart/2005/8/layout/list1"/>
    <dgm:cxn modelId="{45502F17-BD4C-4B25-82CA-257ABA66AD42}" srcId="{B08784F8-394A-4D63-9850-C56C85752D9C}" destId="{FFAB62ED-AF41-4346-92D8-4849C8B2A348}" srcOrd="0" destOrd="0" parTransId="{CBEF4491-9854-463D-97B9-A0C3D72495A6}" sibTransId="{046393DF-60E0-49C0-9D2A-BF5FB6846F3B}"/>
    <dgm:cxn modelId="{2CBEA876-4CC3-482C-B783-C0934D501E25}" type="presParOf" srcId="{844286A1-2CA9-4D7F-B5D2-89205B88EA6E}" destId="{EC35E210-68CB-435F-A122-C206FFAEBDFF}" srcOrd="0" destOrd="0" presId="urn:microsoft.com/office/officeart/2005/8/layout/list1"/>
    <dgm:cxn modelId="{7072D2CD-A3CC-4BB1-9363-7F48FA9F7ADB}" type="presParOf" srcId="{EC35E210-68CB-435F-A122-C206FFAEBDFF}" destId="{588096AB-DDE5-4FAB-B746-294FFB9CE9D5}" srcOrd="0" destOrd="0" presId="urn:microsoft.com/office/officeart/2005/8/layout/list1"/>
    <dgm:cxn modelId="{E033F48F-97CB-4C33-A164-39183D08ADAC}" type="presParOf" srcId="{EC35E210-68CB-435F-A122-C206FFAEBDFF}" destId="{3D3B87A5-C6E1-4969-B016-38C9DFB9BA6E}" srcOrd="1" destOrd="0" presId="urn:microsoft.com/office/officeart/2005/8/layout/list1"/>
    <dgm:cxn modelId="{64C62A09-7217-4EDF-85DF-E415B1ED049A}" type="presParOf" srcId="{844286A1-2CA9-4D7F-B5D2-89205B88EA6E}" destId="{826195AE-E0F4-43FE-AA8C-92D565DA7498}" srcOrd="1" destOrd="0" presId="urn:microsoft.com/office/officeart/2005/8/layout/list1"/>
    <dgm:cxn modelId="{E9C1B8A0-B0ED-40F3-9480-BA08FA89C6AA}" type="presParOf" srcId="{844286A1-2CA9-4D7F-B5D2-89205B88EA6E}" destId="{580BC587-5BCE-4844-BDEB-F6643949AA16}" srcOrd="2" destOrd="0" presId="urn:microsoft.com/office/officeart/2005/8/layout/list1"/>
    <dgm:cxn modelId="{26D85E58-0F51-4071-BAC8-A47426334DB8}" type="presParOf" srcId="{844286A1-2CA9-4D7F-B5D2-89205B88EA6E}" destId="{2FE4204C-274B-4513-A8A5-951432AF98D9}" srcOrd="3" destOrd="0" presId="urn:microsoft.com/office/officeart/2005/8/layout/list1"/>
    <dgm:cxn modelId="{91F44000-61C3-4DA0-8834-26521F1270FB}" type="presParOf" srcId="{844286A1-2CA9-4D7F-B5D2-89205B88EA6E}" destId="{EC6D4FAE-F943-474B-BFF1-82C0E00D3994}" srcOrd="4" destOrd="0" presId="urn:microsoft.com/office/officeart/2005/8/layout/list1"/>
    <dgm:cxn modelId="{D15630B7-D3CD-4DC0-A0A6-4EC7D49F5CE0}" type="presParOf" srcId="{EC6D4FAE-F943-474B-BFF1-82C0E00D3994}" destId="{7A2C9B72-DCE7-4DB3-84E9-2D21A951D9D4}" srcOrd="0" destOrd="0" presId="urn:microsoft.com/office/officeart/2005/8/layout/list1"/>
    <dgm:cxn modelId="{3B433BCC-AC44-4049-A11A-8644B21297C4}" type="presParOf" srcId="{EC6D4FAE-F943-474B-BFF1-82C0E00D3994}" destId="{07FF53EC-5145-4DAF-8815-EBF32B0F8E13}" srcOrd="1" destOrd="0" presId="urn:microsoft.com/office/officeart/2005/8/layout/list1"/>
    <dgm:cxn modelId="{7A5A1879-1A9E-49E0-9234-BC5FC97EBCE0}" type="presParOf" srcId="{844286A1-2CA9-4D7F-B5D2-89205B88EA6E}" destId="{B71B104B-CB99-49D8-82D8-2AFA604A0E1E}" srcOrd="5" destOrd="0" presId="urn:microsoft.com/office/officeart/2005/8/layout/list1"/>
    <dgm:cxn modelId="{8F3EAA94-2750-46C1-BD3D-07BABC86356A}" type="presParOf" srcId="{844286A1-2CA9-4D7F-B5D2-89205B88EA6E}" destId="{794846B9-F4F7-48C7-BF30-66E8B4434B13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BC587-5BCE-4844-BDEB-F6643949AA16}">
      <dsp:nvSpPr>
        <dsp:cNvPr id="0" name=""/>
        <dsp:cNvSpPr/>
      </dsp:nvSpPr>
      <dsp:spPr>
        <a:xfrm>
          <a:off x="0" y="226364"/>
          <a:ext cx="7634287" cy="2268000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92505" tIns="312420" rIns="592505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南灣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船帆石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大尖山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砂島貝殼砂</a:t>
          </a:r>
          <a:endParaRPr lang="zh-TW" altLang="en-US" sz="2600" kern="1200">
            <a:latin typeface="華康細黑體" pitchFamily="49" charset="-120"/>
            <a:ea typeface="華康細黑體" pitchFamily="49" charset="-120"/>
          </a:endParaRPr>
        </a:p>
      </dsp:txBody>
      <dsp:txXfrm>
        <a:off x="0" y="226364"/>
        <a:ext cx="7634287" cy="2268000"/>
      </dsp:txXfrm>
    </dsp:sp>
    <dsp:sp modelId="{3D3B87A5-C6E1-4969-B016-38C9DFB9BA6E}">
      <dsp:nvSpPr>
        <dsp:cNvPr id="0" name=""/>
        <dsp:cNvSpPr/>
      </dsp:nvSpPr>
      <dsp:spPr>
        <a:xfrm>
          <a:off x="381714" y="4964"/>
          <a:ext cx="5344000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91" tIns="0" rIns="201991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smtClean="0">
              <a:latin typeface="華康細黑體" pitchFamily="49" charset="-120"/>
              <a:ea typeface="華康細黑體" pitchFamily="49" charset="-120"/>
            </a:rPr>
            <a:t>自然景觀類</a:t>
          </a:r>
          <a:endParaRPr lang="zh-TW" altLang="en-US" sz="3200" kern="1200">
            <a:latin typeface="華康細黑體" pitchFamily="49" charset="-120"/>
            <a:ea typeface="華康細黑體" pitchFamily="49" charset="-120"/>
          </a:endParaRPr>
        </a:p>
      </dsp:txBody>
      <dsp:txXfrm>
        <a:off x="403330" y="26580"/>
        <a:ext cx="5300768" cy="399568"/>
      </dsp:txXfrm>
    </dsp:sp>
    <dsp:sp modelId="{794846B9-F4F7-48C7-BF30-66E8B4434B13}">
      <dsp:nvSpPr>
        <dsp:cNvPr id="0" name=""/>
        <dsp:cNvSpPr/>
      </dsp:nvSpPr>
      <dsp:spPr>
        <a:xfrm>
          <a:off x="0" y="2796765"/>
          <a:ext cx="7634287" cy="2268000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1856823"/>
              <a:satOff val="-56410"/>
              <a:lumOff val="1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92505" tIns="312420" rIns="592505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海洋生物博物館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恆春古城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茶山吊橋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smtClean="0">
              <a:latin typeface="華康細黑體" pitchFamily="49" charset="-120"/>
              <a:ea typeface="華康細黑體" pitchFamily="49" charset="-120"/>
            </a:rPr>
            <a:t>墾丁青年活動中心</a:t>
          </a:r>
          <a:endParaRPr lang="zh-TW" altLang="en-US" sz="2600" kern="1200">
            <a:latin typeface="華康細黑體" pitchFamily="49" charset="-120"/>
            <a:ea typeface="華康細黑體" pitchFamily="49" charset="-120"/>
          </a:endParaRPr>
        </a:p>
      </dsp:txBody>
      <dsp:txXfrm>
        <a:off x="0" y="2796765"/>
        <a:ext cx="7634287" cy="2268000"/>
      </dsp:txXfrm>
    </dsp:sp>
    <dsp:sp modelId="{07FF53EC-5145-4DAF-8815-EBF32B0F8E13}">
      <dsp:nvSpPr>
        <dsp:cNvPr id="0" name=""/>
        <dsp:cNvSpPr/>
      </dsp:nvSpPr>
      <dsp:spPr>
        <a:xfrm>
          <a:off x="381714" y="2575365"/>
          <a:ext cx="5344000" cy="442800"/>
        </a:xfrm>
        <a:prstGeom prst="roundRect">
          <a:avLst/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91" tIns="0" rIns="201991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smtClean="0">
              <a:latin typeface="華康細黑體" pitchFamily="49" charset="-120"/>
              <a:ea typeface="華康細黑體" pitchFamily="49" charset="-120"/>
            </a:rPr>
            <a:t>建築物類</a:t>
          </a:r>
          <a:endParaRPr lang="zh-TW" altLang="en-US" sz="3200" kern="1200">
            <a:latin typeface="華康細黑體" pitchFamily="49" charset="-120"/>
            <a:ea typeface="華康細黑體" pitchFamily="49" charset="-120"/>
          </a:endParaRPr>
        </a:p>
      </dsp:txBody>
      <dsp:txXfrm>
        <a:off x="403330" y="2596981"/>
        <a:ext cx="530076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6AF97-4B3F-45DF-827B-3C8C2BCD4BC9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BDC02-416D-4099-BB9E-C3923751A7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2123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2033414"/>
            <a:ext cx="9144000" cy="1755626"/>
          </a:xfrm>
        </p:spPr>
        <p:txBody>
          <a:bodyPr lIns="0" rIns="0"/>
          <a:lstStyle>
            <a:lvl1pPr>
              <a:defRPr sz="9500" b="0" cap="none" spc="0">
                <a:ln w="18415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>
            <a:lvl1pPr marL="0" indent="0" algn="r">
              <a:buNone/>
              <a:defRPr sz="5000">
                <a:solidFill>
                  <a:srgbClr val="002060"/>
                </a:solidFill>
                <a:latin typeface="華康中特圓體" pitchFamily="49" charset="-120"/>
                <a:ea typeface="華康中特圓體" pitchFamily="49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593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9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796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2805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590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(左方插圖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59632" y="1672208"/>
            <a:ext cx="5256584" cy="478112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51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84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32848" cy="135416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59632" y="1600200"/>
            <a:ext cx="3852000" cy="4525963"/>
          </a:xfrm>
        </p:spPr>
        <p:txBody>
          <a:bodyPr/>
          <a:lstStyle>
            <a:lvl1pPr>
              <a:defRPr lang="zh-TW" altLang="en-US" smtClean="0"/>
            </a:lvl1pPr>
            <a:lvl2pPr>
              <a:defRPr lang="zh-TW" altLang="en-US" smtClean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852000" cy="4525963"/>
          </a:xfrm>
        </p:spPr>
        <p:txBody>
          <a:bodyPr/>
          <a:lstStyle>
            <a:lvl1pPr>
              <a:defRPr lang="zh-TW" altLang="en-US" smtClean="0"/>
            </a:lvl1pPr>
            <a:lvl2pPr>
              <a:defRPr lang="zh-TW" altLang="en-US" smtClean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270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750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006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298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762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32848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59632" y="1672208"/>
            <a:ext cx="763284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09525-BC5B-43D3-8C80-793FC7FA01A6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AutoShape 546"/>
          <p:cNvSpPr>
            <a:spLocks noChangeAspect="1" noChangeArrowheads="1"/>
          </p:cNvSpPr>
          <p:nvPr userDrawn="1"/>
        </p:nvSpPr>
        <p:spPr bwMode="auto">
          <a:xfrm rot="20640355">
            <a:off x="2418576" y="896713"/>
            <a:ext cx="508000" cy="515937"/>
          </a:xfrm>
          <a:prstGeom prst="star4">
            <a:avLst>
              <a:gd name="adj" fmla="val 21227"/>
            </a:avLst>
          </a:prstGeom>
          <a:gradFill rotWithShape="1">
            <a:gsLst>
              <a:gs pos="0">
                <a:srgbClr val="FFFF66">
                  <a:alpha val="19000"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C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225205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8000" kern="1200" spc="1500" baseline="0">
          <a:solidFill>
            <a:srgbClr val="006600"/>
          </a:solidFill>
          <a:latin typeface="華康海報體W9" pitchFamily="81" charset="-120"/>
          <a:ea typeface="華康海報體W9" pitchFamily="81" charset="-120"/>
          <a:cs typeface="+mj-cs"/>
        </a:defRPr>
      </a:lvl1pPr>
    </p:titleStyle>
    <p:bodyStyle>
      <a:lvl1pPr marL="442913" indent="-442913" algn="l" defTabSz="914400" rtl="0" eaLnBrk="1" latinLnBrk="0" hangingPunct="1">
        <a:spcBef>
          <a:spcPts val="2200"/>
        </a:spcBef>
        <a:buFont typeface="Webdings" pitchFamily="18" charset="2"/>
        <a:buChar char=""/>
        <a:defRPr sz="3800" kern="1200" baseline="0">
          <a:solidFill>
            <a:srgbClr val="002060"/>
          </a:solidFill>
          <a:latin typeface="Arial" pitchFamily="34" charset="0"/>
          <a:ea typeface="華康細黑體" pitchFamily="49" charset="-120"/>
          <a:cs typeface="+mn-cs"/>
        </a:defRPr>
      </a:lvl1pPr>
      <a:lvl2pPr marL="742950" indent="-285750" algn="l" defTabSz="914400" rtl="0" eaLnBrk="1" latinLnBrk="0" hangingPunct="1">
        <a:spcBef>
          <a:spcPts val="1000"/>
        </a:spcBef>
        <a:buSzPct val="80000"/>
        <a:buFont typeface="Wingdings" pitchFamily="2" charset="2"/>
        <a:buChar char="l"/>
        <a:defRPr sz="3200" kern="1200" baseline="0">
          <a:solidFill>
            <a:srgbClr val="7030A0"/>
          </a:solidFill>
          <a:latin typeface="Arial" pitchFamily="34" charset="0"/>
          <a:ea typeface="華康細黑體" pitchFamily="49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華康細黑體" pitchFamily="49" charset="-120"/>
          <a:ea typeface="華康細黑體" pitchFamily="49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華康細黑體" pitchFamily="49" charset="-120"/>
          <a:ea typeface="華康細黑體" pitchFamily="49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華康細黑體" pitchFamily="49" charset="-120"/>
          <a:ea typeface="華康細黑體" pitchFamily="49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2033414"/>
            <a:ext cx="9144000" cy="1755626"/>
          </a:xfrm>
        </p:spPr>
        <p:txBody>
          <a:bodyPr/>
          <a:lstStyle/>
          <a:p>
            <a:r>
              <a:rPr lang="zh-TW" altLang="en-US" smtClean="0"/>
              <a:t>墾丁之旅說明會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星光中學校外教學</a:t>
            </a:r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29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墾丁概況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墾丁位於台灣的最南端，三面環海，東面太平洋，西鄰台灣海峽，南瀕巴士海峽 </a:t>
            </a:r>
          </a:p>
          <a:p>
            <a:r>
              <a:rPr lang="zh-TW" altLang="en-US" smtClean="0"/>
              <a:t>陸地範圍包括龜山向南至鵝鑾鼻、東沿太平洋岸經佳樂水，北至南仁山區，共計</a:t>
            </a:r>
            <a:r>
              <a:rPr lang="en-US" altLang="zh-TW" smtClean="0"/>
              <a:t>18083.50</a:t>
            </a:r>
            <a:r>
              <a:rPr lang="zh-TW" altLang="en-US" smtClean="0"/>
              <a:t>公頃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935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景點介紹</a:t>
            </a:r>
            <a:endParaRPr lang="zh-TW" altLang="en-US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045010"/>
              </p:ext>
            </p:extLst>
          </p:nvPr>
        </p:nvGraphicFramePr>
        <p:xfrm>
          <a:off x="1258888" y="1671638"/>
          <a:ext cx="7634287" cy="5069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2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景點欣賞</a:t>
            </a:r>
            <a:endParaRPr lang="zh-TW" altLang="en-US"/>
          </a:p>
        </p:txBody>
      </p:sp>
      <p:grpSp>
        <p:nvGrpSpPr>
          <p:cNvPr id="9" name="群組 8"/>
          <p:cNvGrpSpPr/>
          <p:nvPr/>
        </p:nvGrpSpPr>
        <p:grpSpPr>
          <a:xfrm>
            <a:off x="683568" y="2135785"/>
            <a:ext cx="8235236" cy="3885503"/>
            <a:chOff x="1187624" y="2458034"/>
            <a:chExt cx="7704856" cy="3635262"/>
          </a:xfrm>
        </p:grpSpPr>
        <p:pic>
          <p:nvPicPr>
            <p:cNvPr id="4" name="Picture 28" descr="X1510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9900" y="2708275"/>
              <a:ext cx="3540125" cy="2663825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45"/>
            <p:cNvSpPr txBox="1">
              <a:spLocks noChangeArrowheads="1"/>
            </p:cNvSpPr>
            <p:nvPr/>
          </p:nvSpPr>
          <p:spPr bwMode="auto">
            <a:xfrm>
              <a:off x="1187624" y="5415432"/>
              <a:ext cx="3944676" cy="677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3800">
                  <a:solidFill>
                    <a:srgbClr val="002060"/>
                  </a:solidFill>
                  <a:latin typeface="Arial" pitchFamily="34" charset="0"/>
                  <a:ea typeface="華康細黑體" pitchFamily="49" charset="-120"/>
                </a:rPr>
                <a:t>墾丁青年活動中心</a:t>
              </a:r>
            </a:p>
          </p:txBody>
        </p:sp>
        <p:pic>
          <p:nvPicPr>
            <p:cNvPr id="6" name="Picture 35" descr="0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48645">
              <a:off x="5267274" y="2458034"/>
              <a:ext cx="3348038" cy="2663825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47"/>
            <p:cNvSpPr txBox="1">
              <a:spLocks noChangeArrowheads="1"/>
            </p:cNvSpPr>
            <p:nvPr/>
          </p:nvSpPr>
          <p:spPr bwMode="auto">
            <a:xfrm>
              <a:off x="5291138" y="5415433"/>
              <a:ext cx="3601342" cy="677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3800">
                  <a:solidFill>
                    <a:srgbClr val="002060"/>
                  </a:solidFill>
                  <a:latin typeface="Arial" pitchFamily="34" charset="0"/>
                  <a:ea typeface="華康細黑體" pitchFamily="49" charset="-120"/>
                </a:rPr>
                <a:t>船帆石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古蹟參訪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恆春古城</a:t>
            </a:r>
          </a:p>
          <a:p>
            <a:pPr lvl="1"/>
            <a:r>
              <a:rPr lang="zh-TW" altLang="en-US" smtClean="0"/>
              <a:t>古稱「琅嶠」，因四季如春，故更名為恆春</a:t>
            </a:r>
          </a:p>
          <a:p>
            <a:r>
              <a:rPr lang="zh-TW" altLang="en-US" smtClean="0"/>
              <a:t>茶山吊橋</a:t>
            </a:r>
          </a:p>
          <a:p>
            <a:pPr lvl="1"/>
            <a:r>
              <a:rPr lang="zh-TW" altLang="en-US" smtClean="0"/>
              <a:t>原是漁村對外交通的重要管道，後來興建了穩固的鋼筋水泥大穚，便走入歷史了</a:t>
            </a:r>
          </a:p>
          <a:p>
            <a:endParaRPr lang="zh-TW" altLang="en-US"/>
          </a:p>
        </p:txBody>
      </p:sp>
      <p:pic>
        <p:nvPicPr>
          <p:cNvPr id="4" name="Picture 8" descr="0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72" y="4184650"/>
            <a:ext cx="2438400" cy="1828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0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72" y="1852613"/>
            <a:ext cx="2438400" cy="1828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7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教學目標 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生態研習</a:t>
            </a:r>
          </a:p>
          <a:p>
            <a:pPr lvl="1"/>
            <a:r>
              <a:rPr lang="zh-TW" altLang="en-US" smtClean="0"/>
              <a:t>墾丁海生館全區分為</a:t>
            </a:r>
            <a:r>
              <a:rPr lang="en-US" altLang="zh-TW" smtClean="0"/>
              <a:t>3</a:t>
            </a:r>
            <a:r>
              <a:rPr lang="zh-TW" altLang="en-US" smtClean="0"/>
              <a:t>大主題館，同學可在此了解海洋生態</a:t>
            </a:r>
          </a:p>
          <a:p>
            <a:r>
              <a:rPr lang="zh-TW" altLang="en-US" smtClean="0"/>
              <a:t>文化欣賞</a:t>
            </a:r>
          </a:p>
          <a:p>
            <a:pPr lvl="1"/>
            <a:r>
              <a:rPr lang="zh-TW" altLang="en-US" smtClean="0"/>
              <a:t>墾丁留有許多古老的建築與人文建設，同學可在此緬懷舊時的歷史與人文</a:t>
            </a:r>
          </a:p>
          <a:p>
            <a:endParaRPr lang="zh-TW" altLang="en-US" smtClean="0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02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注意事項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請參加的同學於</a:t>
            </a:r>
            <a:r>
              <a:rPr lang="en-US" altLang="zh-TW" smtClean="0"/>
              <a:t>7:50</a:t>
            </a:r>
            <a:r>
              <a:rPr lang="zh-TW" altLang="en-US" smtClean="0"/>
              <a:t>前到校</a:t>
            </a:r>
            <a:endParaRPr lang="en-US" altLang="zh-TW" smtClean="0"/>
          </a:p>
          <a:p>
            <a:r>
              <a:rPr lang="zh-TW" altLang="en-US" smtClean="0"/>
              <a:t>同學可自行攜帶點心</a:t>
            </a:r>
          </a:p>
          <a:p>
            <a:r>
              <a:rPr lang="zh-TW" altLang="en-US" smtClean="0"/>
              <a:t>請穿短袖、長褲運動服及運動外套</a:t>
            </a:r>
          </a:p>
          <a:p>
            <a:r>
              <a:rPr lang="zh-TW" altLang="en-US" smtClean="0"/>
              <a:t>請攜帶雨具及防曬用品</a:t>
            </a:r>
          </a:p>
          <a:p>
            <a:endParaRPr lang="zh-TW" altLang="en-US" smtClean="0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83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相關網站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悠遊墾丁</a:t>
            </a:r>
            <a:br>
              <a:rPr lang="zh-TW" altLang="en-US" smtClean="0"/>
            </a:br>
            <a:r>
              <a:rPr lang="en-US" altLang="zh-TW" smtClean="0"/>
              <a:t>http://uukt.idv.tw/ </a:t>
            </a:r>
          </a:p>
          <a:p>
            <a:r>
              <a:rPr lang="zh-TW" altLang="en-US" smtClean="0"/>
              <a:t>墾丁旅遊網</a:t>
            </a:r>
            <a:br>
              <a:rPr lang="zh-TW" altLang="en-US" smtClean="0"/>
            </a:br>
            <a:r>
              <a:rPr lang="en-US" altLang="zh-TW" smtClean="0"/>
              <a:t>http://kenting.network.com.tw/</a:t>
            </a:r>
          </a:p>
          <a:p>
            <a:r>
              <a:rPr lang="zh-TW" altLang="en-US" smtClean="0"/>
              <a:t>墾丁旅遊達人網</a:t>
            </a:r>
            <a:br>
              <a:rPr lang="zh-TW" altLang="en-US" smtClean="0"/>
            </a:br>
            <a:r>
              <a:rPr lang="en-US" altLang="zh-TW" smtClean="0"/>
              <a:t>http://www.dotzing.com.tw/</a:t>
            </a:r>
            <a:endParaRPr lang="zh-TW" altLang="en-US" smtClean="0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8889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223</Words>
  <Application>Microsoft Office PowerPoint</Application>
  <PresentationFormat>如螢幕大小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墾丁之旅說明會</vt:lpstr>
      <vt:lpstr>墾丁概況</vt:lpstr>
      <vt:lpstr>景點介紹</vt:lpstr>
      <vt:lpstr>景點欣賞</vt:lpstr>
      <vt:lpstr>古蹟參訪</vt:lpstr>
      <vt:lpstr>教學目標 </vt:lpstr>
      <vt:lpstr>注意事項</vt:lpstr>
      <vt:lpstr>相關網站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墾丁之旅說明會</dc:title>
  <dc:creator>e052</dc:creator>
  <cp:lastModifiedBy>思蓉</cp:lastModifiedBy>
  <cp:revision>10</cp:revision>
  <dcterms:created xsi:type="dcterms:W3CDTF">2012-12-05T00:59:36Z</dcterms:created>
  <dcterms:modified xsi:type="dcterms:W3CDTF">2013-03-18T08:12:54Z</dcterms:modified>
</cp:coreProperties>
</file>