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736" autoAdjust="0"/>
  </p:normalViewPr>
  <p:slideViewPr>
    <p:cSldViewPr>
      <p:cViewPr>
        <p:scale>
          <a:sx n="43" d="100"/>
          <a:sy n="43" d="100"/>
        </p:scale>
        <p:origin x="-374" y="4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A809C-2D3A-4CD6-9E0A-57F096ED3B78}" type="datetimeFigureOut">
              <a:rPr lang="zh-TW" altLang="en-US" smtClean="0"/>
              <a:t>2012/11/14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90F60-CC7E-4153-936F-5E378DB0AB3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91069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A809C-2D3A-4CD6-9E0A-57F096ED3B78}" type="datetimeFigureOut">
              <a:rPr lang="zh-TW" altLang="en-US" smtClean="0"/>
              <a:t>2012/11/14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90F60-CC7E-4153-936F-5E378DB0AB3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56326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A809C-2D3A-4CD6-9E0A-57F096ED3B78}" type="datetimeFigureOut">
              <a:rPr lang="zh-TW" altLang="en-US" smtClean="0"/>
              <a:t>2012/11/14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90F60-CC7E-4153-936F-5E378DB0AB3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96293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4000"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A809C-2D3A-4CD6-9E0A-57F096ED3B78}" type="datetimeFigureOut">
              <a:rPr lang="zh-TW" altLang="en-US" smtClean="0"/>
              <a:t>2012/11/14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90F60-CC7E-4153-936F-5E378DB0AB3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737979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A809C-2D3A-4CD6-9E0A-57F096ED3B78}" type="datetimeFigureOut">
              <a:rPr lang="zh-TW" altLang="en-US" smtClean="0"/>
              <a:t>2012/11/14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90F60-CC7E-4153-936F-5E378DB0AB3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93113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A809C-2D3A-4CD6-9E0A-57F096ED3B78}" type="datetimeFigureOut">
              <a:rPr lang="zh-TW" altLang="en-US" smtClean="0"/>
              <a:t>2012/11/14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90F60-CC7E-4153-936F-5E378DB0AB3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719264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A809C-2D3A-4CD6-9E0A-57F096ED3B78}" type="datetimeFigureOut">
              <a:rPr lang="zh-TW" altLang="en-US" smtClean="0"/>
              <a:t>2012/11/14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90F60-CC7E-4153-936F-5E378DB0AB3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682828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A809C-2D3A-4CD6-9E0A-57F096ED3B78}" type="datetimeFigureOut">
              <a:rPr lang="zh-TW" altLang="en-US" smtClean="0"/>
              <a:t>2012/11/14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90F60-CC7E-4153-936F-5E378DB0AB3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11662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A809C-2D3A-4CD6-9E0A-57F096ED3B78}" type="datetimeFigureOut">
              <a:rPr lang="zh-TW" altLang="en-US" smtClean="0"/>
              <a:t>2012/11/14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90F60-CC7E-4153-936F-5E378DB0AB3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629083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A809C-2D3A-4CD6-9E0A-57F096ED3B78}" type="datetimeFigureOut">
              <a:rPr lang="zh-TW" altLang="en-US" smtClean="0"/>
              <a:t>2012/11/14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90F60-CC7E-4153-936F-5E378DB0AB3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51601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A809C-2D3A-4CD6-9E0A-57F096ED3B78}" type="datetimeFigureOut">
              <a:rPr lang="zh-TW" altLang="en-US" smtClean="0"/>
              <a:t>2012/11/14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90F60-CC7E-4153-936F-5E378DB0AB3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202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323528" y="557808"/>
            <a:ext cx="849694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23528" y="1811957"/>
            <a:ext cx="8496944" cy="44253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9A809C-2D3A-4CD6-9E0A-57F096ED3B78}" type="datetimeFigureOut">
              <a:rPr lang="zh-TW" altLang="en-US" smtClean="0"/>
              <a:t>2012/11/14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190F60-CC7E-4153-936F-5E378DB0AB3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30520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lang="zh-TW" altLang="en-US" sz="7000" kern="1200" smtClean="0">
          <a:ln w="28575">
            <a:solidFill>
              <a:schemeClr val="bg1"/>
            </a:solidFill>
          </a:ln>
          <a:solidFill>
            <a:srgbClr val="008000"/>
          </a:solidFill>
          <a:latin typeface="華康勘亭流" pitchFamily="65" charset="-120"/>
          <a:ea typeface="華康勘亭流" pitchFamily="65" charset="-120"/>
          <a:cs typeface="+mj-cs"/>
        </a:defRPr>
      </a:lvl1pPr>
    </p:titleStyle>
    <p:bodyStyle>
      <a:lvl1pPr marL="540000" indent="-540000" algn="l" defTabSz="914400" rtl="0" eaLnBrk="1" latinLnBrk="0" hangingPunct="1">
        <a:lnSpc>
          <a:spcPts val="4500"/>
        </a:lnSpc>
        <a:spcBef>
          <a:spcPts val="2500"/>
        </a:spcBef>
        <a:buFontTx/>
        <a:buBlip>
          <a:blip r:embed="rId14"/>
        </a:buBlip>
        <a:defRPr lang="zh-TW" altLang="en-US" sz="4000" kern="1200" smtClean="0">
          <a:solidFill>
            <a:schemeClr val="tx1"/>
          </a:solidFill>
          <a:latin typeface="華康細圓體" pitchFamily="49" charset="-120"/>
          <a:ea typeface="華康細圓體" pitchFamily="49" charset="-120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四葉幸運草</a:t>
            </a:r>
            <a:endParaRPr lang="zh-TW" altLang="en-US"/>
          </a:p>
        </p:txBody>
      </p:sp>
      <p:sp>
        <p:nvSpPr>
          <p:cNvPr id="5" name="內容版面配置區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smtClean="0"/>
              <a:t>第</a:t>
            </a:r>
            <a:r>
              <a:rPr lang="en-US" altLang="zh-TW" smtClean="0"/>
              <a:t>1</a:t>
            </a:r>
            <a:r>
              <a:rPr lang="zh-TW" altLang="en-US" smtClean="0"/>
              <a:t>片葉子代表真愛</a:t>
            </a:r>
          </a:p>
          <a:p>
            <a:r>
              <a:rPr lang="zh-TW" altLang="en-US" smtClean="0"/>
              <a:t>第</a:t>
            </a:r>
            <a:r>
              <a:rPr lang="en-US" altLang="zh-TW" smtClean="0"/>
              <a:t>2</a:t>
            </a:r>
            <a:r>
              <a:rPr lang="zh-TW" altLang="en-US" smtClean="0"/>
              <a:t>片葉子代表健康</a:t>
            </a:r>
          </a:p>
          <a:p>
            <a:r>
              <a:rPr lang="zh-TW" altLang="en-US" smtClean="0"/>
              <a:t>第</a:t>
            </a:r>
            <a:r>
              <a:rPr lang="en-US" altLang="zh-TW" smtClean="0"/>
              <a:t>3</a:t>
            </a:r>
            <a:r>
              <a:rPr lang="zh-TW" altLang="en-US" smtClean="0"/>
              <a:t>片葉子代表名譽</a:t>
            </a:r>
          </a:p>
          <a:p>
            <a:r>
              <a:rPr lang="zh-TW" altLang="en-US" smtClean="0"/>
              <a:t>第</a:t>
            </a:r>
            <a:r>
              <a:rPr lang="en-US" altLang="zh-TW" smtClean="0"/>
              <a:t>4</a:t>
            </a:r>
            <a:r>
              <a:rPr lang="zh-TW" altLang="en-US" smtClean="0"/>
              <a:t>片葉子代表財富</a:t>
            </a:r>
          </a:p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48566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28</Words>
  <Application>Microsoft Office PowerPoint</Application>
  <PresentationFormat>如螢幕大小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2" baseType="lpstr">
      <vt:lpstr>Office 佈景主題</vt:lpstr>
      <vt:lpstr>四葉幸運草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四葉幸運草</dc:title>
  <dc:creator>e052</dc:creator>
  <cp:lastModifiedBy>e052</cp:lastModifiedBy>
  <cp:revision>3</cp:revision>
  <dcterms:created xsi:type="dcterms:W3CDTF">2012-11-14T09:23:12Z</dcterms:created>
  <dcterms:modified xsi:type="dcterms:W3CDTF">2012-11-14T09:45:00Z</dcterms:modified>
</cp:coreProperties>
</file>