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1A98"/>
    <a:srgbClr val="181888"/>
    <a:srgbClr val="3366FF"/>
    <a:srgbClr val="009999"/>
    <a:srgbClr val="FFFFFF"/>
    <a:srgbClr val="422100"/>
    <a:srgbClr val="6600FF"/>
    <a:srgbClr val="99FF33"/>
    <a:srgbClr val="CCCC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85" autoAdjust="0"/>
    <p:restoredTop sz="92895" autoAdjust="0"/>
  </p:normalViewPr>
  <p:slideViewPr>
    <p:cSldViewPr>
      <p:cViewPr>
        <p:scale>
          <a:sx n="45" d="100"/>
          <a:sy n="45" d="100"/>
        </p:scale>
        <p:origin x="-259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TW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zh-TW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TW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EA15E6A-9C45-4C33-8D3D-0B174CD7CABA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8352140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TW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zh-TW"/>
          </a:p>
        </p:txBody>
      </p:sp>
      <p:sp>
        <p:nvSpPr>
          <p:cNvPr id="358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TW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8E3BC69-08CD-46A7-8539-4A7755D3B0B4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7386737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題投影片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7462" y="2593442"/>
            <a:ext cx="8569077" cy="1671117"/>
          </a:xfr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lang="zh-TW" altLang="en-US" sz="10000" b="0" cap="none" spc="0" noProof="0" smtClean="0">
                <a:ln w="18415" cmpd="sng">
                  <a:solidFill>
                    <a:schemeClr val="bg1">
                      <a:lumMod val="5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華康勘亭流" pitchFamily="65" charset="-120"/>
                <a:ea typeface="華康勘亭流" pitchFamily="65" charset="-120"/>
                <a:cs typeface="+mj-cs"/>
              </a:defRPr>
            </a:lvl1pPr>
          </a:lstStyle>
          <a:p>
            <a:pPr lvl="0"/>
            <a:r>
              <a:rPr lang="zh-TW" altLang="en-US" noProof="0" smtClean="0"/>
              <a:t>按一下以編輯母片標題樣式</a:t>
            </a:r>
          </a:p>
        </p:txBody>
      </p:sp>
      <p:sp>
        <p:nvSpPr>
          <p:cNvPr id="3207" name="Rectangle 135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400"/>
            </a:lvl1pPr>
          </a:lstStyle>
          <a:p>
            <a:fld id="{70F8E5BC-26DE-40C5-8FF0-4BA4023ECBC0}" type="datetime1">
              <a:rPr lang="zh-TW" altLang="en-US" smtClean="0"/>
              <a:t>2012/12/4</a:t>
            </a:fld>
            <a:endParaRPr lang="en-US" altLang="zh-TW"/>
          </a:p>
        </p:txBody>
      </p:sp>
      <p:sp>
        <p:nvSpPr>
          <p:cNvPr id="3208" name="Rectangle 13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 sz="1400"/>
            </a:lvl1pPr>
          </a:lstStyle>
          <a:p>
            <a:fld id="{60D0A587-F1CE-4108-900C-1330B4227D3D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3209" name="Rectangle 137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 sz="1400"/>
            </a:lvl1pPr>
          </a:lstStyle>
          <a:p>
            <a:endParaRPr lang="en-US" altLang="zh-TW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5E95655-E688-4172-BE57-0BBF56A1FA1F}" type="datetime1">
              <a:rPr lang="zh-TW" altLang="en-US" smtClean="0"/>
              <a:t>2012/12/4</a:t>
            </a:fld>
            <a:endParaRPr lang="en-US" altLang="zh-TW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ADE8B0A-FEDA-4CAB-9FB2-2210EDF4B75B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935438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804025" y="188913"/>
            <a:ext cx="1871663" cy="583247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1187450" y="188913"/>
            <a:ext cx="5464175" cy="583247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D8AECBA-1582-406B-8BBF-FBFC1F3293FE}" type="datetime1">
              <a:rPr lang="zh-TW" altLang="en-US" smtClean="0"/>
              <a:t>2012/12/4</a:t>
            </a:fld>
            <a:endParaRPr lang="en-US" altLang="zh-TW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32425B7-BF11-4F75-8A1A-A17D6E8B7E90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087881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FB39336-461A-42CC-8E05-C6B62FB107B8}" type="datetime1">
              <a:rPr lang="zh-TW" altLang="en-US" smtClean="0"/>
              <a:t>2012/12/4</a:t>
            </a:fld>
            <a:endParaRPr lang="en-US" altLang="zh-TW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1D6D81A-F919-47F2-A8C5-598B6281E9F4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0167881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236D478-7F88-4905-BB94-2DDE717A12E8}" type="datetime1">
              <a:rPr lang="zh-TW" altLang="en-US" smtClean="0"/>
              <a:t>2012/12/4</a:t>
            </a:fld>
            <a:endParaRPr lang="en-US" altLang="zh-TW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2E97239-F799-4D8F-8B40-EC8CA1C6F317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814277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1187450" y="1628775"/>
            <a:ext cx="3667125" cy="4392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006975" y="1628775"/>
            <a:ext cx="3668713" cy="4392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4DC4FA1-C4EB-456B-BC36-A818E8DC3DA3}" type="datetime1">
              <a:rPr lang="zh-TW" altLang="en-US" smtClean="0"/>
              <a:t>2012/12/4</a:t>
            </a:fld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A14BE00-3BFF-4297-9980-A44ECDCC1156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7" name="頁尾版面配置區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281683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11169DB-8F95-4CBF-A8B2-1C43B4A23023}" type="datetime1">
              <a:rPr lang="zh-TW" altLang="en-US" smtClean="0"/>
              <a:t>2012/12/4</a:t>
            </a:fld>
            <a:endParaRPr lang="en-US" altLang="zh-TW"/>
          </a:p>
        </p:txBody>
      </p:sp>
      <p:sp>
        <p:nvSpPr>
          <p:cNvPr id="8" name="投影片編號版面配置區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25DB02B-CF15-4014-A688-141296784E69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9" name="頁尾版面配置區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66430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4F5A813-CD1D-4F14-91BE-5A6C13636FD0}" type="datetime1">
              <a:rPr lang="zh-TW" altLang="en-US" smtClean="0"/>
              <a:t>2012/12/4</a:t>
            </a:fld>
            <a:endParaRPr lang="en-US" altLang="zh-TW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1E60EC0-E8DC-48B0-A0FD-6928F00F39F2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2602740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E984A48-681B-48DB-B53E-84B8D31B690D}" type="datetime1">
              <a:rPr lang="zh-TW" altLang="en-US" smtClean="0"/>
              <a:t>2012/12/4</a:t>
            </a:fld>
            <a:endParaRPr lang="en-US" altLang="zh-TW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914258F-AC6D-44A0-BB0A-2B8B335EBD56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636922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238FCB9-129C-4488-BFC8-124CB4DA351D}" type="datetime1">
              <a:rPr lang="zh-TW" altLang="en-US" smtClean="0"/>
              <a:t>2012/12/4</a:t>
            </a:fld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00EDF35-366E-4335-8C09-79C90B1A7E31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7" name="頁尾版面配置區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965932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C3D15AA-7736-4999-965D-456C5D999565}" type="datetime1">
              <a:rPr lang="zh-TW" altLang="en-US" smtClean="0"/>
              <a:t>2012/12/4</a:t>
            </a:fld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589686B-89A6-4475-B484-41F8E7DB5EBF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7" name="頁尾版面配置區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677710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87450" y="188913"/>
            <a:ext cx="7488238" cy="1111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按一下以編輯母片副標題樣式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7450" y="1628775"/>
            <a:ext cx="7488238" cy="4392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663300">
                    <a:alpha val="36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第一層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1083" name="Rectangle 5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8745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00"/>
            </a:lvl1pPr>
          </a:lstStyle>
          <a:p>
            <a:fld id="{1A1F49C5-00D5-418F-864A-07B103D15B35}" type="datetime1">
              <a:rPr lang="zh-TW" altLang="en-US" smtClean="0"/>
              <a:t>2012/12/4</a:t>
            </a:fld>
            <a:endParaRPr lang="en-US" altLang="zh-TW"/>
          </a:p>
        </p:txBody>
      </p:sp>
      <p:sp>
        <p:nvSpPr>
          <p:cNvPr id="1085" name="Rectangle 6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15113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/>
            </a:lvl1pPr>
          </a:lstStyle>
          <a:p>
            <a:fld id="{72396A0C-E6B7-42DE-87F8-680DAF64793E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1092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48063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/>
            </a:lvl1pPr>
          </a:lstStyle>
          <a:p>
            <a:endParaRPr lang="en-US" altLang="zh-TW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華康中圓體" pitchFamily="49" charset="-120"/>
          <a:ea typeface="華康中圓體" pitchFamily="49" charset="-120"/>
        </a:defRPr>
      </a:lvl2pPr>
      <a:lvl3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華康中圓體" pitchFamily="49" charset="-120"/>
          <a:ea typeface="華康中圓體" pitchFamily="49" charset="-120"/>
        </a:defRPr>
      </a:lvl3pPr>
      <a:lvl4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華康中圓體" pitchFamily="49" charset="-120"/>
          <a:ea typeface="華康中圓體" pitchFamily="49" charset="-120"/>
        </a:defRPr>
      </a:lvl4pPr>
      <a:lvl5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華康中圓體" pitchFamily="49" charset="-120"/>
          <a:ea typeface="華康中圓體" pitchFamily="49" charset="-120"/>
        </a:defRPr>
      </a:lvl5pPr>
      <a:lvl6pPr marL="4572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華康中圓體" pitchFamily="49" charset="-120"/>
          <a:ea typeface="華康中圓體" pitchFamily="49" charset="-120"/>
        </a:defRPr>
      </a:lvl6pPr>
      <a:lvl7pPr marL="9144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華康中圓體" pitchFamily="49" charset="-120"/>
          <a:ea typeface="華康中圓體" pitchFamily="49" charset="-120"/>
        </a:defRPr>
      </a:lvl7pPr>
      <a:lvl8pPr marL="13716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華康中圓體" pitchFamily="49" charset="-120"/>
          <a:ea typeface="華康中圓體" pitchFamily="49" charset="-120"/>
        </a:defRPr>
      </a:lvl8pPr>
      <a:lvl9pPr marL="18288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華康中圓體" pitchFamily="49" charset="-120"/>
          <a:ea typeface="華康中圓體" pitchFamily="49" charset="-12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Wingdings" pitchFamily="2" charset="2"/>
        <a:buChar char="p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Wingdings" pitchFamily="2" charset="2"/>
        <a:buChar char="n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Wingdings" pitchFamily="2" charset="2"/>
        <a:buChar char="¨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Wingdings" pitchFamily="2" charset="2"/>
        <a:buChar char="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Wingdings" pitchFamily="2" charset="2"/>
        <a:buChar char="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Wingdings" pitchFamily="2" charset="2"/>
        <a:buChar char="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Wingdings" pitchFamily="2" charset="2"/>
        <a:buChar char="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Wingdings" pitchFamily="2" charset="2"/>
        <a:buChar char="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 descr="MC900294200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  <a:lum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0826" y="899170"/>
            <a:ext cx="1417638" cy="180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6" name="Rectangle 8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en-US" smtClean="0"/>
              <a:t>我的攝影作品</a:t>
            </a:r>
            <a:endParaRPr lang="zh-TW" altLang="en-US"/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 flipH="1" flipV="1">
            <a:off x="7596386" y="548333"/>
            <a:ext cx="144462" cy="287337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TW" altLang="en-US"/>
          </a:p>
        </p:txBody>
      </p:sp>
      <p:sp>
        <p:nvSpPr>
          <p:cNvPr id="2059" name="Line 11"/>
          <p:cNvSpPr>
            <a:spLocks noChangeShapeType="1"/>
          </p:cNvSpPr>
          <p:nvPr/>
        </p:nvSpPr>
        <p:spPr bwMode="auto">
          <a:xfrm flipV="1">
            <a:off x="7956748" y="476895"/>
            <a:ext cx="71438" cy="358775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TW" altLang="en-US"/>
          </a:p>
        </p:txBody>
      </p:sp>
      <p:sp>
        <p:nvSpPr>
          <p:cNvPr id="2060" name="Line 12"/>
          <p:cNvSpPr>
            <a:spLocks noChangeShapeType="1"/>
          </p:cNvSpPr>
          <p:nvPr/>
        </p:nvSpPr>
        <p:spPr bwMode="auto">
          <a:xfrm flipV="1">
            <a:off x="8172648" y="764233"/>
            <a:ext cx="287338" cy="144462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TW" altLang="en-US"/>
          </a:p>
        </p:txBody>
      </p:sp>
      <p:sp>
        <p:nvSpPr>
          <p:cNvPr id="2061" name="Line 13"/>
          <p:cNvSpPr>
            <a:spLocks noChangeShapeType="1"/>
          </p:cNvSpPr>
          <p:nvPr/>
        </p:nvSpPr>
        <p:spPr bwMode="auto">
          <a:xfrm>
            <a:off x="8172648" y="1124595"/>
            <a:ext cx="431800" cy="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8" name="Picture 10" descr="MPj04383170000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118" y="404664"/>
            <a:ext cx="7753765" cy="558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254" y="404664"/>
            <a:ext cx="7771454" cy="558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450" y="404664"/>
            <a:ext cx="7795883" cy="558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29">
  <a:themeElements>
    <a:clrScheme name="神韻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PPT29">
      <a:majorFont>
        <a:latin typeface="華康中圓體"/>
        <a:ea typeface="華康中圓體"/>
        <a:cs typeface=""/>
      </a:majorFont>
      <a:minorFont>
        <a:latin typeface="Arial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PT29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29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29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29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29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29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29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29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29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29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29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29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166</TotalTime>
  <Words>4</Words>
  <Application>Microsoft Office PowerPoint</Application>
  <PresentationFormat>如螢幕大小 (4:3)</PresentationFormat>
  <Paragraphs>1</Paragraphs>
  <Slides>4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4</vt:i4>
      </vt:variant>
    </vt:vector>
  </HeadingPairs>
  <TitlesOfParts>
    <vt:vector size="5" baseType="lpstr">
      <vt:lpstr>PPT29</vt:lpstr>
      <vt:lpstr>我的攝影作品</vt:lpstr>
      <vt:lpstr>PowerPoint 簡報</vt:lpstr>
      <vt:lpstr>PowerPoint 簡報</vt:lpstr>
      <vt:lpstr>PowerPoint 簡報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我的攝影作品</dc:title>
  <dc:creator>user</dc:creator>
  <cp:lastModifiedBy>e052</cp:lastModifiedBy>
  <cp:revision>33</cp:revision>
  <dcterms:created xsi:type="dcterms:W3CDTF">2006-06-01T06:23:50Z</dcterms:created>
  <dcterms:modified xsi:type="dcterms:W3CDTF">2012-12-04T01:39:30Z</dcterms:modified>
</cp:coreProperties>
</file>