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61" r:id="rId5"/>
    <p:sldId id="264" r:id="rId6"/>
    <p:sldId id="260" r:id="rId7"/>
    <p:sldId id="262" r:id="rId8"/>
    <p:sldId id="263" r:id="rId9"/>
  </p:sldIdLst>
  <p:sldSz cx="9906000" cy="6858000" type="A4"/>
  <p:notesSz cx="6858000" cy="9144000"/>
  <p:custShowLst>
    <p:custShow name="員工旅遊行程說明" id="0">
      <p:sldLst>
        <p:sld r:id="rId2"/>
        <p:sld r:id="rId3"/>
        <p:sld r:id="rId4"/>
        <p:sld r:id="rId8"/>
        <p:sld r:id="rId9"/>
        <p:sld r:id="rId7"/>
        <p:sld r:id="rId5"/>
      </p:sldLst>
    </p:custShow>
  </p:custShow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99"/>
    <a:srgbClr val="0099CC"/>
    <a:srgbClr val="00CC66"/>
    <a:srgbClr val="0000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96422" autoAdjust="0"/>
  </p:normalViewPr>
  <p:slideViewPr>
    <p:cSldViewPr>
      <p:cViewPr varScale="1">
        <p:scale>
          <a:sx n="80" d="100"/>
          <a:sy n="80" d="100"/>
        </p:scale>
        <p:origin x="-82" y="-91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00"/>
    </p:cViewPr>
  </p:sorterViewPr>
  <p:notesViewPr>
    <p:cSldViewPr>
      <p:cViewPr varScale="1">
        <p:scale>
          <a:sx n="43" d="100"/>
          <a:sy n="43" d="100"/>
        </p:scale>
        <p:origin x="-1397" y="-62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 altLang="zh-TW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n-US" altLang="zh-TW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 altLang="zh-TW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AF1DAE09-BCDD-4D5D-8FC7-A03E65C51B4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92036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 altLang="zh-TW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n-US" altLang="zh-TW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2025" y="692150"/>
            <a:ext cx="493395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第二階層</a:t>
            </a:r>
          </a:p>
          <a:p>
            <a:pPr lvl="2"/>
            <a:r>
              <a:rPr lang="zh-TW" altLang="en-US" smtClean="0"/>
              <a:t>第三階層</a:t>
            </a:r>
          </a:p>
          <a:p>
            <a:pPr lvl="3"/>
            <a:r>
              <a:rPr lang="zh-TW" altLang="en-US" smtClean="0"/>
              <a:t>第四階層</a:t>
            </a:r>
          </a:p>
          <a:p>
            <a:pPr lvl="4"/>
            <a:r>
              <a:rPr lang="zh-TW" altLang="en-US" smtClean="0"/>
              <a:t>第五階層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 altLang="zh-TW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5F63F437-DEA5-4D9F-925A-59DAE079CAE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477421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E02917-01A8-44CE-8ED2-47BDFA23928F}" type="slidenum">
              <a:rPr lang="en-US" altLang="zh-TW"/>
              <a:pPr/>
              <a:t>1</a:t>
            </a:fld>
            <a:endParaRPr lang="en-US" altLang="zh-TW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71A9E3-CEDF-4394-BEC8-6A0573CFD1A9}" type="slidenum">
              <a:rPr lang="en-US" altLang="zh-TW"/>
              <a:pPr/>
              <a:t>2</a:t>
            </a:fld>
            <a:endParaRPr lang="en-US" altLang="zh-TW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86012E-F306-4438-9A9A-D8B54A79F69F}" type="slidenum">
              <a:rPr lang="en-US" altLang="zh-TW"/>
              <a:pPr/>
              <a:t>3</a:t>
            </a:fld>
            <a:endParaRPr lang="en-US" altLang="zh-TW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20B0A6-5E25-49B7-8C70-20AB72347F32}" type="slidenum">
              <a:rPr lang="en-US" altLang="zh-TW"/>
              <a:pPr/>
              <a:t>4</a:t>
            </a:fld>
            <a:endParaRPr lang="en-US" altLang="zh-TW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EE15F9-17CB-4F0B-9FDA-AC7D1BC41C4C}" type="slidenum">
              <a:rPr lang="en-US" altLang="zh-TW"/>
              <a:pPr/>
              <a:t>6</a:t>
            </a:fld>
            <a:endParaRPr lang="en-US" altLang="zh-TW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4E96B7-4E0B-47F5-9161-F7D980CC2425}" type="slidenum">
              <a:rPr lang="en-US" altLang="zh-TW"/>
              <a:pPr/>
              <a:t>7</a:t>
            </a:fld>
            <a:endParaRPr lang="en-US" altLang="zh-TW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DB194A-18F7-4A63-84DC-5B2F0543B17D}" type="slidenum">
              <a:rPr lang="en-US" altLang="zh-TW"/>
              <a:pPr/>
              <a:t>8</a:t>
            </a:fld>
            <a:endParaRPr lang="en-US" altLang="zh-TW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zh-TW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742950" y="2286000"/>
            <a:ext cx="84201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TW" altLang="en-US" noProof="0" smtClean="0"/>
              <a:t>按一下以編輯母片標題樣式</a:t>
            </a:r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zh-TW" altLang="en-US" noProof="0" smtClean="0"/>
              <a:t>按一下以編輯母片次標題樣式</a:t>
            </a: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742950" y="6248400"/>
            <a:ext cx="2063750" cy="457200"/>
          </a:xfrm>
        </p:spPr>
        <p:txBody>
          <a:bodyPr/>
          <a:lstStyle>
            <a:lvl1pPr>
              <a:defRPr sz="1400"/>
            </a:lvl1pPr>
          </a:lstStyle>
          <a:p>
            <a:fld id="{090067B6-742E-4910-8A37-1E9E75AA4EA3}" type="datetime1">
              <a:rPr lang="en-US" altLang="zh-TW" smtClean="0"/>
              <a:t>6/4/2013</a:t>
            </a:fld>
            <a:endParaRPr lang="en-US" altLang="zh-TW"/>
          </a:p>
        </p:txBody>
      </p:sp>
      <p:sp>
        <p:nvSpPr>
          <p:cNvPr id="3094" name="Rectangle 2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9300" y="6248400"/>
            <a:ext cx="2063750" cy="457200"/>
          </a:xfrm>
        </p:spPr>
        <p:txBody>
          <a:bodyPr/>
          <a:lstStyle>
            <a:lvl1pPr>
              <a:defRPr sz="1400"/>
            </a:lvl1pPr>
          </a:lstStyle>
          <a:p>
            <a:fld id="{732D47C3-E47B-4FA7-B79D-72C22880B3AC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3093" name="Rectangle 21"/>
          <p:cNvSpPr>
            <a:spLocks noGrp="1" noChangeArrowheads="1"/>
          </p:cNvSpPr>
          <p:nvPr>
            <p:ph type="ftr" sz="quarter" idx="3"/>
          </p:nvPr>
        </p:nvSpPr>
        <p:spPr>
          <a:xfrm>
            <a:off x="3384550" y="6248400"/>
            <a:ext cx="3136900" cy="457200"/>
          </a:xfrm>
        </p:spPr>
        <p:txBody>
          <a:bodyPr/>
          <a:lstStyle>
            <a:lvl1pPr>
              <a:defRPr sz="1400">
                <a:latin typeface="+mn-ea"/>
                <a:ea typeface="+mn-ea"/>
              </a:defRPr>
            </a:lvl1pPr>
          </a:lstStyle>
          <a:p>
            <a:endParaRPr lang="en-US" altLang="zh-TW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D536EA-92B7-4D84-AB28-8E34B9D53766}" type="datetime1">
              <a:rPr lang="en-US" altLang="zh-TW" smtClean="0"/>
              <a:t>6/4/2013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C9E372-FC11-4176-BED3-02815886E1D9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3224470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240588" y="260350"/>
            <a:ext cx="2249487" cy="59769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88950" y="260350"/>
            <a:ext cx="6599238" cy="59769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338E74-390E-46C9-ABB5-87AB843F522C}" type="datetime1">
              <a:rPr lang="en-US" altLang="zh-TW" smtClean="0"/>
              <a:t>6/4/2013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C01C287-F137-42D0-A3D6-AE1756475C62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6783446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3291B4-D1C9-4891-983D-01DBA2E205D3}" type="datetime1">
              <a:rPr lang="en-US" altLang="zh-TW" smtClean="0"/>
              <a:t>6/4/2013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44F763-E2E9-4DA4-A00F-6A605E014DAA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81873281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8668E7-4BB9-4B7A-AF17-CF6E9468913C}" type="datetime1">
              <a:rPr lang="en-US" altLang="zh-TW" smtClean="0"/>
              <a:t>6/4/2013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EB9A61-0C47-44EC-9DE6-04A5B8EB6B9B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7822308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88950" y="1989138"/>
            <a:ext cx="4387850" cy="4248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29200" y="1989138"/>
            <a:ext cx="4387850" cy="4248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44B4F6-BE7C-4601-A2CE-466B2D9BEEC7}" type="datetime1">
              <a:rPr lang="en-US" altLang="zh-TW" smtClean="0"/>
              <a:t>6/4/2013</a:t>
            </a:fld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8A6BF-3F22-45B5-ABF8-6AFF2599382C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5354089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E38BFE-E815-49BA-B810-272BCFCA0E47}" type="datetime1">
              <a:rPr lang="en-US" altLang="zh-TW" smtClean="0"/>
              <a:t>6/4/2013</a:t>
            </a:fld>
            <a:endParaRPr lang="en-US" altLang="zh-TW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61CE5AD-DA06-49A2-B215-1FEF001EB400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6328937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2E4282-FA49-4502-ABEA-8935704F7EE3}" type="datetime1">
              <a:rPr lang="en-US" altLang="zh-TW" smtClean="0"/>
              <a:t>6/4/2013</a:t>
            </a:fld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64FAA6-9433-45DF-BCA8-D0ADD78755A8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0701380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D80B4C-A7EB-4603-973F-1715EB4D09C4}" type="datetime1">
              <a:rPr lang="en-US" altLang="zh-TW" smtClean="0"/>
              <a:t>6/4/2013</a:t>
            </a:fld>
            <a:endParaRPr lang="en-US" altLang="zh-TW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5064AD-8813-4D28-8F32-EBF3D92E6D17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9099362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8952EE-BB2B-4BBC-A6A6-A5B894CC5971}" type="datetime1">
              <a:rPr lang="en-US" altLang="zh-TW" smtClean="0"/>
              <a:t>6/4/2013</a:t>
            </a:fld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5685C4-62C0-4E2C-AA21-112D3D92E4AC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7016698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79458C-BC5D-440F-9FAE-741AB11670ED}" type="datetime1">
              <a:rPr lang="en-US" altLang="zh-TW" smtClean="0"/>
              <a:t>6/4/2013</a:t>
            </a:fld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7E3F649-589C-4372-BC81-E34F55BB2300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6643780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88950" y="260350"/>
            <a:ext cx="900112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按一下以編輯母片標題樣式</a:t>
            </a:r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8950" y="1989138"/>
            <a:ext cx="8928100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按一下以編輯母片本文樣式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165850"/>
            <a:ext cx="206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fld id="{2176F2B3-5455-4D74-BCA6-F784EAEE17BB}" type="datetime1">
              <a:rPr lang="en-US" altLang="zh-TW" smtClean="0"/>
              <a:t>6/4/2013</a:t>
            </a:fld>
            <a:endParaRPr lang="en-US" altLang="zh-TW"/>
          </a:p>
        </p:txBody>
      </p:sp>
      <p:sp>
        <p:nvSpPr>
          <p:cNvPr id="1046" name="Rectangle 2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165850"/>
            <a:ext cx="206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FFB22002-0E66-401E-A883-A8BB2E838DD0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165850"/>
            <a:ext cx="3136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2200">
                <a:latin typeface="+mn-ea"/>
                <a:ea typeface="+mn-ea"/>
              </a:defRPr>
            </a:lvl1pPr>
          </a:lstStyle>
          <a:p>
            <a:endParaRPr lang="en-US" altLang="zh-TW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lang="zh-TW" altLang="en-US" sz="4000" dirty="0" smtClean="0">
          <a:solidFill>
            <a:schemeClr val="tx1"/>
          </a:solidFill>
          <a:latin typeface="+mj-ea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6000">
          <a:solidFill>
            <a:srgbClr val="006699"/>
          </a:solidFill>
          <a:latin typeface="Times New Roman" pitchFamily="18" charset="0"/>
          <a:ea typeface="新細明體" charset="-120"/>
        </a:defRPr>
      </a:lvl2pPr>
      <a:lvl3pPr algn="l" rtl="0" fontAlgn="base">
        <a:spcBef>
          <a:spcPct val="0"/>
        </a:spcBef>
        <a:spcAft>
          <a:spcPct val="0"/>
        </a:spcAft>
        <a:defRPr sz="6000">
          <a:solidFill>
            <a:srgbClr val="006699"/>
          </a:solidFill>
          <a:latin typeface="Times New Roman" pitchFamily="18" charset="0"/>
          <a:ea typeface="新細明體" charset="-120"/>
        </a:defRPr>
      </a:lvl3pPr>
      <a:lvl4pPr algn="l" rtl="0" fontAlgn="base">
        <a:spcBef>
          <a:spcPct val="0"/>
        </a:spcBef>
        <a:spcAft>
          <a:spcPct val="0"/>
        </a:spcAft>
        <a:defRPr sz="6000">
          <a:solidFill>
            <a:srgbClr val="006699"/>
          </a:solidFill>
          <a:latin typeface="Times New Roman" pitchFamily="18" charset="0"/>
          <a:ea typeface="新細明體" charset="-120"/>
        </a:defRPr>
      </a:lvl4pPr>
      <a:lvl5pPr algn="l" rtl="0" fontAlgn="base">
        <a:spcBef>
          <a:spcPct val="0"/>
        </a:spcBef>
        <a:spcAft>
          <a:spcPct val="0"/>
        </a:spcAft>
        <a:defRPr sz="6000">
          <a:solidFill>
            <a:srgbClr val="006699"/>
          </a:solidFill>
          <a:latin typeface="Times New Roman" pitchFamily="18" charset="0"/>
          <a:ea typeface="新細明體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6000">
          <a:solidFill>
            <a:srgbClr val="006699"/>
          </a:solidFill>
          <a:latin typeface="Times New Roman" pitchFamily="18" charset="0"/>
          <a:ea typeface="新細明體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6000">
          <a:solidFill>
            <a:srgbClr val="006699"/>
          </a:solidFill>
          <a:latin typeface="Times New Roman" pitchFamily="18" charset="0"/>
          <a:ea typeface="新細明體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6000">
          <a:solidFill>
            <a:srgbClr val="006699"/>
          </a:solidFill>
          <a:latin typeface="Times New Roman" pitchFamily="18" charset="0"/>
          <a:ea typeface="新細明體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6000">
          <a:solidFill>
            <a:srgbClr val="006699"/>
          </a:solidFill>
          <a:latin typeface="Times New Roman" pitchFamily="18" charset="0"/>
          <a:ea typeface="新細明體" charset="-120"/>
        </a:defRPr>
      </a:lvl9pPr>
    </p:titleStyle>
    <p:bodyStyle>
      <a:lvl1pPr marL="533400" indent="-533400" algn="l" rtl="0" fontAlgn="base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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1158875" indent="-446088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 New Roman" pitchFamily="18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2022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2430463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83845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ea typeface="+mn-ea"/>
        </a:defRPr>
      </a:lvl5pPr>
      <a:lvl6pPr marL="329565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ea typeface="+mn-ea"/>
        </a:defRPr>
      </a:lvl6pPr>
      <a:lvl7pPr marL="375285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ea typeface="+mn-ea"/>
        </a:defRPr>
      </a:lvl7pPr>
      <a:lvl8pPr marL="421005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ea typeface="+mn-ea"/>
        </a:defRPr>
      </a:lvl8pPr>
      <a:lvl9pPr marL="466725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5" name="Freeform 155"/>
          <p:cNvSpPr>
            <a:spLocks/>
          </p:cNvSpPr>
          <p:nvPr/>
        </p:nvSpPr>
        <p:spPr bwMode="auto">
          <a:xfrm>
            <a:off x="1900238" y="260350"/>
            <a:ext cx="6869112" cy="5029200"/>
          </a:xfrm>
          <a:custGeom>
            <a:avLst/>
            <a:gdLst>
              <a:gd name="T0" fmla="*/ 1188 w 4327"/>
              <a:gd name="T1" fmla="*/ 2730 h 3122"/>
              <a:gd name="T2" fmla="*/ 757 w 4327"/>
              <a:gd name="T3" fmla="*/ 2223 h 3122"/>
              <a:gd name="T4" fmla="*/ 89 w 4327"/>
              <a:gd name="T5" fmla="*/ 1491 h 3122"/>
              <a:gd name="T6" fmla="*/ 320 w 4327"/>
              <a:gd name="T7" fmla="*/ 521 h 3122"/>
              <a:gd name="T8" fmla="*/ 2010 w 4327"/>
              <a:gd name="T9" fmla="*/ 13 h 3122"/>
              <a:gd name="T10" fmla="*/ 3842 w 4327"/>
              <a:gd name="T11" fmla="*/ 406 h 3122"/>
              <a:gd name="T12" fmla="*/ 4307 w 4327"/>
              <a:gd name="T13" fmla="*/ 1337 h 3122"/>
              <a:gd name="T14" fmla="*/ 3721 w 4327"/>
              <a:gd name="T15" fmla="*/ 2192 h 3122"/>
              <a:gd name="T16" fmla="*/ 2445 w 4327"/>
              <a:gd name="T17" fmla="*/ 2461 h 3122"/>
              <a:gd name="T18" fmla="*/ 1275 w 4327"/>
              <a:gd name="T19" fmla="*/ 2249 h 3122"/>
              <a:gd name="T20" fmla="*/ 1188 w 4327"/>
              <a:gd name="T21" fmla="*/ 2730 h 3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327" h="3122">
                <a:moveTo>
                  <a:pt x="1188" y="2730"/>
                </a:moveTo>
                <a:cubicBezTo>
                  <a:pt x="1317" y="3122"/>
                  <a:pt x="1048" y="2424"/>
                  <a:pt x="757" y="2223"/>
                </a:cubicBezTo>
                <a:cubicBezTo>
                  <a:pt x="465" y="2022"/>
                  <a:pt x="162" y="1775"/>
                  <a:pt x="89" y="1491"/>
                </a:cubicBezTo>
                <a:cubicBezTo>
                  <a:pt x="16" y="1207"/>
                  <a:pt x="0" y="767"/>
                  <a:pt x="320" y="521"/>
                </a:cubicBezTo>
                <a:cubicBezTo>
                  <a:pt x="640" y="275"/>
                  <a:pt x="1423" y="32"/>
                  <a:pt x="2010" y="13"/>
                </a:cubicBezTo>
                <a:cubicBezTo>
                  <a:pt x="2647" y="0"/>
                  <a:pt x="3464" y="161"/>
                  <a:pt x="3842" y="406"/>
                </a:cubicBezTo>
                <a:cubicBezTo>
                  <a:pt x="4224" y="627"/>
                  <a:pt x="4327" y="1039"/>
                  <a:pt x="4307" y="1337"/>
                </a:cubicBezTo>
                <a:cubicBezTo>
                  <a:pt x="4286" y="1635"/>
                  <a:pt x="4031" y="2005"/>
                  <a:pt x="3721" y="2192"/>
                </a:cubicBezTo>
                <a:cubicBezTo>
                  <a:pt x="3411" y="2379"/>
                  <a:pt x="2853" y="2452"/>
                  <a:pt x="2445" y="2461"/>
                </a:cubicBezTo>
                <a:cubicBezTo>
                  <a:pt x="2037" y="2470"/>
                  <a:pt x="1485" y="2204"/>
                  <a:pt x="1275" y="2249"/>
                </a:cubicBezTo>
                <a:cubicBezTo>
                  <a:pt x="967" y="2312"/>
                  <a:pt x="1058" y="2338"/>
                  <a:pt x="1188" y="273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9525" cap="flat" cmpd="sng">
            <a:solidFill>
              <a:srgbClr val="96969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endParaRPr lang="zh-TW" alt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589588" y="5934075"/>
            <a:ext cx="4116387" cy="735013"/>
          </a:xfrm>
          <a:noFill/>
          <a:ln/>
        </p:spPr>
        <p:txBody>
          <a:bodyPr/>
          <a:lstStyle/>
          <a:p>
            <a:pPr algn="r"/>
            <a:r>
              <a:rPr lang="zh-TW" altLang="en-US" sz="2300" dirty="0">
                <a:solidFill>
                  <a:srgbClr val="006699"/>
                </a:solidFill>
                <a:latin typeface="+mj-ea"/>
                <a:ea typeface="+mj-ea"/>
              </a:rPr>
              <a:t>康樂股長製</a:t>
            </a:r>
          </a:p>
        </p:txBody>
      </p:sp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2360613" y="836613"/>
            <a:ext cx="5905500" cy="2879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2700">
                <a:solidFill>
                  <a:srgbClr val="969696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zh-TW" altLang="en-US" sz="3600" b="1" kern="1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華康新特明體" pitchFamily="49" charset="-120"/>
                <a:ea typeface="華康新特明體" pitchFamily="49" charset="-120"/>
              </a:rPr>
              <a:t>旅遊說明書</a:t>
            </a:r>
          </a:p>
          <a:p>
            <a:pPr algn="ctr"/>
            <a:r>
              <a:rPr lang="zh-TW" altLang="en-US" sz="3600" b="1" kern="1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華康新特明體" pitchFamily="49" charset="-120"/>
                <a:ea typeface="華康新特明體" pitchFamily="49" charset="-120"/>
              </a:rPr>
              <a:t>花東之旅</a:t>
            </a:r>
          </a:p>
        </p:txBody>
      </p:sp>
      <p:pic>
        <p:nvPicPr>
          <p:cNvPr id="5276" name="Picture 156" descr="圖片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663" y="3860800"/>
            <a:ext cx="3827462" cy="297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7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舉辦事由</a:t>
            </a: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/>
              <a:t>聯絡同學間的情感</a:t>
            </a:r>
          </a:p>
          <a:p>
            <a:r>
              <a:rPr lang="zh-TW" altLang="en-US"/>
              <a:t>留下美好的回憶</a:t>
            </a:r>
          </a:p>
          <a:p>
            <a:r>
              <a:rPr lang="zh-TW" altLang="en-US"/>
              <a:t>提倡正當的休閒娛樂活動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9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行程安排</a:t>
            </a:r>
          </a:p>
        </p:txBody>
      </p:sp>
      <p:sp>
        <p:nvSpPr>
          <p:cNvPr id="7190" name="Rectangle 2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/>
              <a:t>第一天</a:t>
            </a:r>
          </a:p>
          <a:p>
            <a:pPr lvl="1"/>
            <a:r>
              <a:rPr lang="zh-TW" altLang="en-US"/>
              <a:t>太魯閣、天祥</a:t>
            </a:r>
            <a:endParaRPr lang="zh-TW" altLang="en-US">
              <a:sym typeface="Webdings" pitchFamily="18" charset="2"/>
            </a:endParaRPr>
          </a:p>
          <a:p>
            <a:r>
              <a:rPr lang="zh-TW" altLang="en-US"/>
              <a:t>第二天</a:t>
            </a:r>
          </a:p>
          <a:p>
            <a:pPr lvl="1"/>
            <a:r>
              <a:rPr lang="zh-TW" altLang="en-US"/>
              <a:t>八仙洞、三仙台、初鹿牧場、知本溫泉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9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秀姑巒溪泛舟</a:t>
            </a:r>
          </a:p>
        </p:txBody>
      </p:sp>
      <p:sp>
        <p:nvSpPr>
          <p:cNvPr id="10260" name="Rectangle 2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/>
              <a:t>驚險刺激</a:t>
            </a:r>
          </a:p>
          <a:p>
            <a:r>
              <a:rPr lang="zh-TW" altLang="en-US"/>
              <a:t>冒險犯難</a:t>
            </a:r>
          </a:p>
          <a:p>
            <a:r>
              <a:rPr lang="zh-TW" altLang="en-US"/>
              <a:t>發揮同舟共濟精神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初鹿牧場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/>
              <a:t>集合時間：</a:t>
            </a:r>
            <a:r>
              <a:rPr lang="en-US" altLang="zh-TW"/>
              <a:t>6 </a:t>
            </a:r>
            <a:r>
              <a:rPr lang="zh-TW" altLang="en-US"/>
              <a:t>月 </a:t>
            </a:r>
            <a:r>
              <a:rPr lang="en-US" altLang="zh-TW"/>
              <a:t>30 </a:t>
            </a:r>
            <a:r>
              <a:rPr lang="zh-TW" altLang="en-US"/>
              <a:t>日 </a:t>
            </a:r>
            <a:r>
              <a:rPr lang="en-US" altLang="zh-TW"/>
              <a:t>8:30 AM</a:t>
            </a:r>
          </a:p>
          <a:p>
            <a:r>
              <a:rPr lang="zh-TW" altLang="en-US"/>
              <a:t>集合地點：學校正門口</a:t>
            </a:r>
          </a:p>
          <a:p>
            <a:r>
              <a:rPr lang="zh-TW" altLang="en-US"/>
              <a:t>到達目的地，請依照班長指示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8" name="Rectangle 8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知本溫泉浴</a:t>
            </a:r>
          </a:p>
        </p:txBody>
      </p:sp>
      <p:sp>
        <p:nvSpPr>
          <p:cNvPr id="9299" name="Rectangle 8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/>
              <a:t>振奮精神</a:t>
            </a:r>
          </a:p>
          <a:p>
            <a:r>
              <a:rPr lang="zh-TW" altLang="en-US"/>
              <a:t>消除疲勞</a:t>
            </a:r>
          </a:p>
          <a:p>
            <a:r>
              <a:rPr lang="zh-TW" altLang="en-US"/>
              <a:t>美容養顏</a:t>
            </a:r>
          </a:p>
          <a:p>
            <a:r>
              <a:rPr lang="zh-TW" altLang="en-US"/>
              <a:t>促進新陳代謝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7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攜帶物品</a:t>
            </a:r>
          </a:p>
        </p:txBody>
      </p:sp>
      <p:sp>
        <p:nvSpPr>
          <p:cNvPr id="11278" name="Rectangle 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/>
              <a:t>個人換洗衣物、盥洗用具、保養品</a:t>
            </a:r>
          </a:p>
          <a:p>
            <a:r>
              <a:rPr lang="zh-TW" altLang="en-US"/>
              <a:t>禦寒的厚毛衣、或外套一件</a:t>
            </a:r>
          </a:p>
          <a:p>
            <a:r>
              <a:rPr lang="zh-TW" altLang="en-US"/>
              <a:t>個人隨身必備的醫藥用品</a:t>
            </a:r>
          </a:p>
          <a:p>
            <a:r>
              <a:rPr lang="zh-TW" altLang="en-US"/>
              <a:t>相機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須知事項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/>
              <a:t>集合時間：</a:t>
            </a:r>
            <a:r>
              <a:rPr lang="en-US" altLang="zh-TW"/>
              <a:t>6 </a:t>
            </a:r>
            <a:r>
              <a:rPr lang="zh-TW" altLang="en-US"/>
              <a:t>月 </a:t>
            </a:r>
            <a:r>
              <a:rPr lang="en-US" altLang="zh-TW"/>
              <a:t>30 </a:t>
            </a:r>
            <a:r>
              <a:rPr lang="zh-TW" altLang="en-US"/>
              <a:t>日 </a:t>
            </a:r>
            <a:r>
              <a:rPr lang="en-US" altLang="zh-TW"/>
              <a:t>8:30 AM</a:t>
            </a:r>
          </a:p>
          <a:p>
            <a:r>
              <a:rPr lang="zh-TW" altLang="en-US"/>
              <a:t>集合地點：學校正門口</a:t>
            </a:r>
          </a:p>
          <a:p>
            <a:r>
              <a:rPr lang="zh-TW" altLang="en-US"/>
              <a:t>到達目的地，請依照班長指示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nes On Blue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Lines On Blue">
      <a:majorFont>
        <a:latin typeface="Times New Roman"/>
        <a:ea typeface="新細明體"/>
        <a:cs typeface=""/>
      </a:majorFont>
      <a:minorFont>
        <a:latin typeface="Times New Roman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zh-TW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新細明體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zh-TW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新細明體" charset="-120"/>
          </a:defRPr>
        </a:defPPr>
      </a:lstStyle>
    </a:lnDef>
  </a:objectDefaults>
  <a:extraClrSchemeLst>
    <a:extraClrScheme>
      <a:clrScheme name="Lines On Blue 1">
        <a:dk1>
          <a:srgbClr val="000000"/>
        </a:dk1>
        <a:lt1>
          <a:srgbClr val="FFFFFF"/>
        </a:lt1>
        <a:dk2>
          <a:srgbClr val="000000"/>
        </a:dk2>
        <a:lt2>
          <a:srgbClr val="00FF66"/>
        </a:lt2>
        <a:accent1>
          <a:srgbClr val="FF9933"/>
        </a:accent1>
        <a:accent2>
          <a:srgbClr val="00CC00"/>
        </a:accent2>
        <a:accent3>
          <a:srgbClr val="AAAAAA"/>
        </a:accent3>
        <a:accent4>
          <a:srgbClr val="DADADA"/>
        </a:accent4>
        <a:accent5>
          <a:srgbClr val="FFCAAD"/>
        </a:accent5>
        <a:accent6>
          <a:srgbClr val="00B900"/>
        </a:accent6>
        <a:hlink>
          <a:srgbClr val="FF33CC"/>
        </a:hlink>
        <a:folHlink>
          <a:srgbClr val="000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nes On Blue 2">
        <a:dk1>
          <a:srgbClr val="000000"/>
        </a:dk1>
        <a:lt1>
          <a:srgbClr val="FFFFFF"/>
        </a:lt1>
        <a:dk2>
          <a:srgbClr val="000000"/>
        </a:dk2>
        <a:lt2>
          <a:srgbClr val="FFFF00"/>
        </a:lt2>
        <a:accent1>
          <a:srgbClr val="FF9933"/>
        </a:accent1>
        <a:accent2>
          <a:srgbClr val="0000FF"/>
        </a:accent2>
        <a:accent3>
          <a:srgbClr val="AAAAAA"/>
        </a:accent3>
        <a:accent4>
          <a:srgbClr val="DADADA"/>
        </a:accent4>
        <a:accent5>
          <a:srgbClr val="FFCAAD"/>
        </a:accent5>
        <a:accent6>
          <a:srgbClr val="0000E7"/>
        </a:accent6>
        <a:hlink>
          <a:srgbClr val="FF33CC"/>
        </a:hlink>
        <a:folHlink>
          <a:srgbClr val="000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nes On Blue 3">
        <a:dk1>
          <a:srgbClr val="000000"/>
        </a:dk1>
        <a:lt1>
          <a:srgbClr val="CCCCFF"/>
        </a:lt1>
        <a:dk2>
          <a:srgbClr val="660066"/>
        </a:dk2>
        <a:lt2>
          <a:srgbClr val="99CCFF"/>
        </a:lt2>
        <a:accent1>
          <a:srgbClr val="33CCFF"/>
        </a:accent1>
        <a:accent2>
          <a:srgbClr val="6699FF"/>
        </a:accent2>
        <a:accent3>
          <a:srgbClr val="E2E2FF"/>
        </a:accent3>
        <a:accent4>
          <a:srgbClr val="000000"/>
        </a:accent4>
        <a:accent5>
          <a:srgbClr val="ADE2FF"/>
        </a:accent5>
        <a:accent6>
          <a:srgbClr val="5C8AE7"/>
        </a:accent6>
        <a:hlink>
          <a:srgbClr val="6666FF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nes On Blue 4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nes On Blue 5">
        <a:dk1>
          <a:srgbClr val="000066"/>
        </a:dk1>
        <a:lt1>
          <a:srgbClr val="EAEAEA"/>
        </a:lt1>
        <a:dk2>
          <a:srgbClr val="660066"/>
        </a:dk2>
        <a:lt2>
          <a:srgbClr val="CBCBCB"/>
        </a:lt2>
        <a:accent1>
          <a:srgbClr val="330099"/>
        </a:accent1>
        <a:accent2>
          <a:srgbClr val="FF7C80"/>
        </a:accent2>
        <a:accent3>
          <a:srgbClr val="B8AAB8"/>
        </a:accent3>
        <a:accent4>
          <a:srgbClr val="C8C8C8"/>
        </a:accent4>
        <a:accent5>
          <a:srgbClr val="ADAACA"/>
        </a:accent5>
        <a:accent6>
          <a:srgbClr val="E77073"/>
        </a:accent6>
        <a:hlink>
          <a:srgbClr val="6666FF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nes On Blue 6">
        <a:dk1>
          <a:srgbClr val="000080"/>
        </a:dk1>
        <a:lt1>
          <a:srgbClr val="EAEAEA"/>
        </a:lt1>
        <a:dk2>
          <a:srgbClr val="9933FF"/>
        </a:dk2>
        <a:lt2>
          <a:srgbClr val="CBCBCB"/>
        </a:lt2>
        <a:accent1>
          <a:srgbClr val="00CC99"/>
        </a:accent1>
        <a:accent2>
          <a:srgbClr val="00CCFF"/>
        </a:accent2>
        <a:accent3>
          <a:srgbClr val="CAADFF"/>
        </a:accent3>
        <a:accent4>
          <a:srgbClr val="C8C8C8"/>
        </a:accent4>
        <a:accent5>
          <a:srgbClr val="AAE2CA"/>
        </a:accent5>
        <a:accent6>
          <a:srgbClr val="00B9E7"/>
        </a:accent6>
        <a:hlink>
          <a:srgbClr val="6666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nes On Blue 7">
        <a:dk1>
          <a:srgbClr val="000000"/>
        </a:dk1>
        <a:lt1>
          <a:srgbClr val="FFFFCC"/>
        </a:lt1>
        <a:dk2>
          <a:srgbClr val="660066"/>
        </a:dk2>
        <a:lt2>
          <a:srgbClr val="FFFFFF"/>
        </a:lt2>
        <a:accent1>
          <a:srgbClr val="99CCFF"/>
        </a:accent1>
        <a:accent2>
          <a:srgbClr val="FFCC99"/>
        </a:accent2>
        <a:accent3>
          <a:srgbClr val="FFFFE2"/>
        </a:accent3>
        <a:accent4>
          <a:srgbClr val="000000"/>
        </a:accent4>
        <a:accent5>
          <a:srgbClr val="CAE2FF"/>
        </a:accent5>
        <a:accent6>
          <a:srgbClr val="E7B98A"/>
        </a:accent6>
        <a:hlink>
          <a:srgbClr val="CC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802</TotalTime>
  <Words>151</Words>
  <Application>Microsoft Office PowerPoint</Application>
  <PresentationFormat>A4 紙張 (210x297 公釐)</PresentationFormat>
  <Paragraphs>41</Paragraphs>
  <Slides>8</Slides>
  <Notes>7</Notes>
  <HiddenSlides>0</HiddenSlides>
  <MMClips>0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  <vt:variant>
        <vt:lpstr>自訂放映</vt:lpstr>
      </vt:variant>
      <vt:variant>
        <vt:i4>1</vt:i4>
      </vt:variant>
    </vt:vector>
  </HeadingPairs>
  <TitlesOfParts>
    <vt:vector size="10" baseType="lpstr">
      <vt:lpstr>Lines On Blue</vt:lpstr>
      <vt:lpstr>PowerPoint 簡報</vt:lpstr>
      <vt:lpstr>舉辦事由</vt:lpstr>
      <vt:lpstr>行程安排</vt:lpstr>
      <vt:lpstr>秀姑巒溪泛舟</vt:lpstr>
      <vt:lpstr>初鹿牧場</vt:lpstr>
      <vt:lpstr>知本溫泉浴</vt:lpstr>
      <vt:lpstr>攜帶物品</vt:lpstr>
      <vt:lpstr>須知事項</vt:lpstr>
      <vt:lpstr>員工旅遊行程說明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沒有投影片標題</dc:title>
  <dc:creator>Yolanda Chiang</dc:creator>
  <cp:lastModifiedBy>思蓉</cp:lastModifiedBy>
  <cp:revision>52</cp:revision>
  <dcterms:created xsi:type="dcterms:W3CDTF">1995-06-17T23:31:02Z</dcterms:created>
  <dcterms:modified xsi:type="dcterms:W3CDTF">2013-06-04T04:15:59Z</dcterms:modified>
</cp:coreProperties>
</file>