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52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996952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458658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chemeClr val="tx1"/>
                </a:solidFill>
                <a:latin typeface="華康細圓體" pitchFamily="49" charset="-120"/>
                <a:ea typeface="華康細圓體" pitchFamily="49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6039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6299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7293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2683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188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9869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3392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704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528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7427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51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0" y="6524625"/>
            <a:ext cx="91440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44016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520" y="1711349"/>
            <a:ext cx="8640960" cy="4741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F4934-9732-415D-B38F-0DD6B72DA311}" type="datetimeFigureOut">
              <a:rPr lang="zh-TW" altLang="en-US" smtClean="0"/>
              <a:t>2012/11/19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2CA4E-411F-48A3-A569-19736EB8FDB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28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7000" kern="1200" baseline="0">
          <a:solidFill>
            <a:schemeClr val="tx1"/>
          </a:solidFill>
          <a:latin typeface="Britannic Bold" pitchFamily="34" charset="0"/>
          <a:ea typeface="華康新特圓體" pitchFamily="49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認識數位相機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班　　級：資二乙</a:t>
            </a:r>
          </a:p>
          <a:p>
            <a:r>
              <a:rPr lang="zh-TW" altLang="en-US" smtClean="0"/>
              <a:t>學生姓名：李明儀</a:t>
            </a:r>
          </a:p>
          <a:p>
            <a:endParaRPr lang="zh-TW" altLang="en-US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23850" y="2484185"/>
            <a:ext cx="309602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200">
                <a:latin typeface="華康細黑體" pitchFamily="49" charset="-120"/>
                <a:ea typeface="華康細黑體" pitchFamily="49" charset="-120"/>
              </a:rPr>
              <a:t>攝影社教學活動</a:t>
            </a:r>
          </a:p>
        </p:txBody>
      </p:sp>
    </p:spTree>
    <p:extLst>
      <p:ext uri="{BB962C8B-B14F-4D97-AF65-F5344CB8AC3E}">
        <p14:creationId xmlns:p14="http://schemas.microsoft.com/office/powerpoint/2010/main" val="344377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目錄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0290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認識數位相機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數位相機是利用感光元件，將鏡頭聚焦的光線轉換成數位訊號</a:t>
            </a:r>
          </a:p>
          <a:p>
            <a:r>
              <a:rPr lang="zh-TW" altLang="en-US" smtClean="0"/>
              <a:t>照片儲存在記憶卡中</a:t>
            </a:r>
            <a:endParaRPr lang="zh-TW" altLang="en-US"/>
          </a:p>
        </p:txBody>
      </p:sp>
      <p:pic>
        <p:nvPicPr>
          <p:cNvPr id="4" name="Picture 9" descr="C:\Documents and Settings\思蓉\Local Settings\Temporary Internet Files\Content.IE5\O3NE5ZMF\MP900431037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1667"/>
          <a:stretch/>
        </p:blipFill>
        <p:spPr bwMode="auto">
          <a:xfrm rot="188444">
            <a:off x="2051720" y="3830921"/>
            <a:ext cx="6858000" cy="2628900"/>
          </a:xfrm>
          <a:prstGeom prst="roundRect">
            <a:avLst>
              <a:gd name="adj" fmla="val 34170"/>
            </a:avLst>
          </a:prstGeom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Above"/>
            <a:lightRig rig="glow" dir="t">
              <a:rot lat="0" lon="0" rev="14100000"/>
            </a:lightRig>
          </a:scene3d>
          <a:sp3d prstMaterial="softEdge">
            <a:bevelT w="127000" prst="artDeco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685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傳統相機</a:t>
            </a:r>
            <a:r>
              <a:rPr lang="en-US" altLang="zh-TW" smtClean="0"/>
              <a:t>vs.</a:t>
            </a:r>
            <a:r>
              <a:rPr lang="zh-TW" altLang="en-US" smtClean="0"/>
              <a:t>數位相機</a:t>
            </a:r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2405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數位相機的優點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體積小、易於攜帶</a:t>
            </a:r>
          </a:p>
          <a:p>
            <a:r>
              <a:rPr lang="zh-TW" altLang="en-US" smtClean="0"/>
              <a:t>即拍即得</a:t>
            </a:r>
          </a:p>
          <a:p>
            <a:r>
              <a:rPr lang="zh-TW" altLang="en-US" smtClean="0"/>
              <a:t>不須底片</a:t>
            </a:r>
          </a:p>
          <a:p>
            <a:r>
              <a:rPr lang="zh-TW" altLang="en-US" smtClean="0"/>
              <a:t>照片可長久保存</a:t>
            </a:r>
          </a:p>
          <a:p>
            <a:r>
              <a:rPr lang="zh-TW" altLang="en-US" smtClean="0"/>
              <a:t>照片易於後製編修</a:t>
            </a:r>
            <a:endParaRPr lang="zh-TW" altLang="en-US"/>
          </a:p>
        </p:txBody>
      </p:sp>
      <p:grpSp>
        <p:nvGrpSpPr>
          <p:cNvPr id="4" name="Group 88"/>
          <p:cNvGrpSpPr>
            <a:grpSpLocks/>
          </p:cNvGrpSpPr>
          <p:nvPr/>
        </p:nvGrpSpPr>
        <p:grpSpPr bwMode="auto">
          <a:xfrm>
            <a:off x="5076056" y="3861048"/>
            <a:ext cx="3691830" cy="2529559"/>
            <a:chOff x="3016" y="2205"/>
            <a:chExt cx="2449" cy="1678"/>
          </a:xfrm>
        </p:grpSpPr>
        <p:sp>
          <p:nvSpPr>
            <p:cNvPr id="5" name="Rectangle 86"/>
            <p:cNvSpPr>
              <a:spLocks noChangeArrowheads="1"/>
            </p:cNvSpPr>
            <p:nvPr/>
          </p:nvSpPr>
          <p:spPr bwMode="auto">
            <a:xfrm rot="581643">
              <a:off x="3016" y="2205"/>
              <a:ext cx="2449" cy="167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TW" altLang="en-US"/>
            </a:p>
          </p:txBody>
        </p:sp>
        <p:pic>
          <p:nvPicPr>
            <p:cNvPr id="6" name="Picture 84" descr="MP900149018[2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1643">
              <a:off x="3116" y="2295"/>
              <a:ext cx="2257" cy="1505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85339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感謝您的參與</a:t>
            </a:r>
            <a:endParaRPr lang="zh-TW" altLang="en-US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mtClean="0"/>
              <a:t>Thanks!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86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觀點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66</Words>
  <Application>Microsoft Office PowerPoint</Application>
  <PresentationFormat>如螢幕大小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Office 佈景主題</vt:lpstr>
      <vt:lpstr>認識數位相機</vt:lpstr>
      <vt:lpstr>目錄</vt:lpstr>
      <vt:lpstr>認識數位相機</vt:lpstr>
      <vt:lpstr>傳統相機vs.數位相機</vt:lpstr>
      <vt:lpstr>數位相機的優點</vt:lpstr>
      <vt:lpstr>感謝您的參與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認識數位相機</dc:title>
  <dc:creator>e052</dc:creator>
  <cp:lastModifiedBy>e052</cp:lastModifiedBy>
  <cp:revision>1</cp:revision>
  <dcterms:created xsi:type="dcterms:W3CDTF">2012-11-19T06:19:12Z</dcterms:created>
  <dcterms:modified xsi:type="dcterms:W3CDTF">2012-11-19T06:35:56Z</dcterms:modified>
</cp:coreProperties>
</file>