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FFCC"/>
    <a:srgbClr val="FFFF66"/>
    <a:srgbClr val="FFFF99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36" autoAdjust="0"/>
  </p:normalViewPr>
  <p:slideViewPr>
    <p:cSldViewPr>
      <p:cViewPr>
        <p:scale>
          <a:sx n="44" d="100"/>
          <a:sy n="44" d="100"/>
        </p:scale>
        <p:origin x="-413" y="-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microsoft.com/office/2007/relationships/hdphoto" Target="../media/hdphoto5.wdp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Documents and Settings\思蓉\Local Settings\Temporary Internet Files\Content.IE5\TJY9XHO0\MP900178899[2]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640"/>
          <a:stretch/>
        </p:blipFill>
        <p:spPr bwMode="auto">
          <a:xfrm>
            <a:off x="0" y="0"/>
            <a:ext cx="44632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思蓉\Local Settings\Temporary Internet Files\Content.IE5\S0LBUXHB\MP900423140[1]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5589"/>
          <a:stretch/>
        </p:blipFill>
        <p:spPr bwMode="auto">
          <a:xfrm>
            <a:off x="4463295" y="2780929"/>
            <a:ext cx="4680705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2249" y="4379373"/>
            <a:ext cx="8924247" cy="1642579"/>
          </a:xfrm>
          <a:noFill/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zh-TW" altLang="en-US" sz="11000" b="0">
                <a:effectLst>
                  <a:innerShdw blurRad="114300">
                    <a:prstClr val="black"/>
                  </a:inn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pic>
        <p:nvPicPr>
          <p:cNvPr id="21" name="Picture 7" descr="C:\Documents and Settings\思蓉\Local Settings\Temporary Internet Files\Content.IE5\AOAWWW1A\MP900432870[1].jpg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41" b="25168"/>
          <a:stretch/>
        </p:blipFill>
        <p:spPr bwMode="auto">
          <a:xfrm>
            <a:off x="4067944" y="404664"/>
            <a:ext cx="4664958" cy="3281153"/>
          </a:xfrm>
          <a:prstGeom prst="rect">
            <a:avLst/>
          </a:prstGeom>
          <a:solidFill>
            <a:srgbClr val="FFFFFF">
              <a:shade val="85000"/>
            </a:srgbClr>
          </a:solidFill>
          <a:ln w="1524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" name="Picture 88" descr="C:\Documents and Settings\思蓉\Local Settings\Temporary Internet Files\Content.IE5\J1NATWL7\MP900449092[1].jpg"/>
          <p:cNvPicPr>
            <a:picLocks noChangeAspect="1" noChangeArrowheads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1778" b="95111" l="38000" r="5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745" t="84004" r="42059" b="6529"/>
          <a:stretch/>
        </p:blipFill>
        <p:spPr bwMode="auto">
          <a:xfrm rot="1121842">
            <a:off x="6000603" y="176893"/>
            <a:ext cx="484615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57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045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1315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8088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6216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619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6817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zh-TW" altLang="en-US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3539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5317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067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201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microsoft.com/office/2007/relationships/hdphoto" Target="../media/hdphoto3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思蓉\Local Settings\Temporary Internet Files\Content.IE5\GNU0GQS8\MP900227749[1].jp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25" t="12202"/>
          <a:stretch/>
        </p:blipFill>
        <p:spPr bwMode="auto">
          <a:xfrm>
            <a:off x="4067944" y="0"/>
            <a:ext cx="5076056" cy="382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Documents and Settings\思蓉\Local Settings\Temporary Internet Files\Content.IE5\O3NE5ZMF\MP900430852[1].jpg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5102"/>
          <a:stretch/>
        </p:blipFill>
        <p:spPr bwMode="auto">
          <a:xfrm>
            <a:off x="0" y="0"/>
            <a:ext cx="5029646" cy="307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思蓉\Local Settings\Temporary Internet Files\Content.IE5\5JW82Z5M\MP900289061[1].jpg"/>
          <p:cNvPicPr>
            <a:picLocks noChangeAspect="1" noChangeArrowheads="1"/>
          </p:cNvPicPr>
          <p:nvPr userDrawn="1"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263"/>
          <a:stretch/>
        </p:blipFill>
        <p:spPr bwMode="auto">
          <a:xfrm flipH="1">
            <a:off x="4356847" y="0"/>
            <a:ext cx="4787153" cy="339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手繪多邊形 10"/>
          <p:cNvSpPr/>
          <p:nvPr userDrawn="1"/>
        </p:nvSpPr>
        <p:spPr>
          <a:xfrm flipH="1">
            <a:off x="-108522" y="1699175"/>
            <a:ext cx="9314662" cy="5158825"/>
          </a:xfrm>
          <a:custGeom>
            <a:avLst/>
            <a:gdLst>
              <a:gd name="connsiteX0" fmla="*/ 0 w 7234748"/>
              <a:gd name="connsiteY0" fmla="*/ 1412111 h 3829722"/>
              <a:gd name="connsiteX1" fmla="*/ 358815 w 7234748"/>
              <a:gd name="connsiteY1" fmla="*/ 1493134 h 3829722"/>
              <a:gd name="connsiteX2" fmla="*/ 578734 w 7234748"/>
              <a:gd name="connsiteY2" fmla="*/ 1551007 h 3829722"/>
              <a:gd name="connsiteX3" fmla="*/ 925975 w 7234748"/>
              <a:gd name="connsiteY3" fmla="*/ 1620456 h 3829722"/>
              <a:gd name="connsiteX4" fmla="*/ 1226917 w 7234748"/>
              <a:gd name="connsiteY4" fmla="*/ 1701478 h 3829722"/>
              <a:gd name="connsiteX5" fmla="*/ 2071868 w 7234748"/>
              <a:gd name="connsiteY5" fmla="*/ 1805651 h 3829722"/>
              <a:gd name="connsiteX6" fmla="*/ 2928395 w 7234748"/>
              <a:gd name="connsiteY6" fmla="*/ 1736202 h 3829722"/>
              <a:gd name="connsiteX7" fmla="*/ 3715473 w 7234748"/>
              <a:gd name="connsiteY7" fmla="*/ 1400537 h 3829722"/>
              <a:gd name="connsiteX8" fmla="*/ 4004841 w 7234748"/>
              <a:gd name="connsiteY8" fmla="*/ 1192192 h 3829722"/>
              <a:gd name="connsiteX9" fmla="*/ 4595149 w 7234748"/>
              <a:gd name="connsiteY9" fmla="*/ 381964 h 3829722"/>
              <a:gd name="connsiteX10" fmla="*/ 4861367 w 7234748"/>
              <a:gd name="connsiteY10" fmla="*/ 92597 h 3829722"/>
              <a:gd name="connsiteX11" fmla="*/ 5185458 w 7234748"/>
              <a:gd name="connsiteY11" fmla="*/ 0 h 3829722"/>
              <a:gd name="connsiteX12" fmla="*/ 5602147 w 7234748"/>
              <a:gd name="connsiteY12" fmla="*/ 57873 h 3829722"/>
              <a:gd name="connsiteX13" fmla="*/ 5833641 w 7234748"/>
              <a:gd name="connsiteY13" fmla="*/ 127321 h 3829722"/>
              <a:gd name="connsiteX14" fmla="*/ 6643868 w 7234748"/>
              <a:gd name="connsiteY14" fmla="*/ 555585 h 3829722"/>
              <a:gd name="connsiteX15" fmla="*/ 6910086 w 7234748"/>
              <a:gd name="connsiteY15" fmla="*/ 775504 h 3829722"/>
              <a:gd name="connsiteX16" fmla="*/ 7164729 w 7234748"/>
              <a:gd name="connsiteY16" fmla="*/ 1192192 h 3829722"/>
              <a:gd name="connsiteX17" fmla="*/ 7211028 w 7234748"/>
              <a:gd name="connsiteY17" fmla="*/ 1365813 h 3829722"/>
              <a:gd name="connsiteX18" fmla="*/ 7199453 w 7234748"/>
              <a:gd name="connsiteY18" fmla="*/ 2037144 h 3829722"/>
              <a:gd name="connsiteX19" fmla="*/ 7048982 w 7234748"/>
              <a:gd name="connsiteY19" fmla="*/ 2685326 h 3829722"/>
              <a:gd name="connsiteX20" fmla="*/ 6991109 w 7234748"/>
              <a:gd name="connsiteY20" fmla="*/ 2789499 h 3829722"/>
              <a:gd name="connsiteX21" fmla="*/ 6852213 w 7234748"/>
              <a:gd name="connsiteY21" fmla="*/ 3055716 h 3829722"/>
              <a:gd name="connsiteX22" fmla="*/ 6724891 w 7234748"/>
              <a:gd name="connsiteY22" fmla="*/ 3171463 h 3829722"/>
              <a:gd name="connsiteX23" fmla="*/ 6620719 w 7234748"/>
              <a:gd name="connsiteY23" fmla="*/ 3252486 h 3829722"/>
              <a:gd name="connsiteX24" fmla="*/ 6180881 w 7234748"/>
              <a:gd name="connsiteY24" fmla="*/ 3460830 h 3829722"/>
              <a:gd name="connsiteX25" fmla="*/ 5798917 w 7234748"/>
              <a:gd name="connsiteY25" fmla="*/ 3588152 h 3829722"/>
              <a:gd name="connsiteX26" fmla="*/ 5428527 w 7234748"/>
              <a:gd name="connsiteY26" fmla="*/ 3657600 h 3829722"/>
              <a:gd name="connsiteX27" fmla="*/ 5081286 w 7234748"/>
              <a:gd name="connsiteY27" fmla="*/ 3738623 h 3829722"/>
              <a:gd name="connsiteX28" fmla="*/ 4039565 w 7234748"/>
              <a:gd name="connsiteY28" fmla="*/ 3808071 h 3829722"/>
              <a:gd name="connsiteX29" fmla="*/ 1041722 w 7234748"/>
              <a:gd name="connsiteY29" fmla="*/ 3750197 h 3829722"/>
              <a:gd name="connsiteX30" fmla="*/ 1006998 w 7234748"/>
              <a:gd name="connsiteY30" fmla="*/ 3727048 h 3829722"/>
              <a:gd name="connsiteX31" fmla="*/ 937549 w 7234748"/>
              <a:gd name="connsiteY31" fmla="*/ 3599726 h 3829722"/>
              <a:gd name="connsiteX32" fmla="*/ 914400 w 7234748"/>
              <a:gd name="connsiteY32" fmla="*/ 3437681 h 3829722"/>
              <a:gd name="connsiteX33" fmla="*/ 752354 w 7234748"/>
              <a:gd name="connsiteY33" fmla="*/ 2870521 h 3829722"/>
              <a:gd name="connsiteX34" fmla="*/ 671332 w 7234748"/>
              <a:gd name="connsiteY34" fmla="*/ 2639028 h 3829722"/>
              <a:gd name="connsiteX35" fmla="*/ 590309 w 7234748"/>
              <a:gd name="connsiteY35" fmla="*/ 2141316 h 3829722"/>
              <a:gd name="connsiteX36" fmla="*/ 474562 w 7234748"/>
              <a:gd name="connsiteY36" fmla="*/ 1597306 h 3829722"/>
              <a:gd name="connsiteX37" fmla="*/ 428263 w 7234748"/>
              <a:gd name="connsiteY37" fmla="*/ 1354238 h 3829722"/>
              <a:gd name="connsiteX38" fmla="*/ 416689 w 7234748"/>
              <a:gd name="connsiteY38" fmla="*/ 1284790 h 3829722"/>
              <a:gd name="connsiteX0" fmla="*/ 0 w 6875933"/>
              <a:gd name="connsiteY0" fmla="*/ 1493134 h 3829722"/>
              <a:gd name="connsiteX1" fmla="*/ 219919 w 6875933"/>
              <a:gd name="connsiteY1" fmla="*/ 1551007 h 3829722"/>
              <a:gd name="connsiteX2" fmla="*/ 567160 w 6875933"/>
              <a:gd name="connsiteY2" fmla="*/ 1620456 h 3829722"/>
              <a:gd name="connsiteX3" fmla="*/ 868102 w 6875933"/>
              <a:gd name="connsiteY3" fmla="*/ 1701478 h 3829722"/>
              <a:gd name="connsiteX4" fmla="*/ 1713053 w 6875933"/>
              <a:gd name="connsiteY4" fmla="*/ 1805651 h 3829722"/>
              <a:gd name="connsiteX5" fmla="*/ 2569580 w 6875933"/>
              <a:gd name="connsiteY5" fmla="*/ 1736202 h 3829722"/>
              <a:gd name="connsiteX6" fmla="*/ 3356658 w 6875933"/>
              <a:gd name="connsiteY6" fmla="*/ 1400537 h 3829722"/>
              <a:gd name="connsiteX7" fmla="*/ 3646026 w 6875933"/>
              <a:gd name="connsiteY7" fmla="*/ 1192192 h 3829722"/>
              <a:gd name="connsiteX8" fmla="*/ 4236334 w 6875933"/>
              <a:gd name="connsiteY8" fmla="*/ 381964 h 3829722"/>
              <a:gd name="connsiteX9" fmla="*/ 4502552 w 6875933"/>
              <a:gd name="connsiteY9" fmla="*/ 92597 h 3829722"/>
              <a:gd name="connsiteX10" fmla="*/ 4826643 w 6875933"/>
              <a:gd name="connsiteY10" fmla="*/ 0 h 3829722"/>
              <a:gd name="connsiteX11" fmla="*/ 5243332 w 6875933"/>
              <a:gd name="connsiteY11" fmla="*/ 57873 h 3829722"/>
              <a:gd name="connsiteX12" fmla="*/ 5474826 w 6875933"/>
              <a:gd name="connsiteY12" fmla="*/ 127321 h 3829722"/>
              <a:gd name="connsiteX13" fmla="*/ 6285053 w 6875933"/>
              <a:gd name="connsiteY13" fmla="*/ 555585 h 3829722"/>
              <a:gd name="connsiteX14" fmla="*/ 6551271 w 6875933"/>
              <a:gd name="connsiteY14" fmla="*/ 775504 h 3829722"/>
              <a:gd name="connsiteX15" fmla="*/ 6805914 w 6875933"/>
              <a:gd name="connsiteY15" fmla="*/ 1192192 h 3829722"/>
              <a:gd name="connsiteX16" fmla="*/ 6852213 w 6875933"/>
              <a:gd name="connsiteY16" fmla="*/ 1365813 h 3829722"/>
              <a:gd name="connsiteX17" fmla="*/ 6840638 w 6875933"/>
              <a:gd name="connsiteY17" fmla="*/ 2037144 h 3829722"/>
              <a:gd name="connsiteX18" fmla="*/ 6690167 w 6875933"/>
              <a:gd name="connsiteY18" fmla="*/ 2685326 h 3829722"/>
              <a:gd name="connsiteX19" fmla="*/ 6632294 w 6875933"/>
              <a:gd name="connsiteY19" fmla="*/ 2789499 h 3829722"/>
              <a:gd name="connsiteX20" fmla="*/ 6493398 w 6875933"/>
              <a:gd name="connsiteY20" fmla="*/ 3055716 h 3829722"/>
              <a:gd name="connsiteX21" fmla="*/ 6366076 w 6875933"/>
              <a:gd name="connsiteY21" fmla="*/ 3171463 h 3829722"/>
              <a:gd name="connsiteX22" fmla="*/ 6261904 w 6875933"/>
              <a:gd name="connsiteY22" fmla="*/ 3252486 h 3829722"/>
              <a:gd name="connsiteX23" fmla="*/ 5822066 w 6875933"/>
              <a:gd name="connsiteY23" fmla="*/ 3460830 h 3829722"/>
              <a:gd name="connsiteX24" fmla="*/ 5440102 w 6875933"/>
              <a:gd name="connsiteY24" fmla="*/ 3588152 h 3829722"/>
              <a:gd name="connsiteX25" fmla="*/ 5069712 w 6875933"/>
              <a:gd name="connsiteY25" fmla="*/ 3657600 h 3829722"/>
              <a:gd name="connsiteX26" fmla="*/ 4722471 w 6875933"/>
              <a:gd name="connsiteY26" fmla="*/ 3738623 h 3829722"/>
              <a:gd name="connsiteX27" fmla="*/ 3680750 w 6875933"/>
              <a:gd name="connsiteY27" fmla="*/ 3808071 h 3829722"/>
              <a:gd name="connsiteX28" fmla="*/ 682907 w 6875933"/>
              <a:gd name="connsiteY28" fmla="*/ 3750197 h 3829722"/>
              <a:gd name="connsiteX29" fmla="*/ 648183 w 6875933"/>
              <a:gd name="connsiteY29" fmla="*/ 3727048 h 3829722"/>
              <a:gd name="connsiteX30" fmla="*/ 578734 w 6875933"/>
              <a:gd name="connsiteY30" fmla="*/ 3599726 h 3829722"/>
              <a:gd name="connsiteX31" fmla="*/ 555585 w 6875933"/>
              <a:gd name="connsiteY31" fmla="*/ 3437681 h 3829722"/>
              <a:gd name="connsiteX32" fmla="*/ 393539 w 6875933"/>
              <a:gd name="connsiteY32" fmla="*/ 2870521 h 3829722"/>
              <a:gd name="connsiteX33" fmla="*/ 312517 w 6875933"/>
              <a:gd name="connsiteY33" fmla="*/ 2639028 h 3829722"/>
              <a:gd name="connsiteX34" fmla="*/ 231494 w 6875933"/>
              <a:gd name="connsiteY34" fmla="*/ 2141316 h 3829722"/>
              <a:gd name="connsiteX35" fmla="*/ 115747 w 6875933"/>
              <a:gd name="connsiteY35" fmla="*/ 1597306 h 3829722"/>
              <a:gd name="connsiteX36" fmla="*/ 69448 w 6875933"/>
              <a:gd name="connsiteY36" fmla="*/ 1354238 h 3829722"/>
              <a:gd name="connsiteX37" fmla="*/ 57874 w 6875933"/>
              <a:gd name="connsiteY37" fmla="*/ 1284790 h 3829722"/>
              <a:gd name="connsiteX0" fmla="*/ 162055 w 6818069"/>
              <a:gd name="connsiteY0" fmla="*/ 1551007 h 3829722"/>
              <a:gd name="connsiteX1" fmla="*/ 509296 w 6818069"/>
              <a:gd name="connsiteY1" fmla="*/ 1620456 h 3829722"/>
              <a:gd name="connsiteX2" fmla="*/ 810238 w 6818069"/>
              <a:gd name="connsiteY2" fmla="*/ 1701478 h 3829722"/>
              <a:gd name="connsiteX3" fmla="*/ 1655189 w 6818069"/>
              <a:gd name="connsiteY3" fmla="*/ 1805651 h 3829722"/>
              <a:gd name="connsiteX4" fmla="*/ 2511716 w 6818069"/>
              <a:gd name="connsiteY4" fmla="*/ 1736202 h 3829722"/>
              <a:gd name="connsiteX5" fmla="*/ 3298794 w 6818069"/>
              <a:gd name="connsiteY5" fmla="*/ 1400537 h 3829722"/>
              <a:gd name="connsiteX6" fmla="*/ 3588162 w 6818069"/>
              <a:gd name="connsiteY6" fmla="*/ 1192192 h 3829722"/>
              <a:gd name="connsiteX7" fmla="*/ 4178470 w 6818069"/>
              <a:gd name="connsiteY7" fmla="*/ 381964 h 3829722"/>
              <a:gd name="connsiteX8" fmla="*/ 4444688 w 6818069"/>
              <a:gd name="connsiteY8" fmla="*/ 92597 h 3829722"/>
              <a:gd name="connsiteX9" fmla="*/ 4768779 w 6818069"/>
              <a:gd name="connsiteY9" fmla="*/ 0 h 3829722"/>
              <a:gd name="connsiteX10" fmla="*/ 5185468 w 6818069"/>
              <a:gd name="connsiteY10" fmla="*/ 57873 h 3829722"/>
              <a:gd name="connsiteX11" fmla="*/ 5416962 w 6818069"/>
              <a:gd name="connsiteY11" fmla="*/ 127321 h 3829722"/>
              <a:gd name="connsiteX12" fmla="*/ 6227189 w 6818069"/>
              <a:gd name="connsiteY12" fmla="*/ 555585 h 3829722"/>
              <a:gd name="connsiteX13" fmla="*/ 6493407 w 6818069"/>
              <a:gd name="connsiteY13" fmla="*/ 775504 h 3829722"/>
              <a:gd name="connsiteX14" fmla="*/ 6748050 w 6818069"/>
              <a:gd name="connsiteY14" fmla="*/ 1192192 h 3829722"/>
              <a:gd name="connsiteX15" fmla="*/ 6794349 w 6818069"/>
              <a:gd name="connsiteY15" fmla="*/ 1365813 h 3829722"/>
              <a:gd name="connsiteX16" fmla="*/ 6782774 w 6818069"/>
              <a:gd name="connsiteY16" fmla="*/ 2037144 h 3829722"/>
              <a:gd name="connsiteX17" fmla="*/ 6632303 w 6818069"/>
              <a:gd name="connsiteY17" fmla="*/ 2685326 h 3829722"/>
              <a:gd name="connsiteX18" fmla="*/ 6574430 w 6818069"/>
              <a:gd name="connsiteY18" fmla="*/ 2789499 h 3829722"/>
              <a:gd name="connsiteX19" fmla="*/ 6435534 w 6818069"/>
              <a:gd name="connsiteY19" fmla="*/ 3055716 h 3829722"/>
              <a:gd name="connsiteX20" fmla="*/ 6308212 w 6818069"/>
              <a:gd name="connsiteY20" fmla="*/ 3171463 h 3829722"/>
              <a:gd name="connsiteX21" fmla="*/ 6204040 w 6818069"/>
              <a:gd name="connsiteY21" fmla="*/ 3252486 h 3829722"/>
              <a:gd name="connsiteX22" fmla="*/ 5764202 w 6818069"/>
              <a:gd name="connsiteY22" fmla="*/ 3460830 h 3829722"/>
              <a:gd name="connsiteX23" fmla="*/ 5382238 w 6818069"/>
              <a:gd name="connsiteY23" fmla="*/ 3588152 h 3829722"/>
              <a:gd name="connsiteX24" fmla="*/ 5011848 w 6818069"/>
              <a:gd name="connsiteY24" fmla="*/ 3657600 h 3829722"/>
              <a:gd name="connsiteX25" fmla="*/ 4664607 w 6818069"/>
              <a:gd name="connsiteY25" fmla="*/ 3738623 h 3829722"/>
              <a:gd name="connsiteX26" fmla="*/ 3622886 w 6818069"/>
              <a:gd name="connsiteY26" fmla="*/ 3808071 h 3829722"/>
              <a:gd name="connsiteX27" fmla="*/ 625043 w 6818069"/>
              <a:gd name="connsiteY27" fmla="*/ 3750197 h 3829722"/>
              <a:gd name="connsiteX28" fmla="*/ 590319 w 6818069"/>
              <a:gd name="connsiteY28" fmla="*/ 3727048 h 3829722"/>
              <a:gd name="connsiteX29" fmla="*/ 520870 w 6818069"/>
              <a:gd name="connsiteY29" fmla="*/ 3599726 h 3829722"/>
              <a:gd name="connsiteX30" fmla="*/ 497721 w 6818069"/>
              <a:gd name="connsiteY30" fmla="*/ 3437681 h 3829722"/>
              <a:gd name="connsiteX31" fmla="*/ 335675 w 6818069"/>
              <a:gd name="connsiteY31" fmla="*/ 2870521 h 3829722"/>
              <a:gd name="connsiteX32" fmla="*/ 254653 w 6818069"/>
              <a:gd name="connsiteY32" fmla="*/ 2639028 h 3829722"/>
              <a:gd name="connsiteX33" fmla="*/ 173630 w 6818069"/>
              <a:gd name="connsiteY33" fmla="*/ 2141316 h 3829722"/>
              <a:gd name="connsiteX34" fmla="*/ 57883 w 6818069"/>
              <a:gd name="connsiteY34" fmla="*/ 1597306 h 3829722"/>
              <a:gd name="connsiteX35" fmla="*/ 11584 w 6818069"/>
              <a:gd name="connsiteY35" fmla="*/ 1354238 h 3829722"/>
              <a:gd name="connsiteX36" fmla="*/ 10 w 6818069"/>
              <a:gd name="connsiteY36" fmla="*/ 1284790 h 3829722"/>
              <a:gd name="connsiteX0" fmla="*/ 162045 w 6818059"/>
              <a:gd name="connsiteY0" fmla="*/ 1551007 h 3829722"/>
              <a:gd name="connsiteX1" fmla="*/ 509286 w 6818059"/>
              <a:gd name="connsiteY1" fmla="*/ 1620456 h 3829722"/>
              <a:gd name="connsiteX2" fmla="*/ 810228 w 6818059"/>
              <a:gd name="connsiteY2" fmla="*/ 1701478 h 3829722"/>
              <a:gd name="connsiteX3" fmla="*/ 1655179 w 6818059"/>
              <a:gd name="connsiteY3" fmla="*/ 1805651 h 3829722"/>
              <a:gd name="connsiteX4" fmla="*/ 2511706 w 6818059"/>
              <a:gd name="connsiteY4" fmla="*/ 1736202 h 3829722"/>
              <a:gd name="connsiteX5" fmla="*/ 3298784 w 6818059"/>
              <a:gd name="connsiteY5" fmla="*/ 1400537 h 3829722"/>
              <a:gd name="connsiteX6" fmla="*/ 3588152 w 6818059"/>
              <a:gd name="connsiteY6" fmla="*/ 1192192 h 3829722"/>
              <a:gd name="connsiteX7" fmla="*/ 4178460 w 6818059"/>
              <a:gd name="connsiteY7" fmla="*/ 381964 h 3829722"/>
              <a:gd name="connsiteX8" fmla="*/ 4444678 w 6818059"/>
              <a:gd name="connsiteY8" fmla="*/ 92597 h 3829722"/>
              <a:gd name="connsiteX9" fmla="*/ 4768769 w 6818059"/>
              <a:gd name="connsiteY9" fmla="*/ 0 h 3829722"/>
              <a:gd name="connsiteX10" fmla="*/ 5185458 w 6818059"/>
              <a:gd name="connsiteY10" fmla="*/ 57873 h 3829722"/>
              <a:gd name="connsiteX11" fmla="*/ 5416952 w 6818059"/>
              <a:gd name="connsiteY11" fmla="*/ 127321 h 3829722"/>
              <a:gd name="connsiteX12" fmla="*/ 6227179 w 6818059"/>
              <a:gd name="connsiteY12" fmla="*/ 555585 h 3829722"/>
              <a:gd name="connsiteX13" fmla="*/ 6493397 w 6818059"/>
              <a:gd name="connsiteY13" fmla="*/ 775504 h 3829722"/>
              <a:gd name="connsiteX14" fmla="*/ 6748040 w 6818059"/>
              <a:gd name="connsiteY14" fmla="*/ 1192192 h 3829722"/>
              <a:gd name="connsiteX15" fmla="*/ 6794339 w 6818059"/>
              <a:gd name="connsiteY15" fmla="*/ 1365813 h 3829722"/>
              <a:gd name="connsiteX16" fmla="*/ 6782764 w 6818059"/>
              <a:gd name="connsiteY16" fmla="*/ 2037144 h 3829722"/>
              <a:gd name="connsiteX17" fmla="*/ 6632293 w 6818059"/>
              <a:gd name="connsiteY17" fmla="*/ 2685326 h 3829722"/>
              <a:gd name="connsiteX18" fmla="*/ 6574420 w 6818059"/>
              <a:gd name="connsiteY18" fmla="*/ 2789499 h 3829722"/>
              <a:gd name="connsiteX19" fmla="*/ 6435524 w 6818059"/>
              <a:gd name="connsiteY19" fmla="*/ 3055716 h 3829722"/>
              <a:gd name="connsiteX20" fmla="*/ 6308202 w 6818059"/>
              <a:gd name="connsiteY20" fmla="*/ 3171463 h 3829722"/>
              <a:gd name="connsiteX21" fmla="*/ 6204030 w 6818059"/>
              <a:gd name="connsiteY21" fmla="*/ 3252486 h 3829722"/>
              <a:gd name="connsiteX22" fmla="*/ 5764192 w 6818059"/>
              <a:gd name="connsiteY22" fmla="*/ 3460830 h 3829722"/>
              <a:gd name="connsiteX23" fmla="*/ 5382228 w 6818059"/>
              <a:gd name="connsiteY23" fmla="*/ 3588152 h 3829722"/>
              <a:gd name="connsiteX24" fmla="*/ 5011838 w 6818059"/>
              <a:gd name="connsiteY24" fmla="*/ 3657600 h 3829722"/>
              <a:gd name="connsiteX25" fmla="*/ 4664597 w 6818059"/>
              <a:gd name="connsiteY25" fmla="*/ 3738623 h 3829722"/>
              <a:gd name="connsiteX26" fmla="*/ 3622876 w 6818059"/>
              <a:gd name="connsiteY26" fmla="*/ 3808071 h 3829722"/>
              <a:gd name="connsiteX27" fmla="*/ 625033 w 6818059"/>
              <a:gd name="connsiteY27" fmla="*/ 3750197 h 3829722"/>
              <a:gd name="connsiteX28" fmla="*/ 590309 w 6818059"/>
              <a:gd name="connsiteY28" fmla="*/ 3727048 h 3829722"/>
              <a:gd name="connsiteX29" fmla="*/ 520860 w 6818059"/>
              <a:gd name="connsiteY29" fmla="*/ 3599726 h 3829722"/>
              <a:gd name="connsiteX30" fmla="*/ 497711 w 6818059"/>
              <a:gd name="connsiteY30" fmla="*/ 3437681 h 3829722"/>
              <a:gd name="connsiteX31" fmla="*/ 335665 w 6818059"/>
              <a:gd name="connsiteY31" fmla="*/ 2870521 h 3829722"/>
              <a:gd name="connsiteX32" fmla="*/ 254643 w 6818059"/>
              <a:gd name="connsiteY32" fmla="*/ 2639028 h 3829722"/>
              <a:gd name="connsiteX33" fmla="*/ 173620 w 6818059"/>
              <a:gd name="connsiteY33" fmla="*/ 2141316 h 3829722"/>
              <a:gd name="connsiteX34" fmla="*/ 57873 w 6818059"/>
              <a:gd name="connsiteY34" fmla="*/ 1597306 h 3829722"/>
              <a:gd name="connsiteX35" fmla="*/ 0 w 6818059"/>
              <a:gd name="connsiteY35" fmla="*/ 1284790 h 3829722"/>
              <a:gd name="connsiteX0" fmla="*/ 162045 w 6818059"/>
              <a:gd name="connsiteY0" fmla="*/ 1551007 h 3829722"/>
              <a:gd name="connsiteX1" fmla="*/ 509286 w 6818059"/>
              <a:gd name="connsiteY1" fmla="*/ 1620456 h 3829722"/>
              <a:gd name="connsiteX2" fmla="*/ 810228 w 6818059"/>
              <a:gd name="connsiteY2" fmla="*/ 1701478 h 3829722"/>
              <a:gd name="connsiteX3" fmla="*/ 1655179 w 6818059"/>
              <a:gd name="connsiteY3" fmla="*/ 1805651 h 3829722"/>
              <a:gd name="connsiteX4" fmla="*/ 2511706 w 6818059"/>
              <a:gd name="connsiteY4" fmla="*/ 1736202 h 3829722"/>
              <a:gd name="connsiteX5" fmla="*/ 3298784 w 6818059"/>
              <a:gd name="connsiteY5" fmla="*/ 1400537 h 3829722"/>
              <a:gd name="connsiteX6" fmla="*/ 3588152 w 6818059"/>
              <a:gd name="connsiteY6" fmla="*/ 1192192 h 3829722"/>
              <a:gd name="connsiteX7" fmla="*/ 4178460 w 6818059"/>
              <a:gd name="connsiteY7" fmla="*/ 381964 h 3829722"/>
              <a:gd name="connsiteX8" fmla="*/ 4444678 w 6818059"/>
              <a:gd name="connsiteY8" fmla="*/ 92597 h 3829722"/>
              <a:gd name="connsiteX9" fmla="*/ 4768769 w 6818059"/>
              <a:gd name="connsiteY9" fmla="*/ 0 h 3829722"/>
              <a:gd name="connsiteX10" fmla="*/ 5185458 w 6818059"/>
              <a:gd name="connsiteY10" fmla="*/ 57873 h 3829722"/>
              <a:gd name="connsiteX11" fmla="*/ 5416952 w 6818059"/>
              <a:gd name="connsiteY11" fmla="*/ 127321 h 3829722"/>
              <a:gd name="connsiteX12" fmla="*/ 6227179 w 6818059"/>
              <a:gd name="connsiteY12" fmla="*/ 555585 h 3829722"/>
              <a:gd name="connsiteX13" fmla="*/ 6493397 w 6818059"/>
              <a:gd name="connsiteY13" fmla="*/ 775504 h 3829722"/>
              <a:gd name="connsiteX14" fmla="*/ 6748040 w 6818059"/>
              <a:gd name="connsiteY14" fmla="*/ 1192192 h 3829722"/>
              <a:gd name="connsiteX15" fmla="*/ 6794339 w 6818059"/>
              <a:gd name="connsiteY15" fmla="*/ 1365813 h 3829722"/>
              <a:gd name="connsiteX16" fmla="*/ 6782764 w 6818059"/>
              <a:gd name="connsiteY16" fmla="*/ 2037144 h 3829722"/>
              <a:gd name="connsiteX17" fmla="*/ 6632293 w 6818059"/>
              <a:gd name="connsiteY17" fmla="*/ 2685326 h 3829722"/>
              <a:gd name="connsiteX18" fmla="*/ 6574420 w 6818059"/>
              <a:gd name="connsiteY18" fmla="*/ 2789499 h 3829722"/>
              <a:gd name="connsiteX19" fmla="*/ 6435524 w 6818059"/>
              <a:gd name="connsiteY19" fmla="*/ 3055716 h 3829722"/>
              <a:gd name="connsiteX20" fmla="*/ 6308202 w 6818059"/>
              <a:gd name="connsiteY20" fmla="*/ 3171463 h 3829722"/>
              <a:gd name="connsiteX21" fmla="*/ 6204030 w 6818059"/>
              <a:gd name="connsiteY21" fmla="*/ 3252486 h 3829722"/>
              <a:gd name="connsiteX22" fmla="*/ 5764192 w 6818059"/>
              <a:gd name="connsiteY22" fmla="*/ 3460830 h 3829722"/>
              <a:gd name="connsiteX23" fmla="*/ 5382228 w 6818059"/>
              <a:gd name="connsiteY23" fmla="*/ 3588152 h 3829722"/>
              <a:gd name="connsiteX24" fmla="*/ 5011838 w 6818059"/>
              <a:gd name="connsiteY24" fmla="*/ 3657600 h 3829722"/>
              <a:gd name="connsiteX25" fmla="*/ 4664597 w 6818059"/>
              <a:gd name="connsiteY25" fmla="*/ 3738623 h 3829722"/>
              <a:gd name="connsiteX26" fmla="*/ 3622876 w 6818059"/>
              <a:gd name="connsiteY26" fmla="*/ 3808071 h 3829722"/>
              <a:gd name="connsiteX27" fmla="*/ 625033 w 6818059"/>
              <a:gd name="connsiteY27" fmla="*/ 3750197 h 3829722"/>
              <a:gd name="connsiteX28" fmla="*/ 590309 w 6818059"/>
              <a:gd name="connsiteY28" fmla="*/ 3727048 h 3829722"/>
              <a:gd name="connsiteX29" fmla="*/ 520860 w 6818059"/>
              <a:gd name="connsiteY29" fmla="*/ 3599726 h 3829722"/>
              <a:gd name="connsiteX30" fmla="*/ 497711 w 6818059"/>
              <a:gd name="connsiteY30" fmla="*/ 3437681 h 3829722"/>
              <a:gd name="connsiteX31" fmla="*/ 335665 w 6818059"/>
              <a:gd name="connsiteY31" fmla="*/ 2870521 h 3829722"/>
              <a:gd name="connsiteX32" fmla="*/ 254643 w 6818059"/>
              <a:gd name="connsiteY32" fmla="*/ 2639028 h 3829722"/>
              <a:gd name="connsiteX33" fmla="*/ 173620 w 6818059"/>
              <a:gd name="connsiteY33" fmla="*/ 2141316 h 3829722"/>
              <a:gd name="connsiteX34" fmla="*/ 0 w 6818059"/>
              <a:gd name="connsiteY34" fmla="*/ 1284790 h 3829722"/>
              <a:gd name="connsiteX0" fmla="*/ 162045 w 6818059"/>
              <a:gd name="connsiteY0" fmla="*/ 1551007 h 3829722"/>
              <a:gd name="connsiteX1" fmla="*/ 509286 w 6818059"/>
              <a:gd name="connsiteY1" fmla="*/ 1620456 h 3829722"/>
              <a:gd name="connsiteX2" fmla="*/ 810228 w 6818059"/>
              <a:gd name="connsiteY2" fmla="*/ 1701478 h 3829722"/>
              <a:gd name="connsiteX3" fmla="*/ 1655179 w 6818059"/>
              <a:gd name="connsiteY3" fmla="*/ 1805651 h 3829722"/>
              <a:gd name="connsiteX4" fmla="*/ 2511706 w 6818059"/>
              <a:gd name="connsiteY4" fmla="*/ 1736202 h 3829722"/>
              <a:gd name="connsiteX5" fmla="*/ 3298784 w 6818059"/>
              <a:gd name="connsiteY5" fmla="*/ 1400537 h 3829722"/>
              <a:gd name="connsiteX6" fmla="*/ 3588152 w 6818059"/>
              <a:gd name="connsiteY6" fmla="*/ 1192192 h 3829722"/>
              <a:gd name="connsiteX7" fmla="*/ 4178460 w 6818059"/>
              <a:gd name="connsiteY7" fmla="*/ 381964 h 3829722"/>
              <a:gd name="connsiteX8" fmla="*/ 4444678 w 6818059"/>
              <a:gd name="connsiteY8" fmla="*/ 92597 h 3829722"/>
              <a:gd name="connsiteX9" fmla="*/ 4768769 w 6818059"/>
              <a:gd name="connsiteY9" fmla="*/ 0 h 3829722"/>
              <a:gd name="connsiteX10" fmla="*/ 5185458 w 6818059"/>
              <a:gd name="connsiteY10" fmla="*/ 57873 h 3829722"/>
              <a:gd name="connsiteX11" fmla="*/ 5416952 w 6818059"/>
              <a:gd name="connsiteY11" fmla="*/ 127321 h 3829722"/>
              <a:gd name="connsiteX12" fmla="*/ 6227179 w 6818059"/>
              <a:gd name="connsiteY12" fmla="*/ 555585 h 3829722"/>
              <a:gd name="connsiteX13" fmla="*/ 6493397 w 6818059"/>
              <a:gd name="connsiteY13" fmla="*/ 775504 h 3829722"/>
              <a:gd name="connsiteX14" fmla="*/ 6748040 w 6818059"/>
              <a:gd name="connsiteY14" fmla="*/ 1192192 h 3829722"/>
              <a:gd name="connsiteX15" fmla="*/ 6794339 w 6818059"/>
              <a:gd name="connsiteY15" fmla="*/ 1365813 h 3829722"/>
              <a:gd name="connsiteX16" fmla="*/ 6782764 w 6818059"/>
              <a:gd name="connsiteY16" fmla="*/ 2037144 h 3829722"/>
              <a:gd name="connsiteX17" fmla="*/ 6632293 w 6818059"/>
              <a:gd name="connsiteY17" fmla="*/ 2685326 h 3829722"/>
              <a:gd name="connsiteX18" fmla="*/ 6574420 w 6818059"/>
              <a:gd name="connsiteY18" fmla="*/ 2789499 h 3829722"/>
              <a:gd name="connsiteX19" fmla="*/ 6435524 w 6818059"/>
              <a:gd name="connsiteY19" fmla="*/ 3055716 h 3829722"/>
              <a:gd name="connsiteX20" fmla="*/ 6308202 w 6818059"/>
              <a:gd name="connsiteY20" fmla="*/ 3171463 h 3829722"/>
              <a:gd name="connsiteX21" fmla="*/ 6204030 w 6818059"/>
              <a:gd name="connsiteY21" fmla="*/ 3252486 h 3829722"/>
              <a:gd name="connsiteX22" fmla="*/ 5764192 w 6818059"/>
              <a:gd name="connsiteY22" fmla="*/ 3460830 h 3829722"/>
              <a:gd name="connsiteX23" fmla="*/ 5382228 w 6818059"/>
              <a:gd name="connsiteY23" fmla="*/ 3588152 h 3829722"/>
              <a:gd name="connsiteX24" fmla="*/ 5011838 w 6818059"/>
              <a:gd name="connsiteY24" fmla="*/ 3657600 h 3829722"/>
              <a:gd name="connsiteX25" fmla="*/ 4664597 w 6818059"/>
              <a:gd name="connsiteY25" fmla="*/ 3738623 h 3829722"/>
              <a:gd name="connsiteX26" fmla="*/ 3622876 w 6818059"/>
              <a:gd name="connsiteY26" fmla="*/ 3808071 h 3829722"/>
              <a:gd name="connsiteX27" fmla="*/ 625033 w 6818059"/>
              <a:gd name="connsiteY27" fmla="*/ 3750197 h 3829722"/>
              <a:gd name="connsiteX28" fmla="*/ 590309 w 6818059"/>
              <a:gd name="connsiteY28" fmla="*/ 3727048 h 3829722"/>
              <a:gd name="connsiteX29" fmla="*/ 520860 w 6818059"/>
              <a:gd name="connsiteY29" fmla="*/ 3599726 h 3829722"/>
              <a:gd name="connsiteX30" fmla="*/ 497711 w 6818059"/>
              <a:gd name="connsiteY30" fmla="*/ 3437681 h 3829722"/>
              <a:gd name="connsiteX31" fmla="*/ 335665 w 6818059"/>
              <a:gd name="connsiteY31" fmla="*/ 2870521 h 3829722"/>
              <a:gd name="connsiteX32" fmla="*/ 254643 w 6818059"/>
              <a:gd name="connsiteY32" fmla="*/ 2639028 h 3829722"/>
              <a:gd name="connsiteX33" fmla="*/ 0 w 6818059"/>
              <a:gd name="connsiteY33" fmla="*/ 1284790 h 3829722"/>
              <a:gd name="connsiteX0" fmla="*/ 162045 w 6818059"/>
              <a:gd name="connsiteY0" fmla="*/ 1551007 h 3829722"/>
              <a:gd name="connsiteX1" fmla="*/ 509286 w 6818059"/>
              <a:gd name="connsiteY1" fmla="*/ 1620456 h 3829722"/>
              <a:gd name="connsiteX2" fmla="*/ 810228 w 6818059"/>
              <a:gd name="connsiteY2" fmla="*/ 1701478 h 3829722"/>
              <a:gd name="connsiteX3" fmla="*/ 1655179 w 6818059"/>
              <a:gd name="connsiteY3" fmla="*/ 1805651 h 3829722"/>
              <a:gd name="connsiteX4" fmla="*/ 2511706 w 6818059"/>
              <a:gd name="connsiteY4" fmla="*/ 1736202 h 3829722"/>
              <a:gd name="connsiteX5" fmla="*/ 3298784 w 6818059"/>
              <a:gd name="connsiteY5" fmla="*/ 1400537 h 3829722"/>
              <a:gd name="connsiteX6" fmla="*/ 3588152 w 6818059"/>
              <a:gd name="connsiteY6" fmla="*/ 1192192 h 3829722"/>
              <a:gd name="connsiteX7" fmla="*/ 4178460 w 6818059"/>
              <a:gd name="connsiteY7" fmla="*/ 381964 h 3829722"/>
              <a:gd name="connsiteX8" fmla="*/ 4444678 w 6818059"/>
              <a:gd name="connsiteY8" fmla="*/ 92597 h 3829722"/>
              <a:gd name="connsiteX9" fmla="*/ 4768769 w 6818059"/>
              <a:gd name="connsiteY9" fmla="*/ 0 h 3829722"/>
              <a:gd name="connsiteX10" fmla="*/ 5185458 w 6818059"/>
              <a:gd name="connsiteY10" fmla="*/ 57873 h 3829722"/>
              <a:gd name="connsiteX11" fmla="*/ 5416952 w 6818059"/>
              <a:gd name="connsiteY11" fmla="*/ 127321 h 3829722"/>
              <a:gd name="connsiteX12" fmla="*/ 6227179 w 6818059"/>
              <a:gd name="connsiteY12" fmla="*/ 555585 h 3829722"/>
              <a:gd name="connsiteX13" fmla="*/ 6493397 w 6818059"/>
              <a:gd name="connsiteY13" fmla="*/ 775504 h 3829722"/>
              <a:gd name="connsiteX14" fmla="*/ 6748040 w 6818059"/>
              <a:gd name="connsiteY14" fmla="*/ 1192192 h 3829722"/>
              <a:gd name="connsiteX15" fmla="*/ 6794339 w 6818059"/>
              <a:gd name="connsiteY15" fmla="*/ 1365813 h 3829722"/>
              <a:gd name="connsiteX16" fmla="*/ 6782764 w 6818059"/>
              <a:gd name="connsiteY16" fmla="*/ 2037144 h 3829722"/>
              <a:gd name="connsiteX17" fmla="*/ 6632293 w 6818059"/>
              <a:gd name="connsiteY17" fmla="*/ 2685326 h 3829722"/>
              <a:gd name="connsiteX18" fmla="*/ 6574420 w 6818059"/>
              <a:gd name="connsiteY18" fmla="*/ 2789499 h 3829722"/>
              <a:gd name="connsiteX19" fmla="*/ 6435524 w 6818059"/>
              <a:gd name="connsiteY19" fmla="*/ 3055716 h 3829722"/>
              <a:gd name="connsiteX20" fmla="*/ 6308202 w 6818059"/>
              <a:gd name="connsiteY20" fmla="*/ 3171463 h 3829722"/>
              <a:gd name="connsiteX21" fmla="*/ 6204030 w 6818059"/>
              <a:gd name="connsiteY21" fmla="*/ 3252486 h 3829722"/>
              <a:gd name="connsiteX22" fmla="*/ 5764192 w 6818059"/>
              <a:gd name="connsiteY22" fmla="*/ 3460830 h 3829722"/>
              <a:gd name="connsiteX23" fmla="*/ 5382228 w 6818059"/>
              <a:gd name="connsiteY23" fmla="*/ 3588152 h 3829722"/>
              <a:gd name="connsiteX24" fmla="*/ 5011838 w 6818059"/>
              <a:gd name="connsiteY24" fmla="*/ 3657600 h 3829722"/>
              <a:gd name="connsiteX25" fmla="*/ 4664597 w 6818059"/>
              <a:gd name="connsiteY25" fmla="*/ 3738623 h 3829722"/>
              <a:gd name="connsiteX26" fmla="*/ 3622876 w 6818059"/>
              <a:gd name="connsiteY26" fmla="*/ 3808071 h 3829722"/>
              <a:gd name="connsiteX27" fmla="*/ 625033 w 6818059"/>
              <a:gd name="connsiteY27" fmla="*/ 3750197 h 3829722"/>
              <a:gd name="connsiteX28" fmla="*/ 590309 w 6818059"/>
              <a:gd name="connsiteY28" fmla="*/ 3727048 h 3829722"/>
              <a:gd name="connsiteX29" fmla="*/ 520860 w 6818059"/>
              <a:gd name="connsiteY29" fmla="*/ 3599726 h 3829722"/>
              <a:gd name="connsiteX30" fmla="*/ 497711 w 6818059"/>
              <a:gd name="connsiteY30" fmla="*/ 3437681 h 3829722"/>
              <a:gd name="connsiteX31" fmla="*/ 335665 w 6818059"/>
              <a:gd name="connsiteY31" fmla="*/ 2870521 h 3829722"/>
              <a:gd name="connsiteX32" fmla="*/ 0 w 6818059"/>
              <a:gd name="connsiteY32" fmla="*/ 1284790 h 3829722"/>
              <a:gd name="connsiteX0" fmla="*/ 162045 w 6818059"/>
              <a:gd name="connsiteY0" fmla="*/ 1551007 h 3829722"/>
              <a:gd name="connsiteX1" fmla="*/ 509286 w 6818059"/>
              <a:gd name="connsiteY1" fmla="*/ 1620456 h 3829722"/>
              <a:gd name="connsiteX2" fmla="*/ 810228 w 6818059"/>
              <a:gd name="connsiteY2" fmla="*/ 1701478 h 3829722"/>
              <a:gd name="connsiteX3" fmla="*/ 1655179 w 6818059"/>
              <a:gd name="connsiteY3" fmla="*/ 1805651 h 3829722"/>
              <a:gd name="connsiteX4" fmla="*/ 2511706 w 6818059"/>
              <a:gd name="connsiteY4" fmla="*/ 1736202 h 3829722"/>
              <a:gd name="connsiteX5" fmla="*/ 3298784 w 6818059"/>
              <a:gd name="connsiteY5" fmla="*/ 1400537 h 3829722"/>
              <a:gd name="connsiteX6" fmla="*/ 3588152 w 6818059"/>
              <a:gd name="connsiteY6" fmla="*/ 1192192 h 3829722"/>
              <a:gd name="connsiteX7" fmla="*/ 4178460 w 6818059"/>
              <a:gd name="connsiteY7" fmla="*/ 381964 h 3829722"/>
              <a:gd name="connsiteX8" fmla="*/ 4444678 w 6818059"/>
              <a:gd name="connsiteY8" fmla="*/ 92597 h 3829722"/>
              <a:gd name="connsiteX9" fmla="*/ 4768769 w 6818059"/>
              <a:gd name="connsiteY9" fmla="*/ 0 h 3829722"/>
              <a:gd name="connsiteX10" fmla="*/ 5185458 w 6818059"/>
              <a:gd name="connsiteY10" fmla="*/ 57873 h 3829722"/>
              <a:gd name="connsiteX11" fmla="*/ 5416952 w 6818059"/>
              <a:gd name="connsiteY11" fmla="*/ 127321 h 3829722"/>
              <a:gd name="connsiteX12" fmla="*/ 6227179 w 6818059"/>
              <a:gd name="connsiteY12" fmla="*/ 555585 h 3829722"/>
              <a:gd name="connsiteX13" fmla="*/ 6493397 w 6818059"/>
              <a:gd name="connsiteY13" fmla="*/ 775504 h 3829722"/>
              <a:gd name="connsiteX14" fmla="*/ 6748040 w 6818059"/>
              <a:gd name="connsiteY14" fmla="*/ 1192192 h 3829722"/>
              <a:gd name="connsiteX15" fmla="*/ 6794339 w 6818059"/>
              <a:gd name="connsiteY15" fmla="*/ 1365813 h 3829722"/>
              <a:gd name="connsiteX16" fmla="*/ 6782764 w 6818059"/>
              <a:gd name="connsiteY16" fmla="*/ 2037144 h 3829722"/>
              <a:gd name="connsiteX17" fmla="*/ 6632293 w 6818059"/>
              <a:gd name="connsiteY17" fmla="*/ 2685326 h 3829722"/>
              <a:gd name="connsiteX18" fmla="*/ 6574420 w 6818059"/>
              <a:gd name="connsiteY18" fmla="*/ 2789499 h 3829722"/>
              <a:gd name="connsiteX19" fmla="*/ 6435524 w 6818059"/>
              <a:gd name="connsiteY19" fmla="*/ 3055716 h 3829722"/>
              <a:gd name="connsiteX20" fmla="*/ 6308202 w 6818059"/>
              <a:gd name="connsiteY20" fmla="*/ 3171463 h 3829722"/>
              <a:gd name="connsiteX21" fmla="*/ 6204030 w 6818059"/>
              <a:gd name="connsiteY21" fmla="*/ 3252486 h 3829722"/>
              <a:gd name="connsiteX22" fmla="*/ 5764192 w 6818059"/>
              <a:gd name="connsiteY22" fmla="*/ 3460830 h 3829722"/>
              <a:gd name="connsiteX23" fmla="*/ 5382228 w 6818059"/>
              <a:gd name="connsiteY23" fmla="*/ 3588152 h 3829722"/>
              <a:gd name="connsiteX24" fmla="*/ 5011838 w 6818059"/>
              <a:gd name="connsiteY24" fmla="*/ 3657600 h 3829722"/>
              <a:gd name="connsiteX25" fmla="*/ 4664597 w 6818059"/>
              <a:gd name="connsiteY25" fmla="*/ 3738623 h 3829722"/>
              <a:gd name="connsiteX26" fmla="*/ 3622876 w 6818059"/>
              <a:gd name="connsiteY26" fmla="*/ 3808071 h 3829722"/>
              <a:gd name="connsiteX27" fmla="*/ 625033 w 6818059"/>
              <a:gd name="connsiteY27" fmla="*/ 3750197 h 3829722"/>
              <a:gd name="connsiteX28" fmla="*/ 590309 w 6818059"/>
              <a:gd name="connsiteY28" fmla="*/ 3727048 h 3829722"/>
              <a:gd name="connsiteX29" fmla="*/ 520860 w 6818059"/>
              <a:gd name="connsiteY29" fmla="*/ 3599726 h 3829722"/>
              <a:gd name="connsiteX30" fmla="*/ 497711 w 6818059"/>
              <a:gd name="connsiteY30" fmla="*/ 3437681 h 3829722"/>
              <a:gd name="connsiteX31" fmla="*/ 0 w 6818059"/>
              <a:gd name="connsiteY31" fmla="*/ 1284790 h 3829722"/>
              <a:gd name="connsiteX0" fmla="*/ 162045 w 6818059"/>
              <a:gd name="connsiteY0" fmla="*/ 1551007 h 3829722"/>
              <a:gd name="connsiteX1" fmla="*/ 509286 w 6818059"/>
              <a:gd name="connsiteY1" fmla="*/ 1620456 h 3829722"/>
              <a:gd name="connsiteX2" fmla="*/ 810228 w 6818059"/>
              <a:gd name="connsiteY2" fmla="*/ 1701478 h 3829722"/>
              <a:gd name="connsiteX3" fmla="*/ 1655179 w 6818059"/>
              <a:gd name="connsiteY3" fmla="*/ 1805651 h 3829722"/>
              <a:gd name="connsiteX4" fmla="*/ 2511706 w 6818059"/>
              <a:gd name="connsiteY4" fmla="*/ 1736202 h 3829722"/>
              <a:gd name="connsiteX5" fmla="*/ 3298784 w 6818059"/>
              <a:gd name="connsiteY5" fmla="*/ 1400537 h 3829722"/>
              <a:gd name="connsiteX6" fmla="*/ 3588152 w 6818059"/>
              <a:gd name="connsiteY6" fmla="*/ 1192192 h 3829722"/>
              <a:gd name="connsiteX7" fmla="*/ 4178460 w 6818059"/>
              <a:gd name="connsiteY7" fmla="*/ 381964 h 3829722"/>
              <a:gd name="connsiteX8" fmla="*/ 4444678 w 6818059"/>
              <a:gd name="connsiteY8" fmla="*/ 92597 h 3829722"/>
              <a:gd name="connsiteX9" fmla="*/ 4768769 w 6818059"/>
              <a:gd name="connsiteY9" fmla="*/ 0 h 3829722"/>
              <a:gd name="connsiteX10" fmla="*/ 5185458 w 6818059"/>
              <a:gd name="connsiteY10" fmla="*/ 57873 h 3829722"/>
              <a:gd name="connsiteX11" fmla="*/ 5416952 w 6818059"/>
              <a:gd name="connsiteY11" fmla="*/ 127321 h 3829722"/>
              <a:gd name="connsiteX12" fmla="*/ 6227179 w 6818059"/>
              <a:gd name="connsiteY12" fmla="*/ 555585 h 3829722"/>
              <a:gd name="connsiteX13" fmla="*/ 6493397 w 6818059"/>
              <a:gd name="connsiteY13" fmla="*/ 775504 h 3829722"/>
              <a:gd name="connsiteX14" fmla="*/ 6748040 w 6818059"/>
              <a:gd name="connsiteY14" fmla="*/ 1192192 h 3829722"/>
              <a:gd name="connsiteX15" fmla="*/ 6794339 w 6818059"/>
              <a:gd name="connsiteY15" fmla="*/ 1365813 h 3829722"/>
              <a:gd name="connsiteX16" fmla="*/ 6782764 w 6818059"/>
              <a:gd name="connsiteY16" fmla="*/ 2037144 h 3829722"/>
              <a:gd name="connsiteX17" fmla="*/ 6632293 w 6818059"/>
              <a:gd name="connsiteY17" fmla="*/ 2685326 h 3829722"/>
              <a:gd name="connsiteX18" fmla="*/ 6574420 w 6818059"/>
              <a:gd name="connsiteY18" fmla="*/ 2789499 h 3829722"/>
              <a:gd name="connsiteX19" fmla="*/ 6435524 w 6818059"/>
              <a:gd name="connsiteY19" fmla="*/ 3055716 h 3829722"/>
              <a:gd name="connsiteX20" fmla="*/ 6308202 w 6818059"/>
              <a:gd name="connsiteY20" fmla="*/ 3171463 h 3829722"/>
              <a:gd name="connsiteX21" fmla="*/ 6204030 w 6818059"/>
              <a:gd name="connsiteY21" fmla="*/ 3252486 h 3829722"/>
              <a:gd name="connsiteX22" fmla="*/ 5764192 w 6818059"/>
              <a:gd name="connsiteY22" fmla="*/ 3460830 h 3829722"/>
              <a:gd name="connsiteX23" fmla="*/ 5382228 w 6818059"/>
              <a:gd name="connsiteY23" fmla="*/ 3588152 h 3829722"/>
              <a:gd name="connsiteX24" fmla="*/ 5011838 w 6818059"/>
              <a:gd name="connsiteY24" fmla="*/ 3657600 h 3829722"/>
              <a:gd name="connsiteX25" fmla="*/ 4664597 w 6818059"/>
              <a:gd name="connsiteY25" fmla="*/ 3738623 h 3829722"/>
              <a:gd name="connsiteX26" fmla="*/ 3622876 w 6818059"/>
              <a:gd name="connsiteY26" fmla="*/ 3808071 h 3829722"/>
              <a:gd name="connsiteX27" fmla="*/ 625033 w 6818059"/>
              <a:gd name="connsiteY27" fmla="*/ 3750197 h 3829722"/>
              <a:gd name="connsiteX28" fmla="*/ 590309 w 6818059"/>
              <a:gd name="connsiteY28" fmla="*/ 3727048 h 3829722"/>
              <a:gd name="connsiteX29" fmla="*/ 520860 w 6818059"/>
              <a:gd name="connsiteY29" fmla="*/ 3599726 h 3829722"/>
              <a:gd name="connsiteX30" fmla="*/ 0 w 6818059"/>
              <a:gd name="connsiteY30" fmla="*/ 1284790 h 3829722"/>
              <a:gd name="connsiteX0" fmla="*/ 162045 w 6818059"/>
              <a:gd name="connsiteY0" fmla="*/ 1551007 h 3914069"/>
              <a:gd name="connsiteX1" fmla="*/ 509286 w 6818059"/>
              <a:gd name="connsiteY1" fmla="*/ 1620456 h 3914069"/>
              <a:gd name="connsiteX2" fmla="*/ 810228 w 6818059"/>
              <a:gd name="connsiteY2" fmla="*/ 1701478 h 3914069"/>
              <a:gd name="connsiteX3" fmla="*/ 1655179 w 6818059"/>
              <a:gd name="connsiteY3" fmla="*/ 1805651 h 3914069"/>
              <a:gd name="connsiteX4" fmla="*/ 2511706 w 6818059"/>
              <a:gd name="connsiteY4" fmla="*/ 1736202 h 3914069"/>
              <a:gd name="connsiteX5" fmla="*/ 3298784 w 6818059"/>
              <a:gd name="connsiteY5" fmla="*/ 1400537 h 3914069"/>
              <a:gd name="connsiteX6" fmla="*/ 3588152 w 6818059"/>
              <a:gd name="connsiteY6" fmla="*/ 1192192 h 3914069"/>
              <a:gd name="connsiteX7" fmla="*/ 4178460 w 6818059"/>
              <a:gd name="connsiteY7" fmla="*/ 381964 h 3914069"/>
              <a:gd name="connsiteX8" fmla="*/ 4444678 w 6818059"/>
              <a:gd name="connsiteY8" fmla="*/ 92597 h 3914069"/>
              <a:gd name="connsiteX9" fmla="*/ 4768769 w 6818059"/>
              <a:gd name="connsiteY9" fmla="*/ 0 h 3914069"/>
              <a:gd name="connsiteX10" fmla="*/ 5185458 w 6818059"/>
              <a:gd name="connsiteY10" fmla="*/ 57873 h 3914069"/>
              <a:gd name="connsiteX11" fmla="*/ 5416952 w 6818059"/>
              <a:gd name="connsiteY11" fmla="*/ 127321 h 3914069"/>
              <a:gd name="connsiteX12" fmla="*/ 6227179 w 6818059"/>
              <a:gd name="connsiteY12" fmla="*/ 555585 h 3914069"/>
              <a:gd name="connsiteX13" fmla="*/ 6493397 w 6818059"/>
              <a:gd name="connsiteY13" fmla="*/ 775504 h 3914069"/>
              <a:gd name="connsiteX14" fmla="*/ 6748040 w 6818059"/>
              <a:gd name="connsiteY14" fmla="*/ 1192192 h 3914069"/>
              <a:gd name="connsiteX15" fmla="*/ 6794339 w 6818059"/>
              <a:gd name="connsiteY15" fmla="*/ 1365813 h 3914069"/>
              <a:gd name="connsiteX16" fmla="*/ 6782764 w 6818059"/>
              <a:gd name="connsiteY16" fmla="*/ 2037144 h 3914069"/>
              <a:gd name="connsiteX17" fmla="*/ 6632293 w 6818059"/>
              <a:gd name="connsiteY17" fmla="*/ 2685326 h 3914069"/>
              <a:gd name="connsiteX18" fmla="*/ 6574420 w 6818059"/>
              <a:gd name="connsiteY18" fmla="*/ 2789499 h 3914069"/>
              <a:gd name="connsiteX19" fmla="*/ 6435524 w 6818059"/>
              <a:gd name="connsiteY19" fmla="*/ 3055716 h 3914069"/>
              <a:gd name="connsiteX20" fmla="*/ 6308202 w 6818059"/>
              <a:gd name="connsiteY20" fmla="*/ 3171463 h 3914069"/>
              <a:gd name="connsiteX21" fmla="*/ 6204030 w 6818059"/>
              <a:gd name="connsiteY21" fmla="*/ 3252486 h 3914069"/>
              <a:gd name="connsiteX22" fmla="*/ 5764192 w 6818059"/>
              <a:gd name="connsiteY22" fmla="*/ 3460830 h 3914069"/>
              <a:gd name="connsiteX23" fmla="*/ 5382228 w 6818059"/>
              <a:gd name="connsiteY23" fmla="*/ 3588152 h 3914069"/>
              <a:gd name="connsiteX24" fmla="*/ 5011838 w 6818059"/>
              <a:gd name="connsiteY24" fmla="*/ 3657600 h 3914069"/>
              <a:gd name="connsiteX25" fmla="*/ 4664597 w 6818059"/>
              <a:gd name="connsiteY25" fmla="*/ 3738623 h 3914069"/>
              <a:gd name="connsiteX26" fmla="*/ 3622876 w 6818059"/>
              <a:gd name="connsiteY26" fmla="*/ 3808071 h 3914069"/>
              <a:gd name="connsiteX27" fmla="*/ 625033 w 6818059"/>
              <a:gd name="connsiteY27" fmla="*/ 3750197 h 3914069"/>
              <a:gd name="connsiteX28" fmla="*/ 590309 w 6818059"/>
              <a:gd name="connsiteY28" fmla="*/ 3727048 h 3914069"/>
              <a:gd name="connsiteX29" fmla="*/ 0 w 6818059"/>
              <a:gd name="connsiteY29" fmla="*/ 1284790 h 3914069"/>
              <a:gd name="connsiteX0" fmla="*/ 162045 w 6818059"/>
              <a:gd name="connsiteY0" fmla="*/ 1551007 h 3829722"/>
              <a:gd name="connsiteX1" fmla="*/ 509286 w 6818059"/>
              <a:gd name="connsiteY1" fmla="*/ 1620456 h 3829722"/>
              <a:gd name="connsiteX2" fmla="*/ 810228 w 6818059"/>
              <a:gd name="connsiteY2" fmla="*/ 1701478 h 3829722"/>
              <a:gd name="connsiteX3" fmla="*/ 1655179 w 6818059"/>
              <a:gd name="connsiteY3" fmla="*/ 1805651 h 3829722"/>
              <a:gd name="connsiteX4" fmla="*/ 2511706 w 6818059"/>
              <a:gd name="connsiteY4" fmla="*/ 1736202 h 3829722"/>
              <a:gd name="connsiteX5" fmla="*/ 3298784 w 6818059"/>
              <a:gd name="connsiteY5" fmla="*/ 1400537 h 3829722"/>
              <a:gd name="connsiteX6" fmla="*/ 3588152 w 6818059"/>
              <a:gd name="connsiteY6" fmla="*/ 1192192 h 3829722"/>
              <a:gd name="connsiteX7" fmla="*/ 4178460 w 6818059"/>
              <a:gd name="connsiteY7" fmla="*/ 381964 h 3829722"/>
              <a:gd name="connsiteX8" fmla="*/ 4444678 w 6818059"/>
              <a:gd name="connsiteY8" fmla="*/ 92597 h 3829722"/>
              <a:gd name="connsiteX9" fmla="*/ 4768769 w 6818059"/>
              <a:gd name="connsiteY9" fmla="*/ 0 h 3829722"/>
              <a:gd name="connsiteX10" fmla="*/ 5185458 w 6818059"/>
              <a:gd name="connsiteY10" fmla="*/ 57873 h 3829722"/>
              <a:gd name="connsiteX11" fmla="*/ 5416952 w 6818059"/>
              <a:gd name="connsiteY11" fmla="*/ 127321 h 3829722"/>
              <a:gd name="connsiteX12" fmla="*/ 6227179 w 6818059"/>
              <a:gd name="connsiteY12" fmla="*/ 555585 h 3829722"/>
              <a:gd name="connsiteX13" fmla="*/ 6493397 w 6818059"/>
              <a:gd name="connsiteY13" fmla="*/ 775504 h 3829722"/>
              <a:gd name="connsiteX14" fmla="*/ 6748040 w 6818059"/>
              <a:gd name="connsiteY14" fmla="*/ 1192192 h 3829722"/>
              <a:gd name="connsiteX15" fmla="*/ 6794339 w 6818059"/>
              <a:gd name="connsiteY15" fmla="*/ 1365813 h 3829722"/>
              <a:gd name="connsiteX16" fmla="*/ 6782764 w 6818059"/>
              <a:gd name="connsiteY16" fmla="*/ 2037144 h 3829722"/>
              <a:gd name="connsiteX17" fmla="*/ 6632293 w 6818059"/>
              <a:gd name="connsiteY17" fmla="*/ 2685326 h 3829722"/>
              <a:gd name="connsiteX18" fmla="*/ 6574420 w 6818059"/>
              <a:gd name="connsiteY18" fmla="*/ 2789499 h 3829722"/>
              <a:gd name="connsiteX19" fmla="*/ 6435524 w 6818059"/>
              <a:gd name="connsiteY19" fmla="*/ 3055716 h 3829722"/>
              <a:gd name="connsiteX20" fmla="*/ 6308202 w 6818059"/>
              <a:gd name="connsiteY20" fmla="*/ 3171463 h 3829722"/>
              <a:gd name="connsiteX21" fmla="*/ 6204030 w 6818059"/>
              <a:gd name="connsiteY21" fmla="*/ 3252486 h 3829722"/>
              <a:gd name="connsiteX22" fmla="*/ 5764192 w 6818059"/>
              <a:gd name="connsiteY22" fmla="*/ 3460830 h 3829722"/>
              <a:gd name="connsiteX23" fmla="*/ 5382228 w 6818059"/>
              <a:gd name="connsiteY23" fmla="*/ 3588152 h 3829722"/>
              <a:gd name="connsiteX24" fmla="*/ 5011838 w 6818059"/>
              <a:gd name="connsiteY24" fmla="*/ 3657600 h 3829722"/>
              <a:gd name="connsiteX25" fmla="*/ 4664597 w 6818059"/>
              <a:gd name="connsiteY25" fmla="*/ 3738623 h 3829722"/>
              <a:gd name="connsiteX26" fmla="*/ 3622876 w 6818059"/>
              <a:gd name="connsiteY26" fmla="*/ 3808071 h 3829722"/>
              <a:gd name="connsiteX27" fmla="*/ 625033 w 6818059"/>
              <a:gd name="connsiteY27" fmla="*/ 3750197 h 3829722"/>
              <a:gd name="connsiteX28" fmla="*/ 0 w 6818059"/>
              <a:gd name="connsiteY28" fmla="*/ 1284790 h 3829722"/>
              <a:gd name="connsiteX0" fmla="*/ 775669 w 7431683"/>
              <a:gd name="connsiteY0" fmla="*/ 1551007 h 5138854"/>
              <a:gd name="connsiteX1" fmla="*/ 1122910 w 7431683"/>
              <a:gd name="connsiteY1" fmla="*/ 1620456 h 5138854"/>
              <a:gd name="connsiteX2" fmla="*/ 1423852 w 7431683"/>
              <a:gd name="connsiteY2" fmla="*/ 1701478 h 5138854"/>
              <a:gd name="connsiteX3" fmla="*/ 2268803 w 7431683"/>
              <a:gd name="connsiteY3" fmla="*/ 1805651 h 5138854"/>
              <a:gd name="connsiteX4" fmla="*/ 3125330 w 7431683"/>
              <a:gd name="connsiteY4" fmla="*/ 1736202 h 5138854"/>
              <a:gd name="connsiteX5" fmla="*/ 3912408 w 7431683"/>
              <a:gd name="connsiteY5" fmla="*/ 1400537 h 5138854"/>
              <a:gd name="connsiteX6" fmla="*/ 4201776 w 7431683"/>
              <a:gd name="connsiteY6" fmla="*/ 1192192 h 5138854"/>
              <a:gd name="connsiteX7" fmla="*/ 4792084 w 7431683"/>
              <a:gd name="connsiteY7" fmla="*/ 381964 h 5138854"/>
              <a:gd name="connsiteX8" fmla="*/ 5058302 w 7431683"/>
              <a:gd name="connsiteY8" fmla="*/ 92597 h 5138854"/>
              <a:gd name="connsiteX9" fmla="*/ 5382393 w 7431683"/>
              <a:gd name="connsiteY9" fmla="*/ 0 h 5138854"/>
              <a:gd name="connsiteX10" fmla="*/ 5799082 w 7431683"/>
              <a:gd name="connsiteY10" fmla="*/ 57873 h 5138854"/>
              <a:gd name="connsiteX11" fmla="*/ 6030576 w 7431683"/>
              <a:gd name="connsiteY11" fmla="*/ 127321 h 5138854"/>
              <a:gd name="connsiteX12" fmla="*/ 6840803 w 7431683"/>
              <a:gd name="connsiteY12" fmla="*/ 555585 h 5138854"/>
              <a:gd name="connsiteX13" fmla="*/ 7107021 w 7431683"/>
              <a:gd name="connsiteY13" fmla="*/ 775504 h 5138854"/>
              <a:gd name="connsiteX14" fmla="*/ 7361664 w 7431683"/>
              <a:gd name="connsiteY14" fmla="*/ 1192192 h 5138854"/>
              <a:gd name="connsiteX15" fmla="*/ 7407963 w 7431683"/>
              <a:gd name="connsiteY15" fmla="*/ 1365813 h 5138854"/>
              <a:gd name="connsiteX16" fmla="*/ 7396388 w 7431683"/>
              <a:gd name="connsiteY16" fmla="*/ 2037144 h 5138854"/>
              <a:gd name="connsiteX17" fmla="*/ 7245917 w 7431683"/>
              <a:gd name="connsiteY17" fmla="*/ 2685326 h 5138854"/>
              <a:gd name="connsiteX18" fmla="*/ 7188044 w 7431683"/>
              <a:gd name="connsiteY18" fmla="*/ 2789499 h 5138854"/>
              <a:gd name="connsiteX19" fmla="*/ 7049148 w 7431683"/>
              <a:gd name="connsiteY19" fmla="*/ 3055716 h 5138854"/>
              <a:gd name="connsiteX20" fmla="*/ 6921826 w 7431683"/>
              <a:gd name="connsiteY20" fmla="*/ 3171463 h 5138854"/>
              <a:gd name="connsiteX21" fmla="*/ 6817654 w 7431683"/>
              <a:gd name="connsiteY21" fmla="*/ 3252486 h 5138854"/>
              <a:gd name="connsiteX22" fmla="*/ 6377816 w 7431683"/>
              <a:gd name="connsiteY22" fmla="*/ 3460830 h 5138854"/>
              <a:gd name="connsiteX23" fmla="*/ 5995852 w 7431683"/>
              <a:gd name="connsiteY23" fmla="*/ 3588152 h 5138854"/>
              <a:gd name="connsiteX24" fmla="*/ 5625462 w 7431683"/>
              <a:gd name="connsiteY24" fmla="*/ 3657600 h 5138854"/>
              <a:gd name="connsiteX25" fmla="*/ 5278221 w 7431683"/>
              <a:gd name="connsiteY25" fmla="*/ 3738623 h 5138854"/>
              <a:gd name="connsiteX26" fmla="*/ 4236500 w 7431683"/>
              <a:gd name="connsiteY26" fmla="*/ 3808071 h 5138854"/>
              <a:gd name="connsiteX27" fmla="*/ 173786 w 7431683"/>
              <a:gd name="connsiteY27" fmla="*/ 5127584 h 5138854"/>
              <a:gd name="connsiteX28" fmla="*/ 613624 w 7431683"/>
              <a:gd name="connsiteY28" fmla="*/ 1284790 h 5138854"/>
              <a:gd name="connsiteX0" fmla="*/ 775669 w 7431683"/>
              <a:gd name="connsiteY0" fmla="*/ 1551007 h 5246444"/>
              <a:gd name="connsiteX1" fmla="*/ 1122910 w 7431683"/>
              <a:gd name="connsiteY1" fmla="*/ 1620456 h 5246444"/>
              <a:gd name="connsiteX2" fmla="*/ 1423852 w 7431683"/>
              <a:gd name="connsiteY2" fmla="*/ 1701478 h 5246444"/>
              <a:gd name="connsiteX3" fmla="*/ 2268803 w 7431683"/>
              <a:gd name="connsiteY3" fmla="*/ 1805651 h 5246444"/>
              <a:gd name="connsiteX4" fmla="*/ 3125330 w 7431683"/>
              <a:gd name="connsiteY4" fmla="*/ 1736202 h 5246444"/>
              <a:gd name="connsiteX5" fmla="*/ 3912408 w 7431683"/>
              <a:gd name="connsiteY5" fmla="*/ 1400537 h 5246444"/>
              <a:gd name="connsiteX6" fmla="*/ 4201776 w 7431683"/>
              <a:gd name="connsiteY6" fmla="*/ 1192192 h 5246444"/>
              <a:gd name="connsiteX7" fmla="*/ 4792084 w 7431683"/>
              <a:gd name="connsiteY7" fmla="*/ 381964 h 5246444"/>
              <a:gd name="connsiteX8" fmla="*/ 5058302 w 7431683"/>
              <a:gd name="connsiteY8" fmla="*/ 92597 h 5246444"/>
              <a:gd name="connsiteX9" fmla="*/ 5382393 w 7431683"/>
              <a:gd name="connsiteY9" fmla="*/ 0 h 5246444"/>
              <a:gd name="connsiteX10" fmla="*/ 5799082 w 7431683"/>
              <a:gd name="connsiteY10" fmla="*/ 57873 h 5246444"/>
              <a:gd name="connsiteX11" fmla="*/ 6030576 w 7431683"/>
              <a:gd name="connsiteY11" fmla="*/ 127321 h 5246444"/>
              <a:gd name="connsiteX12" fmla="*/ 6840803 w 7431683"/>
              <a:gd name="connsiteY12" fmla="*/ 555585 h 5246444"/>
              <a:gd name="connsiteX13" fmla="*/ 7107021 w 7431683"/>
              <a:gd name="connsiteY13" fmla="*/ 775504 h 5246444"/>
              <a:gd name="connsiteX14" fmla="*/ 7361664 w 7431683"/>
              <a:gd name="connsiteY14" fmla="*/ 1192192 h 5246444"/>
              <a:gd name="connsiteX15" fmla="*/ 7407963 w 7431683"/>
              <a:gd name="connsiteY15" fmla="*/ 1365813 h 5246444"/>
              <a:gd name="connsiteX16" fmla="*/ 7396388 w 7431683"/>
              <a:gd name="connsiteY16" fmla="*/ 2037144 h 5246444"/>
              <a:gd name="connsiteX17" fmla="*/ 7245917 w 7431683"/>
              <a:gd name="connsiteY17" fmla="*/ 2685326 h 5246444"/>
              <a:gd name="connsiteX18" fmla="*/ 7188044 w 7431683"/>
              <a:gd name="connsiteY18" fmla="*/ 2789499 h 5246444"/>
              <a:gd name="connsiteX19" fmla="*/ 7049148 w 7431683"/>
              <a:gd name="connsiteY19" fmla="*/ 3055716 h 5246444"/>
              <a:gd name="connsiteX20" fmla="*/ 6921826 w 7431683"/>
              <a:gd name="connsiteY20" fmla="*/ 3171463 h 5246444"/>
              <a:gd name="connsiteX21" fmla="*/ 6817654 w 7431683"/>
              <a:gd name="connsiteY21" fmla="*/ 3252486 h 5246444"/>
              <a:gd name="connsiteX22" fmla="*/ 6377816 w 7431683"/>
              <a:gd name="connsiteY22" fmla="*/ 3460830 h 5246444"/>
              <a:gd name="connsiteX23" fmla="*/ 5995852 w 7431683"/>
              <a:gd name="connsiteY23" fmla="*/ 3588152 h 5246444"/>
              <a:gd name="connsiteX24" fmla="*/ 5625462 w 7431683"/>
              <a:gd name="connsiteY24" fmla="*/ 3657600 h 5246444"/>
              <a:gd name="connsiteX25" fmla="*/ 5278221 w 7431683"/>
              <a:gd name="connsiteY25" fmla="*/ 3738623 h 5246444"/>
              <a:gd name="connsiteX26" fmla="*/ 4236500 w 7431683"/>
              <a:gd name="connsiteY26" fmla="*/ 3808071 h 5246444"/>
              <a:gd name="connsiteX27" fmla="*/ 173786 w 7431683"/>
              <a:gd name="connsiteY27" fmla="*/ 5127584 h 5246444"/>
              <a:gd name="connsiteX28" fmla="*/ 613624 w 7431683"/>
              <a:gd name="connsiteY28" fmla="*/ 1284790 h 5246444"/>
              <a:gd name="connsiteX0" fmla="*/ 775669 w 7431683"/>
              <a:gd name="connsiteY0" fmla="*/ 1551007 h 5246444"/>
              <a:gd name="connsiteX1" fmla="*/ 1122910 w 7431683"/>
              <a:gd name="connsiteY1" fmla="*/ 1620456 h 5246444"/>
              <a:gd name="connsiteX2" fmla="*/ 1423852 w 7431683"/>
              <a:gd name="connsiteY2" fmla="*/ 1701478 h 5246444"/>
              <a:gd name="connsiteX3" fmla="*/ 2268803 w 7431683"/>
              <a:gd name="connsiteY3" fmla="*/ 1805651 h 5246444"/>
              <a:gd name="connsiteX4" fmla="*/ 3125330 w 7431683"/>
              <a:gd name="connsiteY4" fmla="*/ 1736202 h 5246444"/>
              <a:gd name="connsiteX5" fmla="*/ 3912408 w 7431683"/>
              <a:gd name="connsiteY5" fmla="*/ 1400537 h 5246444"/>
              <a:gd name="connsiteX6" fmla="*/ 4201776 w 7431683"/>
              <a:gd name="connsiteY6" fmla="*/ 1192192 h 5246444"/>
              <a:gd name="connsiteX7" fmla="*/ 4792084 w 7431683"/>
              <a:gd name="connsiteY7" fmla="*/ 381964 h 5246444"/>
              <a:gd name="connsiteX8" fmla="*/ 5058302 w 7431683"/>
              <a:gd name="connsiteY8" fmla="*/ 92597 h 5246444"/>
              <a:gd name="connsiteX9" fmla="*/ 5382393 w 7431683"/>
              <a:gd name="connsiteY9" fmla="*/ 0 h 5246444"/>
              <a:gd name="connsiteX10" fmla="*/ 5799082 w 7431683"/>
              <a:gd name="connsiteY10" fmla="*/ 57873 h 5246444"/>
              <a:gd name="connsiteX11" fmla="*/ 6030576 w 7431683"/>
              <a:gd name="connsiteY11" fmla="*/ 127321 h 5246444"/>
              <a:gd name="connsiteX12" fmla="*/ 6840803 w 7431683"/>
              <a:gd name="connsiteY12" fmla="*/ 555585 h 5246444"/>
              <a:gd name="connsiteX13" fmla="*/ 7107021 w 7431683"/>
              <a:gd name="connsiteY13" fmla="*/ 775504 h 5246444"/>
              <a:gd name="connsiteX14" fmla="*/ 7361664 w 7431683"/>
              <a:gd name="connsiteY14" fmla="*/ 1192192 h 5246444"/>
              <a:gd name="connsiteX15" fmla="*/ 7407963 w 7431683"/>
              <a:gd name="connsiteY15" fmla="*/ 1365813 h 5246444"/>
              <a:gd name="connsiteX16" fmla="*/ 7396388 w 7431683"/>
              <a:gd name="connsiteY16" fmla="*/ 2037144 h 5246444"/>
              <a:gd name="connsiteX17" fmla="*/ 7245917 w 7431683"/>
              <a:gd name="connsiteY17" fmla="*/ 2685326 h 5246444"/>
              <a:gd name="connsiteX18" fmla="*/ 7188044 w 7431683"/>
              <a:gd name="connsiteY18" fmla="*/ 2789499 h 5246444"/>
              <a:gd name="connsiteX19" fmla="*/ 7049148 w 7431683"/>
              <a:gd name="connsiteY19" fmla="*/ 3055716 h 5246444"/>
              <a:gd name="connsiteX20" fmla="*/ 6921826 w 7431683"/>
              <a:gd name="connsiteY20" fmla="*/ 3171463 h 5246444"/>
              <a:gd name="connsiteX21" fmla="*/ 6817654 w 7431683"/>
              <a:gd name="connsiteY21" fmla="*/ 3252486 h 5246444"/>
              <a:gd name="connsiteX22" fmla="*/ 6377816 w 7431683"/>
              <a:gd name="connsiteY22" fmla="*/ 3460830 h 5246444"/>
              <a:gd name="connsiteX23" fmla="*/ 5995852 w 7431683"/>
              <a:gd name="connsiteY23" fmla="*/ 3588152 h 5246444"/>
              <a:gd name="connsiteX24" fmla="*/ 5625462 w 7431683"/>
              <a:gd name="connsiteY24" fmla="*/ 3657600 h 5246444"/>
              <a:gd name="connsiteX25" fmla="*/ 5278221 w 7431683"/>
              <a:gd name="connsiteY25" fmla="*/ 3738623 h 5246444"/>
              <a:gd name="connsiteX26" fmla="*/ 4236500 w 7431683"/>
              <a:gd name="connsiteY26" fmla="*/ 3808071 h 5246444"/>
              <a:gd name="connsiteX27" fmla="*/ 173786 w 7431683"/>
              <a:gd name="connsiteY27" fmla="*/ 5127584 h 5246444"/>
              <a:gd name="connsiteX28" fmla="*/ 613624 w 7431683"/>
              <a:gd name="connsiteY28" fmla="*/ 1284790 h 5246444"/>
              <a:gd name="connsiteX0" fmla="*/ 775669 w 7431683"/>
              <a:gd name="connsiteY0" fmla="*/ 1551007 h 5246444"/>
              <a:gd name="connsiteX1" fmla="*/ 1122910 w 7431683"/>
              <a:gd name="connsiteY1" fmla="*/ 1620456 h 5246444"/>
              <a:gd name="connsiteX2" fmla="*/ 1423852 w 7431683"/>
              <a:gd name="connsiteY2" fmla="*/ 1701478 h 5246444"/>
              <a:gd name="connsiteX3" fmla="*/ 2268803 w 7431683"/>
              <a:gd name="connsiteY3" fmla="*/ 1805651 h 5246444"/>
              <a:gd name="connsiteX4" fmla="*/ 3125330 w 7431683"/>
              <a:gd name="connsiteY4" fmla="*/ 1736202 h 5246444"/>
              <a:gd name="connsiteX5" fmla="*/ 3912408 w 7431683"/>
              <a:gd name="connsiteY5" fmla="*/ 1400537 h 5246444"/>
              <a:gd name="connsiteX6" fmla="*/ 4201776 w 7431683"/>
              <a:gd name="connsiteY6" fmla="*/ 1192192 h 5246444"/>
              <a:gd name="connsiteX7" fmla="*/ 4792084 w 7431683"/>
              <a:gd name="connsiteY7" fmla="*/ 381964 h 5246444"/>
              <a:gd name="connsiteX8" fmla="*/ 5058302 w 7431683"/>
              <a:gd name="connsiteY8" fmla="*/ 92597 h 5246444"/>
              <a:gd name="connsiteX9" fmla="*/ 5382393 w 7431683"/>
              <a:gd name="connsiteY9" fmla="*/ 0 h 5246444"/>
              <a:gd name="connsiteX10" fmla="*/ 5799082 w 7431683"/>
              <a:gd name="connsiteY10" fmla="*/ 57873 h 5246444"/>
              <a:gd name="connsiteX11" fmla="*/ 6030576 w 7431683"/>
              <a:gd name="connsiteY11" fmla="*/ 127321 h 5246444"/>
              <a:gd name="connsiteX12" fmla="*/ 6840803 w 7431683"/>
              <a:gd name="connsiteY12" fmla="*/ 555585 h 5246444"/>
              <a:gd name="connsiteX13" fmla="*/ 7107021 w 7431683"/>
              <a:gd name="connsiteY13" fmla="*/ 775504 h 5246444"/>
              <a:gd name="connsiteX14" fmla="*/ 7361664 w 7431683"/>
              <a:gd name="connsiteY14" fmla="*/ 1192192 h 5246444"/>
              <a:gd name="connsiteX15" fmla="*/ 7407963 w 7431683"/>
              <a:gd name="connsiteY15" fmla="*/ 1365813 h 5246444"/>
              <a:gd name="connsiteX16" fmla="*/ 7396388 w 7431683"/>
              <a:gd name="connsiteY16" fmla="*/ 2037144 h 5246444"/>
              <a:gd name="connsiteX17" fmla="*/ 7245917 w 7431683"/>
              <a:gd name="connsiteY17" fmla="*/ 2685326 h 5246444"/>
              <a:gd name="connsiteX18" fmla="*/ 7188044 w 7431683"/>
              <a:gd name="connsiteY18" fmla="*/ 2789499 h 5246444"/>
              <a:gd name="connsiteX19" fmla="*/ 7049148 w 7431683"/>
              <a:gd name="connsiteY19" fmla="*/ 3055716 h 5246444"/>
              <a:gd name="connsiteX20" fmla="*/ 6921826 w 7431683"/>
              <a:gd name="connsiteY20" fmla="*/ 3171463 h 5246444"/>
              <a:gd name="connsiteX21" fmla="*/ 6817654 w 7431683"/>
              <a:gd name="connsiteY21" fmla="*/ 3252486 h 5246444"/>
              <a:gd name="connsiteX22" fmla="*/ 6377816 w 7431683"/>
              <a:gd name="connsiteY22" fmla="*/ 3460830 h 5246444"/>
              <a:gd name="connsiteX23" fmla="*/ 5995852 w 7431683"/>
              <a:gd name="connsiteY23" fmla="*/ 3588152 h 5246444"/>
              <a:gd name="connsiteX24" fmla="*/ 5625462 w 7431683"/>
              <a:gd name="connsiteY24" fmla="*/ 3657600 h 5246444"/>
              <a:gd name="connsiteX25" fmla="*/ 5278221 w 7431683"/>
              <a:gd name="connsiteY25" fmla="*/ 3738623 h 5246444"/>
              <a:gd name="connsiteX26" fmla="*/ 4236500 w 7431683"/>
              <a:gd name="connsiteY26" fmla="*/ 3808071 h 5246444"/>
              <a:gd name="connsiteX27" fmla="*/ 173786 w 7431683"/>
              <a:gd name="connsiteY27" fmla="*/ 5127584 h 5246444"/>
              <a:gd name="connsiteX28" fmla="*/ 613624 w 7431683"/>
              <a:gd name="connsiteY28" fmla="*/ 1284790 h 5246444"/>
              <a:gd name="connsiteX0" fmla="*/ 745193 w 7401207"/>
              <a:gd name="connsiteY0" fmla="*/ 1551007 h 5188674"/>
              <a:gd name="connsiteX1" fmla="*/ 1092434 w 7401207"/>
              <a:gd name="connsiteY1" fmla="*/ 1620456 h 5188674"/>
              <a:gd name="connsiteX2" fmla="*/ 1393376 w 7401207"/>
              <a:gd name="connsiteY2" fmla="*/ 1701478 h 5188674"/>
              <a:gd name="connsiteX3" fmla="*/ 2238327 w 7401207"/>
              <a:gd name="connsiteY3" fmla="*/ 1805651 h 5188674"/>
              <a:gd name="connsiteX4" fmla="*/ 3094854 w 7401207"/>
              <a:gd name="connsiteY4" fmla="*/ 1736202 h 5188674"/>
              <a:gd name="connsiteX5" fmla="*/ 3881932 w 7401207"/>
              <a:gd name="connsiteY5" fmla="*/ 1400537 h 5188674"/>
              <a:gd name="connsiteX6" fmla="*/ 4171300 w 7401207"/>
              <a:gd name="connsiteY6" fmla="*/ 1192192 h 5188674"/>
              <a:gd name="connsiteX7" fmla="*/ 4761608 w 7401207"/>
              <a:gd name="connsiteY7" fmla="*/ 381964 h 5188674"/>
              <a:gd name="connsiteX8" fmla="*/ 5027826 w 7401207"/>
              <a:gd name="connsiteY8" fmla="*/ 92597 h 5188674"/>
              <a:gd name="connsiteX9" fmla="*/ 5351917 w 7401207"/>
              <a:gd name="connsiteY9" fmla="*/ 0 h 5188674"/>
              <a:gd name="connsiteX10" fmla="*/ 5768606 w 7401207"/>
              <a:gd name="connsiteY10" fmla="*/ 57873 h 5188674"/>
              <a:gd name="connsiteX11" fmla="*/ 6000100 w 7401207"/>
              <a:gd name="connsiteY11" fmla="*/ 127321 h 5188674"/>
              <a:gd name="connsiteX12" fmla="*/ 6810327 w 7401207"/>
              <a:gd name="connsiteY12" fmla="*/ 555585 h 5188674"/>
              <a:gd name="connsiteX13" fmla="*/ 7076545 w 7401207"/>
              <a:gd name="connsiteY13" fmla="*/ 775504 h 5188674"/>
              <a:gd name="connsiteX14" fmla="*/ 7331188 w 7401207"/>
              <a:gd name="connsiteY14" fmla="*/ 1192192 h 5188674"/>
              <a:gd name="connsiteX15" fmla="*/ 7377487 w 7401207"/>
              <a:gd name="connsiteY15" fmla="*/ 1365813 h 5188674"/>
              <a:gd name="connsiteX16" fmla="*/ 7365912 w 7401207"/>
              <a:gd name="connsiteY16" fmla="*/ 2037144 h 5188674"/>
              <a:gd name="connsiteX17" fmla="*/ 7215441 w 7401207"/>
              <a:gd name="connsiteY17" fmla="*/ 2685326 h 5188674"/>
              <a:gd name="connsiteX18" fmla="*/ 7157568 w 7401207"/>
              <a:gd name="connsiteY18" fmla="*/ 2789499 h 5188674"/>
              <a:gd name="connsiteX19" fmla="*/ 7018672 w 7401207"/>
              <a:gd name="connsiteY19" fmla="*/ 3055716 h 5188674"/>
              <a:gd name="connsiteX20" fmla="*/ 6891350 w 7401207"/>
              <a:gd name="connsiteY20" fmla="*/ 3171463 h 5188674"/>
              <a:gd name="connsiteX21" fmla="*/ 6787178 w 7401207"/>
              <a:gd name="connsiteY21" fmla="*/ 3252486 h 5188674"/>
              <a:gd name="connsiteX22" fmla="*/ 6347340 w 7401207"/>
              <a:gd name="connsiteY22" fmla="*/ 3460830 h 5188674"/>
              <a:gd name="connsiteX23" fmla="*/ 5965376 w 7401207"/>
              <a:gd name="connsiteY23" fmla="*/ 3588152 h 5188674"/>
              <a:gd name="connsiteX24" fmla="*/ 5594986 w 7401207"/>
              <a:gd name="connsiteY24" fmla="*/ 3657600 h 5188674"/>
              <a:gd name="connsiteX25" fmla="*/ 5247745 w 7401207"/>
              <a:gd name="connsiteY25" fmla="*/ 3738623 h 5188674"/>
              <a:gd name="connsiteX26" fmla="*/ 4206024 w 7401207"/>
              <a:gd name="connsiteY26" fmla="*/ 3808071 h 5188674"/>
              <a:gd name="connsiteX27" fmla="*/ 3731462 w 7401207"/>
              <a:gd name="connsiteY27" fmla="*/ 3657600 h 5188674"/>
              <a:gd name="connsiteX28" fmla="*/ 143310 w 7401207"/>
              <a:gd name="connsiteY28" fmla="*/ 5127584 h 5188674"/>
              <a:gd name="connsiteX29" fmla="*/ 583148 w 7401207"/>
              <a:gd name="connsiteY29" fmla="*/ 1284790 h 5188674"/>
              <a:gd name="connsiteX0" fmla="*/ 745193 w 7401207"/>
              <a:gd name="connsiteY0" fmla="*/ 1551007 h 5188674"/>
              <a:gd name="connsiteX1" fmla="*/ 1092434 w 7401207"/>
              <a:gd name="connsiteY1" fmla="*/ 1620456 h 5188674"/>
              <a:gd name="connsiteX2" fmla="*/ 1393376 w 7401207"/>
              <a:gd name="connsiteY2" fmla="*/ 1701478 h 5188674"/>
              <a:gd name="connsiteX3" fmla="*/ 2238327 w 7401207"/>
              <a:gd name="connsiteY3" fmla="*/ 1805651 h 5188674"/>
              <a:gd name="connsiteX4" fmla="*/ 3094854 w 7401207"/>
              <a:gd name="connsiteY4" fmla="*/ 1736202 h 5188674"/>
              <a:gd name="connsiteX5" fmla="*/ 3881932 w 7401207"/>
              <a:gd name="connsiteY5" fmla="*/ 1400537 h 5188674"/>
              <a:gd name="connsiteX6" fmla="*/ 4171300 w 7401207"/>
              <a:gd name="connsiteY6" fmla="*/ 1192192 h 5188674"/>
              <a:gd name="connsiteX7" fmla="*/ 4761608 w 7401207"/>
              <a:gd name="connsiteY7" fmla="*/ 381964 h 5188674"/>
              <a:gd name="connsiteX8" fmla="*/ 5027826 w 7401207"/>
              <a:gd name="connsiteY8" fmla="*/ 92597 h 5188674"/>
              <a:gd name="connsiteX9" fmla="*/ 5351917 w 7401207"/>
              <a:gd name="connsiteY9" fmla="*/ 0 h 5188674"/>
              <a:gd name="connsiteX10" fmla="*/ 5768606 w 7401207"/>
              <a:gd name="connsiteY10" fmla="*/ 57873 h 5188674"/>
              <a:gd name="connsiteX11" fmla="*/ 6000100 w 7401207"/>
              <a:gd name="connsiteY11" fmla="*/ 127321 h 5188674"/>
              <a:gd name="connsiteX12" fmla="*/ 6810327 w 7401207"/>
              <a:gd name="connsiteY12" fmla="*/ 555585 h 5188674"/>
              <a:gd name="connsiteX13" fmla="*/ 7076545 w 7401207"/>
              <a:gd name="connsiteY13" fmla="*/ 775504 h 5188674"/>
              <a:gd name="connsiteX14" fmla="*/ 7331188 w 7401207"/>
              <a:gd name="connsiteY14" fmla="*/ 1192192 h 5188674"/>
              <a:gd name="connsiteX15" fmla="*/ 7377487 w 7401207"/>
              <a:gd name="connsiteY15" fmla="*/ 1365813 h 5188674"/>
              <a:gd name="connsiteX16" fmla="*/ 7365912 w 7401207"/>
              <a:gd name="connsiteY16" fmla="*/ 2037144 h 5188674"/>
              <a:gd name="connsiteX17" fmla="*/ 7215441 w 7401207"/>
              <a:gd name="connsiteY17" fmla="*/ 2685326 h 5188674"/>
              <a:gd name="connsiteX18" fmla="*/ 7157568 w 7401207"/>
              <a:gd name="connsiteY18" fmla="*/ 2789499 h 5188674"/>
              <a:gd name="connsiteX19" fmla="*/ 7018672 w 7401207"/>
              <a:gd name="connsiteY19" fmla="*/ 3055716 h 5188674"/>
              <a:gd name="connsiteX20" fmla="*/ 6891350 w 7401207"/>
              <a:gd name="connsiteY20" fmla="*/ 3171463 h 5188674"/>
              <a:gd name="connsiteX21" fmla="*/ 6787178 w 7401207"/>
              <a:gd name="connsiteY21" fmla="*/ 3252486 h 5188674"/>
              <a:gd name="connsiteX22" fmla="*/ 6347340 w 7401207"/>
              <a:gd name="connsiteY22" fmla="*/ 3460830 h 5188674"/>
              <a:gd name="connsiteX23" fmla="*/ 5965376 w 7401207"/>
              <a:gd name="connsiteY23" fmla="*/ 3588152 h 5188674"/>
              <a:gd name="connsiteX24" fmla="*/ 5594986 w 7401207"/>
              <a:gd name="connsiteY24" fmla="*/ 3657600 h 5188674"/>
              <a:gd name="connsiteX25" fmla="*/ 5247745 w 7401207"/>
              <a:gd name="connsiteY25" fmla="*/ 3738623 h 5188674"/>
              <a:gd name="connsiteX26" fmla="*/ 4206024 w 7401207"/>
              <a:gd name="connsiteY26" fmla="*/ 3808071 h 5188674"/>
              <a:gd name="connsiteX27" fmla="*/ 3731462 w 7401207"/>
              <a:gd name="connsiteY27" fmla="*/ 3657600 h 5188674"/>
              <a:gd name="connsiteX28" fmla="*/ 143310 w 7401207"/>
              <a:gd name="connsiteY28" fmla="*/ 5127584 h 5188674"/>
              <a:gd name="connsiteX29" fmla="*/ 583148 w 7401207"/>
              <a:gd name="connsiteY29" fmla="*/ 1284790 h 5188674"/>
              <a:gd name="connsiteX0" fmla="*/ 1128481 w 9732516"/>
              <a:gd name="connsiteY0" fmla="*/ 1551007 h 5453545"/>
              <a:gd name="connsiteX1" fmla="*/ 1475722 w 9732516"/>
              <a:gd name="connsiteY1" fmla="*/ 1620456 h 5453545"/>
              <a:gd name="connsiteX2" fmla="*/ 1776664 w 9732516"/>
              <a:gd name="connsiteY2" fmla="*/ 1701478 h 5453545"/>
              <a:gd name="connsiteX3" fmla="*/ 2621615 w 9732516"/>
              <a:gd name="connsiteY3" fmla="*/ 1805651 h 5453545"/>
              <a:gd name="connsiteX4" fmla="*/ 3478142 w 9732516"/>
              <a:gd name="connsiteY4" fmla="*/ 1736202 h 5453545"/>
              <a:gd name="connsiteX5" fmla="*/ 4265220 w 9732516"/>
              <a:gd name="connsiteY5" fmla="*/ 1400537 h 5453545"/>
              <a:gd name="connsiteX6" fmla="*/ 4554588 w 9732516"/>
              <a:gd name="connsiteY6" fmla="*/ 1192192 h 5453545"/>
              <a:gd name="connsiteX7" fmla="*/ 5144896 w 9732516"/>
              <a:gd name="connsiteY7" fmla="*/ 381964 h 5453545"/>
              <a:gd name="connsiteX8" fmla="*/ 5411114 w 9732516"/>
              <a:gd name="connsiteY8" fmla="*/ 92597 h 5453545"/>
              <a:gd name="connsiteX9" fmla="*/ 5735205 w 9732516"/>
              <a:gd name="connsiteY9" fmla="*/ 0 h 5453545"/>
              <a:gd name="connsiteX10" fmla="*/ 6151894 w 9732516"/>
              <a:gd name="connsiteY10" fmla="*/ 57873 h 5453545"/>
              <a:gd name="connsiteX11" fmla="*/ 6383388 w 9732516"/>
              <a:gd name="connsiteY11" fmla="*/ 127321 h 5453545"/>
              <a:gd name="connsiteX12" fmla="*/ 7193615 w 9732516"/>
              <a:gd name="connsiteY12" fmla="*/ 555585 h 5453545"/>
              <a:gd name="connsiteX13" fmla="*/ 7459833 w 9732516"/>
              <a:gd name="connsiteY13" fmla="*/ 775504 h 5453545"/>
              <a:gd name="connsiteX14" fmla="*/ 7714476 w 9732516"/>
              <a:gd name="connsiteY14" fmla="*/ 1192192 h 5453545"/>
              <a:gd name="connsiteX15" fmla="*/ 7760775 w 9732516"/>
              <a:gd name="connsiteY15" fmla="*/ 1365813 h 5453545"/>
              <a:gd name="connsiteX16" fmla="*/ 7749200 w 9732516"/>
              <a:gd name="connsiteY16" fmla="*/ 2037144 h 5453545"/>
              <a:gd name="connsiteX17" fmla="*/ 7598729 w 9732516"/>
              <a:gd name="connsiteY17" fmla="*/ 2685326 h 5453545"/>
              <a:gd name="connsiteX18" fmla="*/ 7540856 w 9732516"/>
              <a:gd name="connsiteY18" fmla="*/ 2789499 h 5453545"/>
              <a:gd name="connsiteX19" fmla="*/ 7401960 w 9732516"/>
              <a:gd name="connsiteY19" fmla="*/ 3055716 h 5453545"/>
              <a:gd name="connsiteX20" fmla="*/ 7274638 w 9732516"/>
              <a:gd name="connsiteY20" fmla="*/ 3171463 h 5453545"/>
              <a:gd name="connsiteX21" fmla="*/ 7170466 w 9732516"/>
              <a:gd name="connsiteY21" fmla="*/ 3252486 h 5453545"/>
              <a:gd name="connsiteX22" fmla="*/ 6730628 w 9732516"/>
              <a:gd name="connsiteY22" fmla="*/ 3460830 h 5453545"/>
              <a:gd name="connsiteX23" fmla="*/ 6348664 w 9732516"/>
              <a:gd name="connsiteY23" fmla="*/ 3588152 h 5453545"/>
              <a:gd name="connsiteX24" fmla="*/ 5978274 w 9732516"/>
              <a:gd name="connsiteY24" fmla="*/ 3657600 h 5453545"/>
              <a:gd name="connsiteX25" fmla="*/ 5631033 w 9732516"/>
              <a:gd name="connsiteY25" fmla="*/ 3738623 h 5453545"/>
              <a:gd name="connsiteX26" fmla="*/ 4589312 w 9732516"/>
              <a:gd name="connsiteY26" fmla="*/ 3808071 h 5453545"/>
              <a:gd name="connsiteX27" fmla="*/ 9670598 w 9732516"/>
              <a:gd name="connsiteY27" fmla="*/ 5092860 h 5453545"/>
              <a:gd name="connsiteX28" fmla="*/ 526598 w 9732516"/>
              <a:gd name="connsiteY28" fmla="*/ 5127584 h 5453545"/>
              <a:gd name="connsiteX29" fmla="*/ 966436 w 9732516"/>
              <a:gd name="connsiteY29" fmla="*/ 1284790 h 5453545"/>
              <a:gd name="connsiteX0" fmla="*/ 1128481 w 9732516"/>
              <a:gd name="connsiteY0" fmla="*/ 1551007 h 5453545"/>
              <a:gd name="connsiteX1" fmla="*/ 1475722 w 9732516"/>
              <a:gd name="connsiteY1" fmla="*/ 1620456 h 5453545"/>
              <a:gd name="connsiteX2" fmla="*/ 1776664 w 9732516"/>
              <a:gd name="connsiteY2" fmla="*/ 1701478 h 5453545"/>
              <a:gd name="connsiteX3" fmla="*/ 2621615 w 9732516"/>
              <a:gd name="connsiteY3" fmla="*/ 1805651 h 5453545"/>
              <a:gd name="connsiteX4" fmla="*/ 3478142 w 9732516"/>
              <a:gd name="connsiteY4" fmla="*/ 1736202 h 5453545"/>
              <a:gd name="connsiteX5" fmla="*/ 4265220 w 9732516"/>
              <a:gd name="connsiteY5" fmla="*/ 1400537 h 5453545"/>
              <a:gd name="connsiteX6" fmla="*/ 4554588 w 9732516"/>
              <a:gd name="connsiteY6" fmla="*/ 1192192 h 5453545"/>
              <a:gd name="connsiteX7" fmla="*/ 5144896 w 9732516"/>
              <a:gd name="connsiteY7" fmla="*/ 381964 h 5453545"/>
              <a:gd name="connsiteX8" fmla="*/ 5411114 w 9732516"/>
              <a:gd name="connsiteY8" fmla="*/ 92597 h 5453545"/>
              <a:gd name="connsiteX9" fmla="*/ 5735205 w 9732516"/>
              <a:gd name="connsiteY9" fmla="*/ 0 h 5453545"/>
              <a:gd name="connsiteX10" fmla="*/ 6151894 w 9732516"/>
              <a:gd name="connsiteY10" fmla="*/ 57873 h 5453545"/>
              <a:gd name="connsiteX11" fmla="*/ 6383388 w 9732516"/>
              <a:gd name="connsiteY11" fmla="*/ 127321 h 5453545"/>
              <a:gd name="connsiteX12" fmla="*/ 7193615 w 9732516"/>
              <a:gd name="connsiteY12" fmla="*/ 555585 h 5453545"/>
              <a:gd name="connsiteX13" fmla="*/ 7459833 w 9732516"/>
              <a:gd name="connsiteY13" fmla="*/ 775504 h 5453545"/>
              <a:gd name="connsiteX14" fmla="*/ 7714476 w 9732516"/>
              <a:gd name="connsiteY14" fmla="*/ 1192192 h 5453545"/>
              <a:gd name="connsiteX15" fmla="*/ 7760775 w 9732516"/>
              <a:gd name="connsiteY15" fmla="*/ 1365813 h 5453545"/>
              <a:gd name="connsiteX16" fmla="*/ 7749200 w 9732516"/>
              <a:gd name="connsiteY16" fmla="*/ 2037144 h 5453545"/>
              <a:gd name="connsiteX17" fmla="*/ 7598729 w 9732516"/>
              <a:gd name="connsiteY17" fmla="*/ 2685326 h 5453545"/>
              <a:gd name="connsiteX18" fmla="*/ 7540856 w 9732516"/>
              <a:gd name="connsiteY18" fmla="*/ 2789499 h 5453545"/>
              <a:gd name="connsiteX19" fmla="*/ 7401960 w 9732516"/>
              <a:gd name="connsiteY19" fmla="*/ 3055716 h 5453545"/>
              <a:gd name="connsiteX20" fmla="*/ 7274638 w 9732516"/>
              <a:gd name="connsiteY20" fmla="*/ 3171463 h 5453545"/>
              <a:gd name="connsiteX21" fmla="*/ 7170466 w 9732516"/>
              <a:gd name="connsiteY21" fmla="*/ 3252486 h 5453545"/>
              <a:gd name="connsiteX22" fmla="*/ 6730628 w 9732516"/>
              <a:gd name="connsiteY22" fmla="*/ 3460830 h 5453545"/>
              <a:gd name="connsiteX23" fmla="*/ 6348664 w 9732516"/>
              <a:gd name="connsiteY23" fmla="*/ 3588152 h 5453545"/>
              <a:gd name="connsiteX24" fmla="*/ 5978274 w 9732516"/>
              <a:gd name="connsiteY24" fmla="*/ 3657600 h 5453545"/>
              <a:gd name="connsiteX25" fmla="*/ 5631033 w 9732516"/>
              <a:gd name="connsiteY25" fmla="*/ 3738623 h 5453545"/>
              <a:gd name="connsiteX26" fmla="*/ 4589312 w 9732516"/>
              <a:gd name="connsiteY26" fmla="*/ 3808071 h 5453545"/>
              <a:gd name="connsiteX27" fmla="*/ 9670598 w 9732516"/>
              <a:gd name="connsiteY27" fmla="*/ 5092860 h 5453545"/>
              <a:gd name="connsiteX28" fmla="*/ 526598 w 9732516"/>
              <a:gd name="connsiteY28" fmla="*/ 5127584 h 5453545"/>
              <a:gd name="connsiteX29" fmla="*/ 966436 w 9732516"/>
              <a:gd name="connsiteY29" fmla="*/ 1284790 h 5453545"/>
              <a:gd name="connsiteX0" fmla="*/ 1128481 w 9732516"/>
              <a:gd name="connsiteY0" fmla="*/ 1551007 h 5453545"/>
              <a:gd name="connsiteX1" fmla="*/ 1475722 w 9732516"/>
              <a:gd name="connsiteY1" fmla="*/ 1620456 h 5453545"/>
              <a:gd name="connsiteX2" fmla="*/ 1776664 w 9732516"/>
              <a:gd name="connsiteY2" fmla="*/ 1701478 h 5453545"/>
              <a:gd name="connsiteX3" fmla="*/ 2621615 w 9732516"/>
              <a:gd name="connsiteY3" fmla="*/ 1805651 h 5453545"/>
              <a:gd name="connsiteX4" fmla="*/ 3478142 w 9732516"/>
              <a:gd name="connsiteY4" fmla="*/ 1736202 h 5453545"/>
              <a:gd name="connsiteX5" fmla="*/ 4265220 w 9732516"/>
              <a:gd name="connsiteY5" fmla="*/ 1400537 h 5453545"/>
              <a:gd name="connsiteX6" fmla="*/ 4554588 w 9732516"/>
              <a:gd name="connsiteY6" fmla="*/ 1192192 h 5453545"/>
              <a:gd name="connsiteX7" fmla="*/ 5144896 w 9732516"/>
              <a:gd name="connsiteY7" fmla="*/ 381964 h 5453545"/>
              <a:gd name="connsiteX8" fmla="*/ 5411114 w 9732516"/>
              <a:gd name="connsiteY8" fmla="*/ 92597 h 5453545"/>
              <a:gd name="connsiteX9" fmla="*/ 5735205 w 9732516"/>
              <a:gd name="connsiteY9" fmla="*/ 0 h 5453545"/>
              <a:gd name="connsiteX10" fmla="*/ 6151894 w 9732516"/>
              <a:gd name="connsiteY10" fmla="*/ 57873 h 5453545"/>
              <a:gd name="connsiteX11" fmla="*/ 6383388 w 9732516"/>
              <a:gd name="connsiteY11" fmla="*/ 127321 h 5453545"/>
              <a:gd name="connsiteX12" fmla="*/ 7193615 w 9732516"/>
              <a:gd name="connsiteY12" fmla="*/ 555585 h 5453545"/>
              <a:gd name="connsiteX13" fmla="*/ 7459833 w 9732516"/>
              <a:gd name="connsiteY13" fmla="*/ 775504 h 5453545"/>
              <a:gd name="connsiteX14" fmla="*/ 7714476 w 9732516"/>
              <a:gd name="connsiteY14" fmla="*/ 1192192 h 5453545"/>
              <a:gd name="connsiteX15" fmla="*/ 7760775 w 9732516"/>
              <a:gd name="connsiteY15" fmla="*/ 1365813 h 5453545"/>
              <a:gd name="connsiteX16" fmla="*/ 7749200 w 9732516"/>
              <a:gd name="connsiteY16" fmla="*/ 2037144 h 5453545"/>
              <a:gd name="connsiteX17" fmla="*/ 7598729 w 9732516"/>
              <a:gd name="connsiteY17" fmla="*/ 2685326 h 5453545"/>
              <a:gd name="connsiteX18" fmla="*/ 7540856 w 9732516"/>
              <a:gd name="connsiteY18" fmla="*/ 2789499 h 5453545"/>
              <a:gd name="connsiteX19" fmla="*/ 7401960 w 9732516"/>
              <a:gd name="connsiteY19" fmla="*/ 3055716 h 5453545"/>
              <a:gd name="connsiteX20" fmla="*/ 7274638 w 9732516"/>
              <a:gd name="connsiteY20" fmla="*/ 3171463 h 5453545"/>
              <a:gd name="connsiteX21" fmla="*/ 7170466 w 9732516"/>
              <a:gd name="connsiteY21" fmla="*/ 3252486 h 5453545"/>
              <a:gd name="connsiteX22" fmla="*/ 6730628 w 9732516"/>
              <a:gd name="connsiteY22" fmla="*/ 3460830 h 5453545"/>
              <a:gd name="connsiteX23" fmla="*/ 6348664 w 9732516"/>
              <a:gd name="connsiteY23" fmla="*/ 3588152 h 5453545"/>
              <a:gd name="connsiteX24" fmla="*/ 5978274 w 9732516"/>
              <a:gd name="connsiteY24" fmla="*/ 3657600 h 5453545"/>
              <a:gd name="connsiteX25" fmla="*/ 5631033 w 9732516"/>
              <a:gd name="connsiteY25" fmla="*/ 3738623 h 5453545"/>
              <a:gd name="connsiteX26" fmla="*/ 4589312 w 9732516"/>
              <a:gd name="connsiteY26" fmla="*/ 3808071 h 5453545"/>
              <a:gd name="connsiteX27" fmla="*/ 9670598 w 9732516"/>
              <a:gd name="connsiteY27" fmla="*/ 5092860 h 5453545"/>
              <a:gd name="connsiteX28" fmla="*/ 526598 w 9732516"/>
              <a:gd name="connsiteY28" fmla="*/ 5127584 h 5453545"/>
              <a:gd name="connsiteX29" fmla="*/ 966436 w 9732516"/>
              <a:gd name="connsiteY29" fmla="*/ 1284790 h 5453545"/>
              <a:gd name="connsiteX30" fmla="*/ 1128481 w 9732516"/>
              <a:gd name="connsiteY30" fmla="*/ 1551007 h 5453545"/>
              <a:gd name="connsiteX0" fmla="*/ 1128481 w 9732516"/>
              <a:gd name="connsiteY0" fmla="*/ 1551007 h 5453545"/>
              <a:gd name="connsiteX1" fmla="*/ 1475722 w 9732516"/>
              <a:gd name="connsiteY1" fmla="*/ 1620456 h 5453545"/>
              <a:gd name="connsiteX2" fmla="*/ 1776664 w 9732516"/>
              <a:gd name="connsiteY2" fmla="*/ 1701478 h 5453545"/>
              <a:gd name="connsiteX3" fmla="*/ 2621615 w 9732516"/>
              <a:gd name="connsiteY3" fmla="*/ 1805651 h 5453545"/>
              <a:gd name="connsiteX4" fmla="*/ 3478142 w 9732516"/>
              <a:gd name="connsiteY4" fmla="*/ 1736202 h 5453545"/>
              <a:gd name="connsiteX5" fmla="*/ 4265220 w 9732516"/>
              <a:gd name="connsiteY5" fmla="*/ 1400537 h 5453545"/>
              <a:gd name="connsiteX6" fmla="*/ 4554588 w 9732516"/>
              <a:gd name="connsiteY6" fmla="*/ 1192192 h 5453545"/>
              <a:gd name="connsiteX7" fmla="*/ 5144896 w 9732516"/>
              <a:gd name="connsiteY7" fmla="*/ 381964 h 5453545"/>
              <a:gd name="connsiteX8" fmla="*/ 5411114 w 9732516"/>
              <a:gd name="connsiteY8" fmla="*/ 92597 h 5453545"/>
              <a:gd name="connsiteX9" fmla="*/ 5735205 w 9732516"/>
              <a:gd name="connsiteY9" fmla="*/ 0 h 5453545"/>
              <a:gd name="connsiteX10" fmla="*/ 6151894 w 9732516"/>
              <a:gd name="connsiteY10" fmla="*/ 57873 h 5453545"/>
              <a:gd name="connsiteX11" fmla="*/ 6383388 w 9732516"/>
              <a:gd name="connsiteY11" fmla="*/ 127321 h 5453545"/>
              <a:gd name="connsiteX12" fmla="*/ 7193615 w 9732516"/>
              <a:gd name="connsiteY12" fmla="*/ 555585 h 5453545"/>
              <a:gd name="connsiteX13" fmla="*/ 7459833 w 9732516"/>
              <a:gd name="connsiteY13" fmla="*/ 775504 h 5453545"/>
              <a:gd name="connsiteX14" fmla="*/ 7714476 w 9732516"/>
              <a:gd name="connsiteY14" fmla="*/ 1192192 h 5453545"/>
              <a:gd name="connsiteX15" fmla="*/ 7760775 w 9732516"/>
              <a:gd name="connsiteY15" fmla="*/ 1365813 h 5453545"/>
              <a:gd name="connsiteX16" fmla="*/ 7749200 w 9732516"/>
              <a:gd name="connsiteY16" fmla="*/ 2037144 h 5453545"/>
              <a:gd name="connsiteX17" fmla="*/ 7598729 w 9732516"/>
              <a:gd name="connsiteY17" fmla="*/ 2685326 h 5453545"/>
              <a:gd name="connsiteX18" fmla="*/ 7540856 w 9732516"/>
              <a:gd name="connsiteY18" fmla="*/ 2789499 h 5453545"/>
              <a:gd name="connsiteX19" fmla="*/ 7401960 w 9732516"/>
              <a:gd name="connsiteY19" fmla="*/ 3055716 h 5453545"/>
              <a:gd name="connsiteX20" fmla="*/ 7274638 w 9732516"/>
              <a:gd name="connsiteY20" fmla="*/ 3171463 h 5453545"/>
              <a:gd name="connsiteX21" fmla="*/ 7170466 w 9732516"/>
              <a:gd name="connsiteY21" fmla="*/ 3252486 h 5453545"/>
              <a:gd name="connsiteX22" fmla="*/ 6730628 w 9732516"/>
              <a:gd name="connsiteY22" fmla="*/ 3460830 h 5453545"/>
              <a:gd name="connsiteX23" fmla="*/ 6348664 w 9732516"/>
              <a:gd name="connsiteY23" fmla="*/ 3588152 h 5453545"/>
              <a:gd name="connsiteX24" fmla="*/ 5978274 w 9732516"/>
              <a:gd name="connsiteY24" fmla="*/ 3657600 h 5453545"/>
              <a:gd name="connsiteX25" fmla="*/ 5631033 w 9732516"/>
              <a:gd name="connsiteY25" fmla="*/ 3738623 h 5453545"/>
              <a:gd name="connsiteX26" fmla="*/ 4589312 w 9732516"/>
              <a:gd name="connsiteY26" fmla="*/ 3808071 h 5453545"/>
              <a:gd name="connsiteX27" fmla="*/ 9670598 w 9732516"/>
              <a:gd name="connsiteY27" fmla="*/ 5092860 h 5453545"/>
              <a:gd name="connsiteX28" fmla="*/ 526598 w 9732516"/>
              <a:gd name="connsiteY28" fmla="*/ 5127584 h 5453545"/>
              <a:gd name="connsiteX29" fmla="*/ 966436 w 9732516"/>
              <a:gd name="connsiteY29" fmla="*/ 1284790 h 5453545"/>
              <a:gd name="connsiteX30" fmla="*/ 1128481 w 9732516"/>
              <a:gd name="connsiteY30" fmla="*/ 1551007 h 5453545"/>
              <a:gd name="connsiteX0" fmla="*/ 1128481 w 9732516"/>
              <a:gd name="connsiteY0" fmla="*/ 1551007 h 5453545"/>
              <a:gd name="connsiteX1" fmla="*/ 1475722 w 9732516"/>
              <a:gd name="connsiteY1" fmla="*/ 1620456 h 5453545"/>
              <a:gd name="connsiteX2" fmla="*/ 1776664 w 9732516"/>
              <a:gd name="connsiteY2" fmla="*/ 1701478 h 5453545"/>
              <a:gd name="connsiteX3" fmla="*/ 2621615 w 9732516"/>
              <a:gd name="connsiteY3" fmla="*/ 1805651 h 5453545"/>
              <a:gd name="connsiteX4" fmla="*/ 3478142 w 9732516"/>
              <a:gd name="connsiteY4" fmla="*/ 1736202 h 5453545"/>
              <a:gd name="connsiteX5" fmla="*/ 4265220 w 9732516"/>
              <a:gd name="connsiteY5" fmla="*/ 1400537 h 5453545"/>
              <a:gd name="connsiteX6" fmla="*/ 4554588 w 9732516"/>
              <a:gd name="connsiteY6" fmla="*/ 1192192 h 5453545"/>
              <a:gd name="connsiteX7" fmla="*/ 5144896 w 9732516"/>
              <a:gd name="connsiteY7" fmla="*/ 381964 h 5453545"/>
              <a:gd name="connsiteX8" fmla="*/ 5411114 w 9732516"/>
              <a:gd name="connsiteY8" fmla="*/ 92597 h 5453545"/>
              <a:gd name="connsiteX9" fmla="*/ 5735205 w 9732516"/>
              <a:gd name="connsiteY9" fmla="*/ 0 h 5453545"/>
              <a:gd name="connsiteX10" fmla="*/ 6151894 w 9732516"/>
              <a:gd name="connsiteY10" fmla="*/ 57873 h 5453545"/>
              <a:gd name="connsiteX11" fmla="*/ 6383388 w 9732516"/>
              <a:gd name="connsiteY11" fmla="*/ 127321 h 5453545"/>
              <a:gd name="connsiteX12" fmla="*/ 7193615 w 9732516"/>
              <a:gd name="connsiteY12" fmla="*/ 555585 h 5453545"/>
              <a:gd name="connsiteX13" fmla="*/ 7459833 w 9732516"/>
              <a:gd name="connsiteY13" fmla="*/ 775504 h 5453545"/>
              <a:gd name="connsiteX14" fmla="*/ 7714476 w 9732516"/>
              <a:gd name="connsiteY14" fmla="*/ 1192192 h 5453545"/>
              <a:gd name="connsiteX15" fmla="*/ 7760775 w 9732516"/>
              <a:gd name="connsiteY15" fmla="*/ 1365813 h 5453545"/>
              <a:gd name="connsiteX16" fmla="*/ 7749200 w 9732516"/>
              <a:gd name="connsiteY16" fmla="*/ 2037144 h 5453545"/>
              <a:gd name="connsiteX17" fmla="*/ 7598729 w 9732516"/>
              <a:gd name="connsiteY17" fmla="*/ 2685326 h 5453545"/>
              <a:gd name="connsiteX18" fmla="*/ 7540856 w 9732516"/>
              <a:gd name="connsiteY18" fmla="*/ 2789499 h 5453545"/>
              <a:gd name="connsiteX19" fmla="*/ 7401960 w 9732516"/>
              <a:gd name="connsiteY19" fmla="*/ 3055716 h 5453545"/>
              <a:gd name="connsiteX20" fmla="*/ 7274638 w 9732516"/>
              <a:gd name="connsiteY20" fmla="*/ 3171463 h 5453545"/>
              <a:gd name="connsiteX21" fmla="*/ 7170466 w 9732516"/>
              <a:gd name="connsiteY21" fmla="*/ 3252486 h 5453545"/>
              <a:gd name="connsiteX22" fmla="*/ 6730628 w 9732516"/>
              <a:gd name="connsiteY22" fmla="*/ 3460830 h 5453545"/>
              <a:gd name="connsiteX23" fmla="*/ 6348664 w 9732516"/>
              <a:gd name="connsiteY23" fmla="*/ 3588152 h 5453545"/>
              <a:gd name="connsiteX24" fmla="*/ 5978274 w 9732516"/>
              <a:gd name="connsiteY24" fmla="*/ 3657600 h 5453545"/>
              <a:gd name="connsiteX25" fmla="*/ 5631033 w 9732516"/>
              <a:gd name="connsiteY25" fmla="*/ 3738623 h 5453545"/>
              <a:gd name="connsiteX26" fmla="*/ 4589312 w 9732516"/>
              <a:gd name="connsiteY26" fmla="*/ 3808071 h 5453545"/>
              <a:gd name="connsiteX27" fmla="*/ 9670598 w 9732516"/>
              <a:gd name="connsiteY27" fmla="*/ 5092860 h 5453545"/>
              <a:gd name="connsiteX28" fmla="*/ 526598 w 9732516"/>
              <a:gd name="connsiteY28" fmla="*/ 5127584 h 5453545"/>
              <a:gd name="connsiteX29" fmla="*/ 966436 w 9732516"/>
              <a:gd name="connsiteY29" fmla="*/ 1284790 h 5453545"/>
              <a:gd name="connsiteX30" fmla="*/ 1128481 w 9732516"/>
              <a:gd name="connsiteY30" fmla="*/ 1551007 h 5453545"/>
              <a:gd name="connsiteX0" fmla="*/ 618735 w 9194245"/>
              <a:gd name="connsiteY0" fmla="*/ 1551007 h 5417438"/>
              <a:gd name="connsiteX1" fmla="*/ 965976 w 9194245"/>
              <a:gd name="connsiteY1" fmla="*/ 1620456 h 5417438"/>
              <a:gd name="connsiteX2" fmla="*/ 1266918 w 9194245"/>
              <a:gd name="connsiteY2" fmla="*/ 1701478 h 5417438"/>
              <a:gd name="connsiteX3" fmla="*/ 2111869 w 9194245"/>
              <a:gd name="connsiteY3" fmla="*/ 1805651 h 5417438"/>
              <a:gd name="connsiteX4" fmla="*/ 2968396 w 9194245"/>
              <a:gd name="connsiteY4" fmla="*/ 1736202 h 5417438"/>
              <a:gd name="connsiteX5" fmla="*/ 3755474 w 9194245"/>
              <a:gd name="connsiteY5" fmla="*/ 1400537 h 5417438"/>
              <a:gd name="connsiteX6" fmla="*/ 4044842 w 9194245"/>
              <a:gd name="connsiteY6" fmla="*/ 1192192 h 5417438"/>
              <a:gd name="connsiteX7" fmla="*/ 4635150 w 9194245"/>
              <a:gd name="connsiteY7" fmla="*/ 381964 h 5417438"/>
              <a:gd name="connsiteX8" fmla="*/ 4901368 w 9194245"/>
              <a:gd name="connsiteY8" fmla="*/ 92597 h 5417438"/>
              <a:gd name="connsiteX9" fmla="*/ 5225459 w 9194245"/>
              <a:gd name="connsiteY9" fmla="*/ 0 h 5417438"/>
              <a:gd name="connsiteX10" fmla="*/ 5642148 w 9194245"/>
              <a:gd name="connsiteY10" fmla="*/ 57873 h 5417438"/>
              <a:gd name="connsiteX11" fmla="*/ 5873642 w 9194245"/>
              <a:gd name="connsiteY11" fmla="*/ 127321 h 5417438"/>
              <a:gd name="connsiteX12" fmla="*/ 6683869 w 9194245"/>
              <a:gd name="connsiteY12" fmla="*/ 555585 h 5417438"/>
              <a:gd name="connsiteX13" fmla="*/ 6950087 w 9194245"/>
              <a:gd name="connsiteY13" fmla="*/ 775504 h 5417438"/>
              <a:gd name="connsiteX14" fmla="*/ 7204730 w 9194245"/>
              <a:gd name="connsiteY14" fmla="*/ 1192192 h 5417438"/>
              <a:gd name="connsiteX15" fmla="*/ 7251029 w 9194245"/>
              <a:gd name="connsiteY15" fmla="*/ 1365813 h 5417438"/>
              <a:gd name="connsiteX16" fmla="*/ 7239454 w 9194245"/>
              <a:gd name="connsiteY16" fmla="*/ 2037144 h 5417438"/>
              <a:gd name="connsiteX17" fmla="*/ 7088983 w 9194245"/>
              <a:gd name="connsiteY17" fmla="*/ 2685326 h 5417438"/>
              <a:gd name="connsiteX18" fmla="*/ 7031110 w 9194245"/>
              <a:gd name="connsiteY18" fmla="*/ 2789499 h 5417438"/>
              <a:gd name="connsiteX19" fmla="*/ 6892214 w 9194245"/>
              <a:gd name="connsiteY19" fmla="*/ 3055716 h 5417438"/>
              <a:gd name="connsiteX20" fmla="*/ 6764892 w 9194245"/>
              <a:gd name="connsiteY20" fmla="*/ 3171463 h 5417438"/>
              <a:gd name="connsiteX21" fmla="*/ 6660720 w 9194245"/>
              <a:gd name="connsiteY21" fmla="*/ 3252486 h 5417438"/>
              <a:gd name="connsiteX22" fmla="*/ 6220882 w 9194245"/>
              <a:gd name="connsiteY22" fmla="*/ 3460830 h 5417438"/>
              <a:gd name="connsiteX23" fmla="*/ 5838918 w 9194245"/>
              <a:gd name="connsiteY23" fmla="*/ 3588152 h 5417438"/>
              <a:gd name="connsiteX24" fmla="*/ 5468528 w 9194245"/>
              <a:gd name="connsiteY24" fmla="*/ 3657600 h 5417438"/>
              <a:gd name="connsiteX25" fmla="*/ 5121287 w 9194245"/>
              <a:gd name="connsiteY25" fmla="*/ 3738623 h 5417438"/>
              <a:gd name="connsiteX26" fmla="*/ 4079566 w 9194245"/>
              <a:gd name="connsiteY26" fmla="*/ 3808071 h 5417438"/>
              <a:gd name="connsiteX27" fmla="*/ 9160852 w 9194245"/>
              <a:gd name="connsiteY27" fmla="*/ 5092860 h 5417438"/>
              <a:gd name="connsiteX28" fmla="*/ 1255342 w 9194245"/>
              <a:gd name="connsiteY28" fmla="*/ 5139159 h 5417438"/>
              <a:gd name="connsiteX29" fmla="*/ 16852 w 9194245"/>
              <a:gd name="connsiteY29" fmla="*/ 5127584 h 5417438"/>
              <a:gd name="connsiteX30" fmla="*/ 456690 w 9194245"/>
              <a:gd name="connsiteY30" fmla="*/ 1284790 h 5417438"/>
              <a:gd name="connsiteX31" fmla="*/ 618735 w 9194245"/>
              <a:gd name="connsiteY31" fmla="*/ 1551007 h 5417438"/>
              <a:gd name="connsiteX0" fmla="*/ 620881 w 9196391"/>
              <a:gd name="connsiteY0" fmla="*/ 1551007 h 5494936"/>
              <a:gd name="connsiteX1" fmla="*/ 968122 w 9196391"/>
              <a:gd name="connsiteY1" fmla="*/ 1620456 h 5494936"/>
              <a:gd name="connsiteX2" fmla="*/ 1269064 w 9196391"/>
              <a:gd name="connsiteY2" fmla="*/ 1701478 h 5494936"/>
              <a:gd name="connsiteX3" fmla="*/ 2114015 w 9196391"/>
              <a:gd name="connsiteY3" fmla="*/ 1805651 h 5494936"/>
              <a:gd name="connsiteX4" fmla="*/ 2970542 w 9196391"/>
              <a:gd name="connsiteY4" fmla="*/ 1736202 h 5494936"/>
              <a:gd name="connsiteX5" fmla="*/ 3757620 w 9196391"/>
              <a:gd name="connsiteY5" fmla="*/ 1400537 h 5494936"/>
              <a:gd name="connsiteX6" fmla="*/ 4046988 w 9196391"/>
              <a:gd name="connsiteY6" fmla="*/ 1192192 h 5494936"/>
              <a:gd name="connsiteX7" fmla="*/ 4637296 w 9196391"/>
              <a:gd name="connsiteY7" fmla="*/ 381964 h 5494936"/>
              <a:gd name="connsiteX8" fmla="*/ 4903514 w 9196391"/>
              <a:gd name="connsiteY8" fmla="*/ 92597 h 5494936"/>
              <a:gd name="connsiteX9" fmla="*/ 5227605 w 9196391"/>
              <a:gd name="connsiteY9" fmla="*/ 0 h 5494936"/>
              <a:gd name="connsiteX10" fmla="*/ 5644294 w 9196391"/>
              <a:gd name="connsiteY10" fmla="*/ 57873 h 5494936"/>
              <a:gd name="connsiteX11" fmla="*/ 5875788 w 9196391"/>
              <a:gd name="connsiteY11" fmla="*/ 127321 h 5494936"/>
              <a:gd name="connsiteX12" fmla="*/ 6686015 w 9196391"/>
              <a:gd name="connsiteY12" fmla="*/ 555585 h 5494936"/>
              <a:gd name="connsiteX13" fmla="*/ 6952233 w 9196391"/>
              <a:gd name="connsiteY13" fmla="*/ 775504 h 5494936"/>
              <a:gd name="connsiteX14" fmla="*/ 7206876 w 9196391"/>
              <a:gd name="connsiteY14" fmla="*/ 1192192 h 5494936"/>
              <a:gd name="connsiteX15" fmla="*/ 7253175 w 9196391"/>
              <a:gd name="connsiteY15" fmla="*/ 1365813 h 5494936"/>
              <a:gd name="connsiteX16" fmla="*/ 7241600 w 9196391"/>
              <a:gd name="connsiteY16" fmla="*/ 2037144 h 5494936"/>
              <a:gd name="connsiteX17" fmla="*/ 7091129 w 9196391"/>
              <a:gd name="connsiteY17" fmla="*/ 2685326 h 5494936"/>
              <a:gd name="connsiteX18" fmla="*/ 7033256 w 9196391"/>
              <a:gd name="connsiteY18" fmla="*/ 2789499 h 5494936"/>
              <a:gd name="connsiteX19" fmla="*/ 6894360 w 9196391"/>
              <a:gd name="connsiteY19" fmla="*/ 3055716 h 5494936"/>
              <a:gd name="connsiteX20" fmla="*/ 6767038 w 9196391"/>
              <a:gd name="connsiteY20" fmla="*/ 3171463 h 5494936"/>
              <a:gd name="connsiteX21" fmla="*/ 6662866 w 9196391"/>
              <a:gd name="connsiteY21" fmla="*/ 3252486 h 5494936"/>
              <a:gd name="connsiteX22" fmla="*/ 6223028 w 9196391"/>
              <a:gd name="connsiteY22" fmla="*/ 3460830 h 5494936"/>
              <a:gd name="connsiteX23" fmla="*/ 5841064 w 9196391"/>
              <a:gd name="connsiteY23" fmla="*/ 3588152 h 5494936"/>
              <a:gd name="connsiteX24" fmla="*/ 5470674 w 9196391"/>
              <a:gd name="connsiteY24" fmla="*/ 3657600 h 5494936"/>
              <a:gd name="connsiteX25" fmla="*/ 5123433 w 9196391"/>
              <a:gd name="connsiteY25" fmla="*/ 3738623 h 5494936"/>
              <a:gd name="connsiteX26" fmla="*/ 4081712 w 9196391"/>
              <a:gd name="connsiteY26" fmla="*/ 3808071 h 5494936"/>
              <a:gd name="connsiteX27" fmla="*/ 9162998 w 9196391"/>
              <a:gd name="connsiteY27" fmla="*/ 5092860 h 5494936"/>
              <a:gd name="connsiteX28" fmla="*/ 1315361 w 9196391"/>
              <a:gd name="connsiteY28" fmla="*/ 5335929 h 5494936"/>
              <a:gd name="connsiteX29" fmla="*/ 18998 w 9196391"/>
              <a:gd name="connsiteY29" fmla="*/ 5127584 h 5494936"/>
              <a:gd name="connsiteX30" fmla="*/ 458836 w 9196391"/>
              <a:gd name="connsiteY30" fmla="*/ 1284790 h 5494936"/>
              <a:gd name="connsiteX31" fmla="*/ 620881 w 9196391"/>
              <a:gd name="connsiteY31" fmla="*/ 1551007 h 5494936"/>
              <a:gd name="connsiteX0" fmla="*/ 622211 w 9197721"/>
              <a:gd name="connsiteY0" fmla="*/ 1551007 h 5446692"/>
              <a:gd name="connsiteX1" fmla="*/ 969452 w 9197721"/>
              <a:gd name="connsiteY1" fmla="*/ 1620456 h 5446692"/>
              <a:gd name="connsiteX2" fmla="*/ 1270394 w 9197721"/>
              <a:gd name="connsiteY2" fmla="*/ 1701478 h 5446692"/>
              <a:gd name="connsiteX3" fmla="*/ 2115345 w 9197721"/>
              <a:gd name="connsiteY3" fmla="*/ 1805651 h 5446692"/>
              <a:gd name="connsiteX4" fmla="*/ 2971872 w 9197721"/>
              <a:gd name="connsiteY4" fmla="*/ 1736202 h 5446692"/>
              <a:gd name="connsiteX5" fmla="*/ 3758950 w 9197721"/>
              <a:gd name="connsiteY5" fmla="*/ 1400537 h 5446692"/>
              <a:gd name="connsiteX6" fmla="*/ 4048318 w 9197721"/>
              <a:gd name="connsiteY6" fmla="*/ 1192192 h 5446692"/>
              <a:gd name="connsiteX7" fmla="*/ 4638626 w 9197721"/>
              <a:gd name="connsiteY7" fmla="*/ 381964 h 5446692"/>
              <a:gd name="connsiteX8" fmla="*/ 4904844 w 9197721"/>
              <a:gd name="connsiteY8" fmla="*/ 92597 h 5446692"/>
              <a:gd name="connsiteX9" fmla="*/ 5228935 w 9197721"/>
              <a:gd name="connsiteY9" fmla="*/ 0 h 5446692"/>
              <a:gd name="connsiteX10" fmla="*/ 5645624 w 9197721"/>
              <a:gd name="connsiteY10" fmla="*/ 57873 h 5446692"/>
              <a:gd name="connsiteX11" fmla="*/ 5877118 w 9197721"/>
              <a:gd name="connsiteY11" fmla="*/ 127321 h 5446692"/>
              <a:gd name="connsiteX12" fmla="*/ 6687345 w 9197721"/>
              <a:gd name="connsiteY12" fmla="*/ 555585 h 5446692"/>
              <a:gd name="connsiteX13" fmla="*/ 6953563 w 9197721"/>
              <a:gd name="connsiteY13" fmla="*/ 775504 h 5446692"/>
              <a:gd name="connsiteX14" fmla="*/ 7208206 w 9197721"/>
              <a:gd name="connsiteY14" fmla="*/ 1192192 h 5446692"/>
              <a:gd name="connsiteX15" fmla="*/ 7254505 w 9197721"/>
              <a:gd name="connsiteY15" fmla="*/ 1365813 h 5446692"/>
              <a:gd name="connsiteX16" fmla="*/ 7242930 w 9197721"/>
              <a:gd name="connsiteY16" fmla="*/ 2037144 h 5446692"/>
              <a:gd name="connsiteX17" fmla="*/ 7092459 w 9197721"/>
              <a:gd name="connsiteY17" fmla="*/ 2685326 h 5446692"/>
              <a:gd name="connsiteX18" fmla="*/ 7034586 w 9197721"/>
              <a:gd name="connsiteY18" fmla="*/ 2789499 h 5446692"/>
              <a:gd name="connsiteX19" fmla="*/ 6895690 w 9197721"/>
              <a:gd name="connsiteY19" fmla="*/ 3055716 h 5446692"/>
              <a:gd name="connsiteX20" fmla="*/ 6768368 w 9197721"/>
              <a:gd name="connsiteY20" fmla="*/ 3171463 h 5446692"/>
              <a:gd name="connsiteX21" fmla="*/ 6664196 w 9197721"/>
              <a:gd name="connsiteY21" fmla="*/ 3252486 h 5446692"/>
              <a:gd name="connsiteX22" fmla="*/ 6224358 w 9197721"/>
              <a:gd name="connsiteY22" fmla="*/ 3460830 h 5446692"/>
              <a:gd name="connsiteX23" fmla="*/ 5842394 w 9197721"/>
              <a:gd name="connsiteY23" fmla="*/ 3588152 h 5446692"/>
              <a:gd name="connsiteX24" fmla="*/ 5472004 w 9197721"/>
              <a:gd name="connsiteY24" fmla="*/ 3657600 h 5446692"/>
              <a:gd name="connsiteX25" fmla="*/ 5124763 w 9197721"/>
              <a:gd name="connsiteY25" fmla="*/ 3738623 h 5446692"/>
              <a:gd name="connsiteX26" fmla="*/ 4083042 w 9197721"/>
              <a:gd name="connsiteY26" fmla="*/ 3808071 h 5446692"/>
              <a:gd name="connsiteX27" fmla="*/ 9164328 w 9197721"/>
              <a:gd name="connsiteY27" fmla="*/ 5092860 h 5446692"/>
              <a:gd name="connsiteX28" fmla="*/ 1351415 w 9197721"/>
              <a:gd name="connsiteY28" fmla="*/ 5220182 h 5446692"/>
              <a:gd name="connsiteX29" fmla="*/ 20328 w 9197721"/>
              <a:gd name="connsiteY29" fmla="*/ 5127584 h 5446692"/>
              <a:gd name="connsiteX30" fmla="*/ 460166 w 9197721"/>
              <a:gd name="connsiteY30" fmla="*/ 1284790 h 5446692"/>
              <a:gd name="connsiteX31" fmla="*/ 622211 w 9197721"/>
              <a:gd name="connsiteY31" fmla="*/ 1551007 h 5446692"/>
              <a:gd name="connsiteX0" fmla="*/ 622661 w 9198171"/>
              <a:gd name="connsiteY0" fmla="*/ 1551007 h 5398485"/>
              <a:gd name="connsiteX1" fmla="*/ 969902 w 9198171"/>
              <a:gd name="connsiteY1" fmla="*/ 1620456 h 5398485"/>
              <a:gd name="connsiteX2" fmla="*/ 1270844 w 9198171"/>
              <a:gd name="connsiteY2" fmla="*/ 1701478 h 5398485"/>
              <a:gd name="connsiteX3" fmla="*/ 2115795 w 9198171"/>
              <a:gd name="connsiteY3" fmla="*/ 1805651 h 5398485"/>
              <a:gd name="connsiteX4" fmla="*/ 2972322 w 9198171"/>
              <a:gd name="connsiteY4" fmla="*/ 1736202 h 5398485"/>
              <a:gd name="connsiteX5" fmla="*/ 3759400 w 9198171"/>
              <a:gd name="connsiteY5" fmla="*/ 1400537 h 5398485"/>
              <a:gd name="connsiteX6" fmla="*/ 4048768 w 9198171"/>
              <a:gd name="connsiteY6" fmla="*/ 1192192 h 5398485"/>
              <a:gd name="connsiteX7" fmla="*/ 4639076 w 9198171"/>
              <a:gd name="connsiteY7" fmla="*/ 381964 h 5398485"/>
              <a:gd name="connsiteX8" fmla="*/ 4905294 w 9198171"/>
              <a:gd name="connsiteY8" fmla="*/ 92597 h 5398485"/>
              <a:gd name="connsiteX9" fmla="*/ 5229385 w 9198171"/>
              <a:gd name="connsiteY9" fmla="*/ 0 h 5398485"/>
              <a:gd name="connsiteX10" fmla="*/ 5646074 w 9198171"/>
              <a:gd name="connsiteY10" fmla="*/ 57873 h 5398485"/>
              <a:gd name="connsiteX11" fmla="*/ 5877568 w 9198171"/>
              <a:gd name="connsiteY11" fmla="*/ 127321 h 5398485"/>
              <a:gd name="connsiteX12" fmla="*/ 6687795 w 9198171"/>
              <a:gd name="connsiteY12" fmla="*/ 555585 h 5398485"/>
              <a:gd name="connsiteX13" fmla="*/ 6954013 w 9198171"/>
              <a:gd name="connsiteY13" fmla="*/ 775504 h 5398485"/>
              <a:gd name="connsiteX14" fmla="*/ 7208656 w 9198171"/>
              <a:gd name="connsiteY14" fmla="*/ 1192192 h 5398485"/>
              <a:gd name="connsiteX15" fmla="*/ 7254955 w 9198171"/>
              <a:gd name="connsiteY15" fmla="*/ 1365813 h 5398485"/>
              <a:gd name="connsiteX16" fmla="*/ 7243380 w 9198171"/>
              <a:gd name="connsiteY16" fmla="*/ 2037144 h 5398485"/>
              <a:gd name="connsiteX17" fmla="*/ 7092909 w 9198171"/>
              <a:gd name="connsiteY17" fmla="*/ 2685326 h 5398485"/>
              <a:gd name="connsiteX18" fmla="*/ 7035036 w 9198171"/>
              <a:gd name="connsiteY18" fmla="*/ 2789499 h 5398485"/>
              <a:gd name="connsiteX19" fmla="*/ 6896140 w 9198171"/>
              <a:gd name="connsiteY19" fmla="*/ 3055716 h 5398485"/>
              <a:gd name="connsiteX20" fmla="*/ 6768818 w 9198171"/>
              <a:gd name="connsiteY20" fmla="*/ 3171463 h 5398485"/>
              <a:gd name="connsiteX21" fmla="*/ 6664646 w 9198171"/>
              <a:gd name="connsiteY21" fmla="*/ 3252486 h 5398485"/>
              <a:gd name="connsiteX22" fmla="*/ 6224808 w 9198171"/>
              <a:gd name="connsiteY22" fmla="*/ 3460830 h 5398485"/>
              <a:gd name="connsiteX23" fmla="*/ 5842844 w 9198171"/>
              <a:gd name="connsiteY23" fmla="*/ 3588152 h 5398485"/>
              <a:gd name="connsiteX24" fmla="*/ 5472454 w 9198171"/>
              <a:gd name="connsiteY24" fmla="*/ 3657600 h 5398485"/>
              <a:gd name="connsiteX25" fmla="*/ 5125213 w 9198171"/>
              <a:gd name="connsiteY25" fmla="*/ 3738623 h 5398485"/>
              <a:gd name="connsiteX26" fmla="*/ 4083492 w 9198171"/>
              <a:gd name="connsiteY26" fmla="*/ 3808071 h 5398485"/>
              <a:gd name="connsiteX27" fmla="*/ 9164778 w 9198171"/>
              <a:gd name="connsiteY27" fmla="*/ 5092860 h 5398485"/>
              <a:gd name="connsiteX28" fmla="*/ 1363440 w 9198171"/>
              <a:gd name="connsiteY28" fmla="*/ 5081286 h 5398485"/>
              <a:gd name="connsiteX29" fmla="*/ 20778 w 9198171"/>
              <a:gd name="connsiteY29" fmla="*/ 5127584 h 5398485"/>
              <a:gd name="connsiteX30" fmla="*/ 460616 w 9198171"/>
              <a:gd name="connsiteY30" fmla="*/ 1284790 h 5398485"/>
              <a:gd name="connsiteX31" fmla="*/ 622661 w 9198171"/>
              <a:gd name="connsiteY31" fmla="*/ 1551007 h 5398485"/>
              <a:gd name="connsiteX0" fmla="*/ 622661 w 9198171"/>
              <a:gd name="connsiteY0" fmla="*/ 1551007 h 5398485"/>
              <a:gd name="connsiteX1" fmla="*/ 969902 w 9198171"/>
              <a:gd name="connsiteY1" fmla="*/ 1620456 h 5398485"/>
              <a:gd name="connsiteX2" fmla="*/ 1270844 w 9198171"/>
              <a:gd name="connsiteY2" fmla="*/ 1701478 h 5398485"/>
              <a:gd name="connsiteX3" fmla="*/ 2115795 w 9198171"/>
              <a:gd name="connsiteY3" fmla="*/ 1805651 h 5398485"/>
              <a:gd name="connsiteX4" fmla="*/ 2972322 w 9198171"/>
              <a:gd name="connsiteY4" fmla="*/ 1736202 h 5398485"/>
              <a:gd name="connsiteX5" fmla="*/ 3759400 w 9198171"/>
              <a:gd name="connsiteY5" fmla="*/ 1400537 h 5398485"/>
              <a:gd name="connsiteX6" fmla="*/ 4048768 w 9198171"/>
              <a:gd name="connsiteY6" fmla="*/ 1192192 h 5398485"/>
              <a:gd name="connsiteX7" fmla="*/ 4639076 w 9198171"/>
              <a:gd name="connsiteY7" fmla="*/ 381964 h 5398485"/>
              <a:gd name="connsiteX8" fmla="*/ 4905294 w 9198171"/>
              <a:gd name="connsiteY8" fmla="*/ 92597 h 5398485"/>
              <a:gd name="connsiteX9" fmla="*/ 5229385 w 9198171"/>
              <a:gd name="connsiteY9" fmla="*/ 0 h 5398485"/>
              <a:gd name="connsiteX10" fmla="*/ 5646074 w 9198171"/>
              <a:gd name="connsiteY10" fmla="*/ 57873 h 5398485"/>
              <a:gd name="connsiteX11" fmla="*/ 5877568 w 9198171"/>
              <a:gd name="connsiteY11" fmla="*/ 127321 h 5398485"/>
              <a:gd name="connsiteX12" fmla="*/ 6687795 w 9198171"/>
              <a:gd name="connsiteY12" fmla="*/ 555585 h 5398485"/>
              <a:gd name="connsiteX13" fmla="*/ 6954013 w 9198171"/>
              <a:gd name="connsiteY13" fmla="*/ 775504 h 5398485"/>
              <a:gd name="connsiteX14" fmla="*/ 7208656 w 9198171"/>
              <a:gd name="connsiteY14" fmla="*/ 1192192 h 5398485"/>
              <a:gd name="connsiteX15" fmla="*/ 7254955 w 9198171"/>
              <a:gd name="connsiteY15" fmla="*/ 1365813 h 5398485"/>
              <a:gd name="connsiteX16" fmla="*/ 7243380 w 9198171"/>
              <a:gd name="connsiteY16" fmla="*/ 2037144 h 5398485"/>
              <a:gd name="connsiteX17" fmla="*/ 7092909 w 9198171"/>
              <a:gd name="connsiteY17" fmla="*/ 2685326 h 5398485"/>
              <a:gd name="connsiteX18" fmla="*/ 7035036 w 9198171"/>
              <a:gd name="connsiteY18" fmla="*/ 2789499 h 5398485"/>
              <a:gd name="connsiteX19" fmla="*/ 6896140 w 9198171"/>
              <a:gd name="connsiteY19" fmla="*/ 3055716 h 5398485"/>
              <a:gd name="connsiteX20" fmla="*/ 6768818 w 9198171"/>
              <a:gd name="connsiteY20" fmla="*/ 3171463 h 5398485"/>
              <a:gd name="connsiteX21" fmla="*/ 6664646 w 9198171"/>
              <a:gd name="connsiteY21" fmla="*/ 3252486 h 5398485"/>
              <a:gd name="connsiteX22" fmla="*/ 6224808 w 9198171"/>
              <a:gd name="connsiteY22" fmla="*/ 3460830 h 5398485"/>
              <a:gd name="connsiteX23" fmla="*/ 5842844 w 9198171"/>
              <a:gd name="connsiteY23" fmla="*/ 3588152 h 5398485"/>
              <a:gd name="connsiteX24" fmla="*/ 5472454 w 9198171"/>
              <a:gd name="connsiteY24" fmla="*/ 3657600 h 5398485"/>
              <a:gd name="connsiteX25" fmla="*/ 5125213 w 9198171"/>
              <a:gd name="connsiteY25" fmla="*/ 3738623 h 5398485"/>
              <a:gd name="connsiteX26" fmla="*/ 4083492 w 9198171"/>
              <a:gd name="connsiteY26" fmla="*/ 3808071 h 5398485"/>
              <a:gd name="connsiteX27" fmla="*/ 9164778 w 9198171"/>
              <a:gd name="connsiteY27" fmla="*/ 5092860 h 5398485"/>
              <a:gd name="connsiteX28" fmla="*/ 1363440 w 9198171"/>
              <a:gd name="connsiteY28" fmla="*/ 5081286 h 5398485"/>
              <a:gd name="connsiteX29" fmla="*/ 20778 w 9198171"/>
              <a:gd name="connsiteY29" fmla="*/ 5127584 h 5398485"/>
              <a:gd name="connsiteX30" fmla="*/ 460616 w 9198171"/>
              <a:gd name="connsiteY30" fmla="*/ 1284790 h 5398485"/>
              <a:gd name="connsiteX31" fmla="*/ 622661 w 9198171"/>
              <a:gd name="connsiteY31" fmla="*/ 1551007 h 5398485"/>
              <a:gd name="connsiteX0" fmla="*/ 622661 w 9198171"/>
              <a:gd name="connsiteY0" fmla="*/ 1551007 h 5409675"/>
              <a:gd name="connsiteX1" fmla="*/ 969902 w 9198171"/>
              <a:gd name="connsiteY1" fmla="*/ 1620456 h 5409675"/>
              <a:gd name="connsiteX2" fmla="*/ 1270844 w 9198171"/>
              <a:gd name="connsiteY2" fmla="*/ 1701478 h 5409675"/>
              <a:gd name="connsiteX3" fmla="*/ 2115795 w 9198171"/>
              <a:gd name="connsiteY3" fmla="*/ 1805651 h 5409675"/>
              <a:gd name="connsiteX4" fmla="*/ 2972322 w 9198171"/>
              <a:gd name="connsiteY4" fmla="*/ 1736202 h 5409675"/>
              <a:gd name="connsiteX5" fmla="*/ 3759400 w 9198171"/>
              <a:gd name="connsiteY5" fmla="*/ 1400537 h 5409675"/>
              <a:gd name="connsiteX6" fmla="*/ 4048768 w 9198171"/>
              <a:gd name="connsiteY6" fmla="*/ 1192192 h 5409675"/>
              <a:gd name="connsiteX7" fmla="*/ 4639076 w 9198171"/>
              <a:gd name="connsiteY7" fmla="*/ 381964 h 5409675"/>
              <a:gd name="connsiteX8" fmla="*/ 4905294 w 9198171"/>
              <a:gd name="connsiteY8" fmla="*/ 92597 h 5409675"/>
              <a:gd name="connsiteX9" fmla="*/ 5229385 w 9198171"/>
              <a:gd name="connsiteY9" fmla="*/ 0 h 5409675"/>
              <a:gd name="connsiteX10" fmla="*/ 5646074 w 9198171"/>
              <a:gd name="connsiteY10" fmla="*/ 57873 h 5409675"/>
              <a:gd name="connsiteX11" fmla="*/ 5877568 w 9198171"/>
              <a:gd name="connsiteY11" fmla="*/ 127321 h 5409675"/>
              <a:gd name="connsiteX12" fmla="*/ 6687795 w 9198171"/>
              <a:gd name="connsiteY12" fmla="*/ 555585 h 5409675"/>
              <a:gd name="connsiteX13" fmla="*/ 6954013 w 9198171"/>
              <a:gd name="connsiteY13" fmla="*/ 775504 h 5409675"/>
              <a:gd name="connsiteX14" fmla="*/ 7208656 w 9198171"/>
              <a:gd name="connsiteY14" fmla="*/ 1192192 h 5409675"/>
              <a:gd name="connsiteX15" fmla="*/ 7254955 w 9198171"/>
              <a:gd name="connsiteY15" fmla="*/ 1365813 h 5409675"/>
              <a:gd name="connsiteX16" fmla="*/ 7243380 w 9198171"/>
              <a:gd name="connsiteY16" fmla="*/ 2037144 h 5409675"/>
              <a:gd name="connsiteX17" fmla="*/ 7092909 w 9198171"/>
              <a:gd name="connsiteY17" fmla="*/ 2685326 h 5409675"/>
              <a:gd name="connsiteX18" fmla="*/ 7035036 w 9198171"/>
              <a:gd name="connsiteY18" fmla="*/ 2789499 h 5409675"/>
              <a:gd name="connsiteX19" fmla="*/ 6896140 w 9198171"/>
              <a:gd name="connsiteY19" fmla="*/ 3055716 h 5409675"/>
              <a:gd name="connsiteX20" fmla="*/ 6768818 w 9198171"/>
              <a:gd name="connsiteY20" fmla="*/ 3171463 h 5409675"/>
              <a:gd name="connsiteX21" fmla="*/ 6664646 w 9198171"/>
              <a:gd name="connsiteY21" fmla="*/ 3252486 h 5409675"/>
              <a:gd name="connsiteX22" fmla="*/ 6224808 w 9198171"/>
              <a:gd name="connsiteY22" fmla="*/ 3460830 h 5409675"/>
              <a:gd name="connsiteX23" fmla="*/ 5842844 w 9198171"/>
              <a:gd name="connsiteY23" fmla="*/ 3588152 h 5409675"/>
              <a:gd name="connsiteX24" fmla="*/ 5472454 w 9198171"/>
              <a:gd name="connsiteY24" fmla="*/ 3657600 h 5409675"/>
              <a:gd name="connsiteX25" fmla="*/ 5125213 w 9198171"/>
              <a:gd name="connsiteY25" fmla="*/ 3738623 h 5409675"/>
              <a:gd name="connsiteX26" fmla="*/ 4083492 w 9198171"/>
              <a:gd name="connsiteY26" fmla="*/ 3808071 h 5409675"/>
              <a:gd name="connsiteX27" fmla="*/ 9164778 w 9198171"/>
              <a:gd name="connsiteY27" fmla="*/ 5092860 h 5409675"/>
              <a:gd name="connsiteX28" fmla="*/ 1363440 w 9198171"/>
              <a:gd name="connsiteY28" fmla="*/ 5116010 h 5409675"/>
              <a:gd name="connsiteX29" fmla="*/ 20778 w 9198171"/>
              <a:gd name="connsiteY29" fmla="*/ 5127584 h 5409675"/>
              <a:gd name="connsiteX30" fmla="*/ 460616 w 9198171"/>
              <a:gd name="connsiteY30" fmla="*/ 1284790 h 5409675"/>
              <a:gd name="connsiteX31" fmla="*/ 622661 w 9198171"/>
              <a:gd name="connsiteY31" fmla="*/ 1551007 h 5409675"/>
              <a:gd name="connsiteX0" fmla="*/ 323195 w 8898705"/>
              <a:gd name="connsiteY0" fmla="*/ 1551007 h 5256447"/>
              <a:gd name="connsiteX1" fmla="*/ 670436 w 8898705"/>
              <a:gd name="connsiteY1" fmla="*/ 1620456 h 5256447"/>
              <a:gd name="connsiteX2" fmla="*/ 971378 w 8898705"/>
              <a:gd name="connsiteY2" fmla="*/ 1701478 h 5256447"/>
              <a:gd name="connsiteX3" fmla="*/ 1816329 w 8898705"/>
              <a:gd name="connsiteY3" fmla="*/ 1805651 h 5256447"/>
              <a:gd name="connsiteX4" fmla="*/ 2672856 w 8898705"/>
              <a:gd name="connsiteY4" fmla="*/ 1736202 h 5256447"/>
              <a:gd name="connsiteX5" fmla="*/ 3459934 w 8898705"/>
              <a:gd name="connsiteY5" fmla="*/ 1400537 h 5256447"/>
              <a:gd name="connsiteX6" fmla="*/ 3749302 w 8898705"/>
              <a:gd name="connsiteY6" fmla="*/ 1192192 h 5256447"/>
              <a:gd name="connsiteX7" fmla="*/ 4339610 w 8898705"/>
              <a:gd name="connsiteY7" fmla="*/ 381964 h 5256447"/>
              <a:gd name="connsiteX8" fmla="*/ 4605828 w 8898705"/>
              <a:gd name="connsiteY8" fmla="*/ 92597 h 5256447"/>
              <a:gd name="connsiteX9" fmla="*/ 4929919 w 8898705"/>
              <a:gd name="connsiteY9" fmla="*/ 0 h 5256447"/>
              <a:gd name="connsiteX10" fmla="*/ 5346608 w 8898705"/>
              <a:gd name="connsiteY10" fmla="*/ 57873 h 5256447"/>
              <a:gd name="connsiteX11" fmla="*/ 5578102 w 8898705"/>
              <a:gd name="connsiteY11" fmla="*/ 127321 h 5256447"/>
              <a:gd name="connsiteX12" fmla="*/ 6388329 w 8898705"/>
              <a:gd name="connsiteY12" fmla="*/ 555585 h 5256447"/>
              <a:gd name="connsiteX13" fmla="*/ 6654547 w 8898705"/>
              <a:gd name="connsiteY13" fmla="*/ 775504 h 5256447"/>
              <a:gd name="connsiteX14" fmla="*/ 6909190 w 8898705"/>
              <a:gd name="connsiteY14" fmla="*/ 1192192 h 5256447"/>
              <a:gd name="connsiteX15" fmla="*/ 6955489 w 8898705"/>
              <a:gd name="connsiteY15" fmla="*/ 1365813 h 5256447"/>
              <a:gd name="connsiteX16" fmla="*/ 6943914 w 8898705"/>
              <a:gd name="connsiteY16" fmla="*/ 2037144 h 5256447"/>
              <a:gd name="connsiteX17" fmla="*/ 6793443 w 8898705"/>
              <a:gd name="connsiteY17" fmla="*/ 2685326 h 5256447"/>
              <a:gd name="connsiteX18" fmla="*/ 6735570 w 8898705"/>
              <a:gd name="connsiteY18" fmla="*/ 2789499 h 5256447"/>
              <a:gd name="connsiteX19" fmla="*/ 6596674 w 8898705"/>
              <a:gd name="connsiteY19" fmla="*/ 3055716 h 5256447"/>
              <a:gd name="connsiteX20" fmla="*/ 6469352 w 8898705"/>
              <a:gd name="connsiteY20" fmla="*/ 3171463 h 5256447"/>
              <a:gd name="connsiteX21" fmla="*/ 6365180 w 8898705"/>
              <a:gd name="connsiteY21" fmla="*/ 3252486 h 5256447"/>
              <a:gd name="connsiteX22" fmla="*/ 5925342 w 8898705"/>
              <a:gd name="connsiteY22" fmla="*/ 3460830 h 5256447"/>
              <a:gd name="connsiteX23" fmla="*/ 5543378 w 8898705"/>
              <a:gd name="connsiteY23" fmla="*/ 3588152 h 5256447"/>
              <a:gd name="connsiteX24" fmla="*/ 5172988 w 8898705"/>
              <a:gd name="connsiteY24" fmla="*/ 3657600 h 5256447"/>
              <a:gd name="connsiteX25" fmla="*/ 4825747 w 8898705"/>
              <a:gd name="connsiteY25" fmla="*/ 3738623 h 5256447"/>
              <a:gd name="connsiteX26" fmla="*/ 3784026 w 8898705"/>
              <a:gd name="connsiteY26" fmla="*/ 3808071 h 5256447"/>
              <a:gd name="connsiteX27" fmla="*/ 8865312 w 8898705"/>
              <a:gd name="connsiteY27" fmla="*/ 5092860 h 5256447"/>
              <a:gd name="connsiteX28" fmla="*/ 1063974 w 8898705"/>
              <a:gd name="connsiteY28" fmla="*/ 5116010 h 5256447"/>
              <a:gd name="connsiteX29" fmla="*/ 33828 w 8898705"/>
              <a:gd name="connsiteY29" fmla="*/ 4201609 h 5256447"/>
              <a:gd name="connsiteX30" fmla="*/ 161150 w 8898705"/>
              <a:gd name="connsiteY30" fmla="*/ 1284790 h 5256447"/>
              <a:gd name="connsiteX31" fmla="*/ 323195 w 8898705"/>
              <a:gd name="connsiteY31" fmla="*/ 1551007 h 5256447"/>
              <a:gd name="connsiteX0" fmla="*/ 212416 w 8787926"/>
              <a:gd name="connsiteY0" fmla="*/ 1551007 h 5455423"/>
              <a:gd name="connsiteX1" fmla="*/ 559657 w 8787926"/>
              <a:gd name="connsiteY1" fmla="*/ 1620456 h 5455423"/>
              <a:gd name="connsiteX2" fmla="*/ 860599 w 8787926"/>
              <a:gd name="connsiteY2" fmla="*/ 1701478 h 5455423"/>
              <a:gd name="connsiteX3" fmla="*/ 1705550 w 8787926"/>
              <a:gd name="connsiteY3" fmla="*/ 1805651 h 5455423"/>
              <a:gd name="connsiteX4" fmla="*/ 2562077 w 8787926"/>
              <a:gd name="connsiteY4" fmla="*/ 1736202 h 5455423"/>
              <a:gd name="connsiteX5" fmla="*/ 3349155 w 8787926"/>
              <a:gd name="connsiteY5" fmla="*/ 1400537 h 5455423"/>
              <a:gd name="connsiteX6" fmla="*/ 3638523 w 8787926"/>
              <a:gd name="connsiteY6" fmla="*/ 1192192 h 5455423"/>
              <a:gd name="connsiteX7" fmla="*/ 4228831 w 8787926"/>
              <a:gd name="connsiteY7" fmla="*/ 381964 h 5455423"/>
              <a:gd name="connsiteX8" fmla="*/ 4495049 w 8787926"/>
              <a:gd name="connsiteY8" fmla="*/ 92597 h 5455423"/>
              <a:gd name="connsiteX9" fmla="*/ 4819140 w 8787926"/>
              <a:gd name="connsiteY9" fmla="*/ 0 h 5455423"/>
              <a:gd name="connsiteX10" fmla="*/ 5235829 w 8787926"/>
              <a:gd name="connsiteY10" fmla="*/ 57873 h 5455423"/>
              <a:gd name="connsiteX11" fmla="*/ 5467323 w 8787926"/>
              <a:gd name="connsiteY11" fmla="*/ 127321 h 5455423"/>
              <a:gd name="connsiteX12" fmla="*/ 6277550 w 8787926"/>
              <a:gd name="connsiteY12" fmla="*/ 555585 h 5455423"/>
              <a:gd name="connsiteX13" fmla="*/ 6543768 w 8787926"/>
              <a:gd name="connsiteY13" fmla="*/ 775504 h 5455423"/>
              <a:gd name="connsiteX14" fmla="*/ 6798411 w 8787926"/>
              <a:gd name="connsiteY14" fmla="*/ 1192192 h 5455423"/>
              <a:gd name="connsiteX15" fmla="*/ 6844710 w 8787926"/>
              <a:gd name="connsiteY15" fmla="*/ 1365813 h 5455423"/>
              <a:gd name="connsiteX16" fmla="*/ 6833135 w 8787926"/>
              <a:gd name="connsiteY16" fmla="*/ 2037144 h 5455423"/>
              <a:gd name="connsiteX17" fmla="*/ 6682664 w 8787926"/>
              <a:gd name="connsiteY17" fmla="*/ 2685326 h 5455423"/>
              <a:gd name="connsiteX18" fmla="*/ 6624791 w 8787926"/>
              <a:gd name="connsiteY18" fmla="*/ 2789499 h 5455423"/>
              <a:gd name="connsiteX19" fmla="*/ 6485895 w 8787926"/>
              <a:gd name="connsiteY19" fmla="*/ 3055716 h 5455423"/>
              <a:gd name="connsiteX20" fmla="*/ 6358573 w 8787926"/>
              <a:gd name="connsiteY20" fmla="*/ 3171463 h 5455423"/>
              <a:gd name="connsiteX21" fmla="*/ 6254401 w 8787926"/>
              <a:gd name="connsiteY21" fmla="*/ 3252486 h 5455423"/>
              <a:gd name="connsiteX22" fmla="*/ 5814563 w 8787926"/>
              <a:gd name="connsiteY22" fmla="*/ 3460830 h 5455423"/>
              <a:gd name="connsiteX23" fmla="*/ 5432599 w 8787926"/>
              <a:gd name="connsiteY23" fmla="*/ 3588152 h 5455423"/>
              <a:gd name="connsiteX24" fmla="*/ 5062209 w 8787926"/>
              <a:gd name="connsiteY24" fmla="*/ 3657600 h 5455423"/>
              <a:gd name="connsiteX25" fmla="*/ 4714968 w 8787926"/>
              <a:gd name="connsiteY25" fmla="*/ 3738623 h 5455423"/>
              <a:gd name="connsiteX26" fmla="*/ 3673247 w 8787926"/>
              <a:gd name="connsiteY26" fmla="*/ 3808071 h 5455423"/>
              <a:gd name="connsiteX27" fmla="*/ 8754533 w 8787926"/>
              <a:gd name="connsiteY27" fmla="*/ 5092860 h 5455423"/>
              <a:gd name="connsiteX28" fmla="*/ 953195 w 8787926"/>
              <a:gd name="connsiteY28" fmla="*/ 5116010 h 5455423"/>
              <a:gd name="connsiteX29" fmla="*/ 50371 w 8787926"/>
              <a:gd name="connsiteY29" fmla="*/ 1284790 h 5455423"/>
              <a:gd name="connsiteX30" fmla="*/ 212416 w 8787926"/>
              <a:gd name="connsiteY30" fmla="*/ 1551007 h 5455423"/>
              <a:gd name="connsiteX0" fmla="*/ 1091506 w 9667016"/>
              <a:gd name="connsiteY0" fmla="*/ 1551007 h 5470753"/>
              <a:gd name="connsiteX1" fmla="*/ 1438747 w 9667016"/>
              <a:gd name="connsiteY1" fmla="*/ 1620456 h 5470753"/>
              <a:gd name="connsiteX2" fmla="*/ 1739689 w 9667016"/>
              <a:gd name="connsiteY2" fmla="*/ 1701478 h 5470753"/>
              <a:gd name="connsiteX3" fmla="*/ 2584640 w 9667016"/>
              <a:gd name="connsiteY3" fmla="*/ 1805651 h 5470753"/>
              <a:gd name="connsiteX4" fmla="*/ 3441167 w 9667016"/>
              <a:gd name="connsiteY4" fmla="*/ 1736202 h 5470753"/>
              <a:gd name="connsiteX5" fmla="*/ 4228245 w 9667016"/>
              <a:gd name="connsiteY5" fmla="*/ 1400537 h 5470753"/>
              <a:gd name="connsiteX6" fmla="*/ 4517613 w 9667016"/>
              <a:gd name="connsiteY6" fmla="*/ 1192192 h 5470753"/>
              <a:gd name="connsiteX7" fmla="*/ 5107921 w 9667016"/>
              <a:gd name="connsiteY7" fmla="*/ 381964 h 5470753"/>
              <a:gd name="connsiteX8" fmla="*/ 5374139 w 9667016"/>
              <a:gd name="connsiteY8" fmla="*/ 92597 h 5470753"/>
              <a:gd name="connsiteX9" fmla="*/ 5698230 w 9667016"/>
              <a:gd name="connsiteY9" fmla="*/ 0 h 5470753"/>
              <a:gd name="connsiteX10" fmla="*/ 6114919 w 9667016"/>
              <a:gd name="connsiteY10" fmla="*/ 57873 h 5470753"/>
              <a:gd name="connsiteX11" fmla="*/ 6346413 w 9667016"/>
              <a:gd name="connsiteY11" fmla="*/ 127321 h 5470753"/>
              <a:gd name="connsiteX12" fmla="*/ 7156640 w 9667016"/>
              <a:gd name="connsiteY12" fmla="*/ 555585 h 5470753"/>
              <a:gd name="connsiteX13" fmla="*/ 7422858 w 9667016"/>
              <a:gd name="connsiteY13" fmla="*/ 775504 h 5470753"/>
              <a:gd name="connsiteX14" fmla="*/ 7677501 w 9667016"/>
              <a:gd name="connsiteY14" fmla="*/ 1192192 h 5470753"/>
              <a:gd name="connsiteX15" fmla="*/ 7723800 w 9667016"/>
              <a:gd name="connsiteY15" fmla="*/ 1365813 h 5470753"/>
              <a:gd name="connsiteX16" fmla="*/ 7712225 w 9667016"/>
              <a:gd name="connsiteY16" fmla="*/ 2037144 h 5470753"/>
              <a:gd name="connsiteX17" fmla="*/ 7561754 w 9667016"/>
              <a:gd name="connsiteY17" fmla="*/ 2685326 h 5470753"/>
              <a:gd name="connsiteX18" fmla="*/ 7503881 w 9667016"/>
              <a:gd name="connsiteY18" fmla="*/ 2789499 h 5470753"/>
              <a:gd name="connsiteX19" fmla="*/ 7364985 w 9667016"/>
              <a:gd name="connsiteY19" fmla="*/ 3055716 h 5470753"/>
              <a:gd name="connsiteX20" fmla="*/ 7237663 w 9667016"/>
              <a:gd name="connsiteY20" fmla="*/ 3171463 h 5470753"/>
              <a:gd name="connsiteX21" fmla="*/ 7133491 w 9667016"/>
              <a:gd name="connsiteY21" fmla="*/ 3252486 h 5470753"/>
              <a:gd name="connsiteX22" fmla="*/ 6693653 w 9667016"/>
              <a:gd name="connsiteY22" fmla="*/ 3460830 h 5470753"/>
              <a:gd name="connsiteX23" fmla="*/ 6311689 w 9667016"/>
              <a:gd name="connsiteY23" fmla="*/ 3588152 h 5470753"/>
              <a:gd name="connsiteX24" fmla="*/ 5941299 w 9667016"/>
              <a:gd name="connsiteY24" fmla="*/ 3657600 h 5470753"/>
              <a:gd name="connsiteX25" fmla="*/ 5594058 w 9667016"/>
              <a:gd name="connsiteY25" fmla="*/ 3738623 h 5470753"/>
              <a:gd name="connsiteX26" fmla="*/ 4552337 w 9667016"/>
              <a:gd name="connsiteY26" fmla="*/ 3808071 h 5470753"/>
              <a:gd name="connsiteX27" fmla="*/ 9633623 w 9667016"/>
              <a:gd name="connsiteY27" fmla="*/ 5092860 h 5470753"/>
              <a:gd name="connsiteX28" fmla="*/ 535920 w 9667016"/>
              <a:gd name="connsiteY28" fmla="*/ 5139160 h 5470753"/>
              <a:gd name="connsiteX29" fmla="*/ 929461 w 9667016"/>
              <a:gd name="connsiteY29" fmla="*/ 1284790 h 5470753"/>
              <a:gd name="connsiteX30" fmla="*/ 1091506 w 9667016"/>
              <a:gd name="connsiteY30" fmla="*/ 1551007 h 5470753"/>
              <a:gd name="connsiteX0" fmla="*/ 1148986 w 9724496"/>
              <a:gd name="connsiteY0" fmla="*/ 1551007 h 5228625"/>
              <a:gd name="connsiteX1" fmla="*/ 1496227 w 9724496"/>
              <a:gd name="connsiteY1" fmla="*/ 1620456 h 5228625"/>
              <a:gd name="connsiteX2" fmla="*/ 1797169 w 9724496"/>
              <a:gd name="connsiteY2" fmla="*/ 1701478 h 5228625"/>
              <a:gd name="connsiteX3" fmla="*/ 2642120 w 9724496"/>
              <a:gd name="connsiteY3" fmla="*/ 1805651 h 5228625"/>
              <a:gd name="connsiteX4" fmla="*/ 3498647 w 9724496"/>
              <a:gd name="connsiteY4" fmla="*/ 1736202 h 5228625"/>
              <a:gd name="connsiteX5" fmla="*/ 4285725 w 9724496"/>
              <a:gd name="connsiteY5" fmla="*/ 1400537 h 5228625"/>
              <a:gd name="connsiteX6" fmla="*/ 4575093 w 9724496"/>
              <a:gd name="connsiteY6" fmla="*/ 1192192 h 5228625"/>
              <a:gd name="connsiteX7" fmla="*/ 5165401 w 9724496"/>
              <a:gd name="connsiteY7" fmla="*/ 381964 h 5228625"/>
              <a:gd name="connsiteX8" fmla="*/ 5431619 w 9724496"/>
              <a:gd name="connsiteY8" fmla="*/ 92597 h 5228625"/>
              <a:gd name="connsiteX9" fmla="*/ 5755710 w 9724496"/>
              <a:gd name="connsiteY9" fmla="*/ 0 h 5228625"/>
              <a:gd name="connsiteX10" fmla="*/ 6172399 w 9724496"/>
              <a:gd name="connsiteY10" fmla="*/ 57873 h 5228625"/>
              <a:gd name="connsiteX11" fmla="*/ 6403893 w 9724496"/>
              <a:gd name="connsiteY11" fmla="*/ 127321 h 5228625"/>
              <a:gd name="connsiteX12" fmla="*/ 7214120 w 9724496"/>
              <a:gd name="connsiteY12" fmla="*/ 555585 h 5228625"/>
              <a:gd name="connsiteX13" fmla="*/ 7480338 w 9724496"/>
              <a:gd name="connsiteY13" fmla="*/ 775504 h 5228625"/>
              <a:gd name="connsiteX14" fmla="*/ 7734981 w 9724496"/>
              <a:gd name="connsiteY14" fmla="*/ 1192192 h 5228625"/>
              <a:gd name="connsiteX15" fmla="*/ 7781280 w 9724496"/>
              <a:gd name="connsiteY15" fmla="*/ 1365813 h 5228625"/>
              <a:gd name="connsiteX16" fmla="*/ 7769705 w 9724496"/>
              <a:gd name="connsiteY16" fmla="*/ 2037144 h 5228625"/>
              <a:gd name="connsiteX17" fmla="*/ 7619234 w 9724496"/>
              <a:gd name="connsiteY17" fmla="*/ 2685326 h 5228625"/>
              <a:gd name="connsiteX18" fmla="*/ 7561361 w 9724496"/>
              <a:gd name="connsiteY18" fmla="*/ 2789499 h 5228625"/>
              <a:gd name="connsiteX19" fmla="*/ 7422465 w 9724496"/>
              <a:gd name="connsiteY19" fmla="*/ 3055716 h 5228625"/>
              <a:gd name="connsiteX20" fmla="*/ 7295143 w 9724496"/>
              <a:gd name="connsiteY20" fmla="*/ 3171463 h 5228625"/>
              <a:gd name="connsiteX21" fmla="*/ 7190971 w 9724496"/>
              <a:gd name="connsiteY21" fmla="*/ 3252486 h 5228625"/>
              <a:gd name="connsiteX22" fmla="*/ 6751133 w 9724496"/>
              <a:gd name="connsiteY22" fmla="*/ 3460830 h 5228625"/>
              <a:gd name="connsiteX23" fmla="*/ 6369169 w 9724496"/>
              <a:gd name="connsiteY23" fmla="*/ 3588152 h 5228625"/>
              <a:gd name="connsiteX24" fmla="*/ 5998779 w 9724496"/>
              <a:gd name="connsiteY24" fmla="*/ 3657600 h 5228625"/>
              <a:gd name="connsiteX25" fmla="*/ 5651538 w 9724496"/>
              <a:gd name="connsiteY25" fmla="*/ 3738623 h 5228625"/>
              <a:gd name="connsiteX26" fmla="*/ 4609817 w 9724496"/>
              <a:gd name="connsiteY26" fmla="*/ 3808071 h 5228625"/>
              <a:gd name="connsiteX27" fmla="*/ 9691103 w 9724496"/>
              <a:gd name="connsiteY27" fmla="*/ 5092860 h 5228625"/>
              <a:gd name="connsiteX28" fmla="*/ 593400 w 9724496"/>
              <a:gd name="connsiteY28" fmla="*/ 5139160 h 5228625"/>
              <a:gd name="connsiteX29" fmla="*/ 986941 w 9724496"/>
              <a:gd name="connsiteY29" fmla="*/ 1284790 h 5228625"/>
              <a:gd name="connsiteX30" fmla="*/ 1148986 w 9724496"/>
              <a:gd name="connsiteY30" fmla="*/ 1551007 h 5228625"/>
              <a:gd name="connsiteX0" fmla="*/ 1148986 w 9738868"/>
              <a:gd name="connsiteY0" fmla="*/ 1551007 h 5228625"/>
              <a:gd name="connsiteX1" fmla="*/ 1496227 w 9738868"/>
              <a:gd name="connsiteY1" fmla="*/ 1620456 h 5228625"/>
              <a:gd name="connsiteX2" fmla="*/ 1797169 w 9738868"/>
              <a:gd name="connsiteY2" fmla="*/ 1701478 h 5228625"/>
              <a:gd name="connsiteX3" fmla="*/ 2642120 w 9738868"/>
              <a:gd name="connsiteY3" fmla="*/ 1805651 h 5228625"/>
              <a:gd name="connsiteX4" fmla="*/ 3498647 w 9738868"/>
              <a:gd name="connsiteY4" fmla="*/ 1736202 h 5228625"/>
              <a:gd name="connsiteX5" fmla="*/ 4285725 w 9738868"/>
              <a:gd name="connsiteY5" fmla="*/ 1400537 h 5228625"/>
              <a:gd name="connsiteX6" fmla="*/ 4575093 w 9738868"/>
              <a:gd name="connsiteY6" fmla="*/ 1192192 h 5228625"/>
              <a:gd name="connsiteX7" fmla="*/ 5165401 w 9738868"/>
              <a:gd name="connsiteY7" fmla="*/ 381964 h 5228625"/>
              <a:gd name="connsiteX8" fmla="*/ 5431619 w 9738868"/>
              <a:gd name="connsiteY8" fmla="*/ 92597 h 5228625"/>
              <a:gd name="connsiteX9" fmla="*/ 5755710 w 9738868"/>
              <a:gd name="connsiteY9" fmla="*/ 0 h 5228625"/>
              <a:gd name="connsiteX10" fmla="*/ 6172399 w 9738868"/>
              <a:gd name="connsiteY10" fmla="*/ 57873 h 5228625"/>
              <a:gd name="connsiteX11" fmla="*/ 6403893 w 9738868"/>
              <a:gd name="connsiteY11" fmla="*/ 127321 h 5228625"/>
              <a:gd name="connsiteX12" fmla="*/ 7214120 w 9738868"/>
              <a:gd name="connsiteY12" fmla="*/ 555585 h 5228625"/>
              <a:gd name="connsiteX13" fmla="*/ 7480338 w 9738868"/>
              <a:gd name="connsiteY13" fmla="*/ 775504 h 5228625"/>
              <a:gd name="connsiteX14" fmla="*/ 7734981 w 9738868"/>
              <a:gd name="connsiteY14" fmla="*/ 1192192 h 5228625"/>
              <a:gd name="connsiteX15" fmla="*/ 7781280 w 9738868"/>
              <a:gd name="connsiteY15" fmla="*/ 1365813 h 5228625"/>
              <a:gd name="connsiteX16" fmla="*/ 7769705 w 9738868"/>
              <a:gd name="connsiteY16" fmla="*/ 2037144 h 5228625"/>
              <a:gd name="connsiteX17" fmla="*/ 7619234 w 9738868"/>
              <a:gd name="connsiteY17" fmla="*/ 2685326 h 5228625"/>
              <a:gd name="connsiteX18" fmla="*/ 7561361 w 9738868"/>
              <a:gd name="connsiteY18" fmla="*/ 2789499 h 5228625"/>
              <a:gd name="connsiteX19" fmla="*/ 7422465 w 9738868"/>
              <a:gd name="connsiteY19" fmla="*/ 3055716 h 5228625"/>
              <a:gd name="connsiteX20" fmla="*/ 7295143 w 9738868"/>
              <a:gd name="connsiteY20" fmla="*/ 3171463 h 5228625"/>
              <a:gd name="connsiteX21" fmla="*/ 7190971 w 9738868"/>
              <a:gd name="connsiteY21" fmla="*/ 3252486 h 5228625"/>
              <a:gd name="connsiteX22" fmla="*/ 6751133 w 9738868"/>
              <a:gd name="connsiteY22" fmla="*/ 3460830 h 5228625"/>
              <a:gd name="connsiteX23" fmla="*/ 6369169 w 9738868"/>
              <a:gd name="connsiteY23" fmla="*/ 3588152 h 5228625"/>
              <a:gd name="connsiteX24" fmla="*/ 5998779 w 9738868"/>
              <a:gd name="connsiteY24" fmla="*/ 3657600 h 5228625"/>
              <a:gd name="connsiteX25" fmla="*/ 5651538 w 9738868"/>
              <a:gd name="connsiteY25" fmla="*/ 3738623 h 5228625"/>
              <a:gd name="connsiteX26" fmla="*/ 4609817 w 9738868"/>
              <a:gd name="connsiteY26" fmla="*/ 3808071 h 5228625"/>
              <a:gd name="connsiteX27" fmla="*/ 9691103 w 9738868"/>
              <a:gd name="connsiteY27" fmla="*/ 5092860 h 5228625"/>
              <a:gd name="connsiteX28" fmla="*/ 593400 w 9738868"/>
              <a:gd name="connsiteY28" fmla="*/ 5139160 h 5228625"/>
              <a:gd name="connsiteX29" fmla="*/ 986941 w 9738868"/>
              <a:gd name="connsiteY29" fmla="*/ 1284790 h 5228625"/>
              <a:gd name="connsiteX30" fmla="*/ 1148986 w 9738868"/>
              <a:gd name="connsiteY30" fmla="*/ 1551007 h 5228625"/>
              <a:gd name="connsiteX0" fmla="*/ 1091507 w 9681389"/>
              <a:gd name="connsiteY0" fmla="*/ 1551007 h 5515859"/>
              <a:gd name="connsiteX1" fmla="*/ 1438748 w 9681389"/>
              <a:gd name="connsiteY1" fmla="*/ 1620456 h 5515859"/>
              <a:gd name="connsiteX2" fmla="*/ 1739690 w 9681389"/>
              <a:gd name="connsiteY2" fmla="*/ 1701478 h 5515859"/>
              <a:gd name="connsiteX3" fmla="*/ 2584641 w 9681389"/>
              <a:gd name="connsiteY3" fmla="*/ 1805651 h 5515859"/>
              <a:gd name="connsiteX4" fmla="*/ 3441168 w 9681389"/>
              <a:gd name="connsiteY4" fmla="*/ 1736202 h 5515859"/>
              <a:gd name="connsiteX5" fmla="*/ 4228246 w 9681389"/>
              <a:gd name="connsiteY5" fmla="*/ 1400537 h 5515859"/>
              <a:gd name="connsiteX6" fmla="*/ 4517614 w 9681389"/>
              <a:gd name="connsiteY6" fmla="*/ 1192192 h 5515859"/>
              <a:gd name="connsiteX7" fmla="*/ 5107922 w 9681389"/>
              <a:gd name="connsiteY7" fmla="*/ 381964 h 5515859"/>
              <a:gd name="connsiteX8" fmla="*/ 5374140 w 9681389"/>
              <a:gd name="connsiteY8" fmla="*/ 92597 h 5515859"/>
              <a:gd name="connsiteX9" fmla="*/ 5698231 w 9681389"/>
              <a:gd name="connsiteY9" fmla="*/ 0 h 5515859"/>
              <a:gd name="connsiteX10" fmla="*/ 6114920 w 9681389"/>
              <a:gd name="connsiteY10" fmla="*/ 57873 h 5515859"/>
              <a:gd name="connsiteX11" fmla="*/ 6346414 w 9681389"/>
              <a:gd name="connsiteY11" fmla="*/ 127321 h 5515859"/>
              <a:gd name="connsiteX12" fmla="*/ 7156641 w 9681389"/>
              <a:gd name="connsiteY12" fmla="*/ 555585 h 5515859"/>
              <a:gd name="connsiteX13" fmla="*/ 7422859 w 9681389"/>
              <a:gd name="connsiteY13" fmla="*/ 775504 h 5515859"/>
              <a:gd name="connsiteX14" fmla="*/ 7677502 w 9681389"/>
              <a:gd name="connsiteY14" fmla="*/ 1192192 h 5515859"/>
              <a:gd name="connsiteX15" fmla="*/ 7723801 w 9681389"/>
              <a:gd name="connsiteY15" fmla="*/ 1365813 h 5515859"/>
              <a:gd name="connsiteX16" fmla="*/ 7712226 w 9681389"/>
              <a:gd name="connsiteY16" fmla="*/ 2037144 h 5515859"/>
              <a:gd name="connsiteX17" fmla="*/ 7561755 w 9681389"/>
              <a:gd name="connsiteY17" fmla="*/ 2685326 h 5515859"/>
              <a:gd name="connsiteX18" fmla="*/ 7503882 w 9681389"/>
              <a:gd name="connsiteY18" fmla="*/ 2789499 h 5515859"/>
              <a:gd name="connsiteX19" fmla="*/ 7364986 w 9681389"/>
              <a:gd name="connsiteY19" fmla="*/ 3055716 h 5515859"/>
              <a:gd name="connsiteX20" fmla="*/ 7237664 w 9681389"/>
              <a:gd name="connsiteY20" fmla="*/ 3171463 h 5515859"/>
              <a:gd name="connsiteX21" fmla="*/ 7133492 w 9681389"/>
              <a:gd name="connsiteY21" fmla="*/ 3252486 h 5515859"/>
              <a:gd name="connsiteX22" fmla="*/ 6693654 w 9681389"/>
              <a:gd name="connsiteY22" fmla="*/ 3460830 h 5515859"/>
              <a:gd name="connsiteX23" fmla="*/ 6311690 w 9681389"/>
              <a:gd name="connsiteY23" fmla="*/ 3588152 h 5515859"/>
              <a:gd name="connsiteX24" fmla="*/ 5941300 w 9681389"/>
              <a:gd name="connsiteY24" fmla="*/ 3657600 h 5515859"/>
              <a:gd name="connsiteX25" fmla="*/ 5594059 w 9681389"/>
              <a:gd name="connsiteY25" fmla="*/ 3738623 h 5515859"/>
              <a:gd name="connsiteX26" fmla="*/ 4552338 w 9681389"/>
              <a:gd name="connsiteY26" fmla="*/ 3808071 h 5515859"/>
              <a:gd name="connsiteX27" fmla="*/ 9633624 w 9681389"/>
              <a:gd name="connsiteY27" fmla="*/ 5197032 h 5515859"/>
              <a:gd name="connsiteX28" fmla="*/ 535921 w 9681389"/>
              <a:gd name="connsiteY28" fmla="*/ 5139160 h 5515859"/>
              <a:gd name="connsiteX29" fmla="*/ 929462 w 9681389"/>
              <a:gd name="connsiteY29" fmla="*/ 1284790 h 5515859"/>
              <a:gd name="connsiteX30" fmla="*/ 1091507 w 9681389"/>
              <a:gd name="connsiteY30" fmla="*/ 1551007 h 5515859"/>
              <a:gd name="connsiteX0" fmla="*/ 1091507 w 9681389"/>
              <a:gd name="connsiteY0" fmla="*/ 1551007 h 5586304"/>
              <a:gd name="connsiteX1" fmla="*/ 1438748 w 9681389"/>
              <a:gd name="connsiteY1" fmla="*/ 1620456 h 5586304"/>
              <a:gd name="connsiteX2" fmla="*/ 1739690 w 9681389"/>
              <a:gd name="connsiteY2" fmla="*/ 1701478 h 5586304"/>
              <a:gd name="connsiteX3" fmla="*/ 2584641 w 9681389"/>
              <a:gd name="connsiteY3" fmla="*/ 1805651 h 5586304"/>
              <a:gd name="connsiteX4" fmla="*/ 3441168 w 9681389"/>
              <a:gd name="connsiteY4" fmla="*/ 1736202 h 5586304"/>
              <a:gd name="connsiteX5" fmla="*/ 4228246 w 9681389"/>
              <a:gd name="connsiteY5" fmla="*/ 1400537 h 5586304"/>
              <a:gd name="connsiteX6" fmla="*/ 4517614 w 9681389"/>
              <a:gd name="connsiteY6" fmla="*/ 1192192 h 5586304"/>
              <a:gd name="connsiteX7" fmla="*/ 5107922 w 9681389"/>
              <a:gd name="connsiteY7" fmla="*/ 381964 h 5586304"/>
              <a:gd name="connsiteX8" fmla="*/ 5374140 w 9681389"/>
              <a:gd name="connsiteY8" fmla="*/ 92597 h 5586304"/>
              <a:gd name="connsiteX9" fmla="*/ 5698231 w 9681389"/>
              <a:gd name="connsiteY9" fmla="*/ 0 h 5586304"/>
              <a:gd name="connsiteX10" fmla="*/ 6114920 w 9681389"/>
              <a:gd name="connsiteY10" fmla="*/ 57873 h 5586304"/>
              <a:gd name="connsiteX11" fmla="*/ 6346414 w 9681389"/>
              <a:gd name="connsiteY11" fmla="*/ 127321 h 5586304"/>
              <a:gd name="connsiteX12" fmla="*/ 7156641 w 9681389"/>
              <a:gd name="connsiteY12" fmla="*/ 555585 h 5586304"/>
              <a:gd name="connsiteX13" fmla="*/ 7422859 w 9681389"/>
              <a:gd name="connsiteY13" fmla="*/ 775504 h 5586304"/>
              <a:gd name="connsiteX14" fmla="*/ 7677502 w 9681389"/>
              <a:gd name="connsiteY14" fmla="*/ 1192192 h 5586304"/>
              <a:gd name="connsiteX15" fmla="*/ 7723801 w 9681389"/>
              <a:gd name="connsiteY15" fmla="*/ 1365813 h 5586304"/>
              <a:gd name="connsiteX16" fmla="*/ 7712226 w 9681389"/>
              <a:gd name="connsiteY16" fmla="*/ 2037144 h 5586304"/>
              <a:gd name="connsiteX17" fmla="*/ 7561755 w 9681389"/>
              <a:gd name="connsiteY17" fmla="*/ 2685326 h 5586304"/>
              <a:gd name="connsiteX18" fmla="*/ 7503882 w 9681389"/>
              <a:gd name="connsiteY18" fmla="*/ 2789499 h 5586304"/>
              <a:gd name="connsiteX19" fmla="*/ 7364986 w 9681389"/>
              <a:gd name="connsiteY19" fmla="*/ 3055716 h 5586304"/>
              <a:gd name="connsiteX20" fmla="*/ 7237664 w 9681389"/>
              <a:gd name="connsiteY20" fmla="*/ 3171463 h 5586304"/>
              <a:gd name="connsiteX21" fmla="*/ 7133492 w 9681389"/>
              <a:gd name="connsiteY21" fmla="*/ 3252486 h 5586304"/>
              <a:gd name="connsiteX22" fmla="*/ 6693654 w 9681389"/>
              <a:gd name="connsiteY22" fmla="*/ 3460830 h 5586304"/>
              <a:gd name="connsiteX23" fmla="*/ 6311690 w 9681389"/>
              <a:gd name="connsiteY23" fmla="*/ 3588152 h 5586304"/>
              <a:gd name="connsiteX24" fmla="*/ 5941300 w 9681389"/>
              <a:gd name="connsiteY24" fmla="*/ 3657600 h 5586304"/>
              <a:gd name="connsiteX25" fmla="*/ 5594059 w 9681389"/>
              <a:gd name="connsiteY25" fmla="*/ 3738623 h 5586304"/>
              <a:gd name="connsiteX26" fmla="*/ 4552338 w 9681389"/>
              <a:gd name="connsiteY26" fmla="*/ 3808071 h 5586304"/>
              <a:gd name="connsiteX27" fmla="*/ 9633624 w 9681389"/>
              <a:gd name="connsiteY27" fmla="*/ 5335928 h 5586304"/>
              <a:gd name="connsiteX28" fmla="*/ 535921 w 9681389"/>
              <a:gd name="connsiteY28" fmla="*/ 5139160 h 5586304"/>
              <a:gd name="connsiteX29" fmla="*/ 929462 w 9681389"/>
              <a:gd name="connsiteY29" fmla="*/ 1284790 h 5586304"/>
              <a:gd name="connsiteX30" fmla="*/ 1091507 w 9681389"/>
              <a:gd name="connsiteY30" fmla="*/ 1551007 h 5586304"/>
              <a:gd name="connsiteX0" fmla="*/ 1092340 w 9693712"/>
              <a:gd name="connsiteY0" fmla="*/ 1551007 h 5480247"/>
              <a:gd name="connsiteX1" fmla="*/ 1439581 w 9693712"/>
              <a:gd name="connsiteY1" fmla="*/ 1620456 h 5480247"/>
              <a:gd name="connsiteX2" fmla="*/ 1740523 w 9693712"/>
              <a:gd name="connsiteY2" fmla="*/ 1701478 h 5480247"/>
              <a:gd name="connsiteX3" fmla="*/ 2585474 w 9693712"/>
              <a:gd name="connsiteY3" fmla="*/ 1805651 h 5480247"/>
              <a:gd name="connsiteX4" fmla="*/ 3442001 w 9693712"/>
              <a:gd name="connsiteY4" fmla="*/ 1736202 h 5480247"/>
              <a:gd name="connsiteX5" fmla="*/ 4229079 w 9693712"/>
              <a:gd name="connsiteY5" fmla="*/ 1400537 h 5480247"/>
              <a:gd name="connsiteX6" fmla="*/ 4518447 w 9693712"/>
              <a:gd name="connsiteY6" fmla="*/ 1192192 h 5480247"/>
              <a:gd name="connsiteX7" fmla="*/ 5108755 w 9693712"/>
              <a:gd name="connsiteY7" fmla="*/ 381964 h 5480247"/>
              <a:gd name="connsiteX8" fmla="*/ 5374973 w 9693712"/>
              <a:gd name="connsiteY8" fmla="*/ 92597 h 5480247"/>
              <a:gd name="connsiteX9" fmla="*/ 5699064 w 9693712"/>
              <a:gd name="connsiteY9" fmla="*/ 0 h 5480247"/>
              <a:gd name="connsiteX10" fmla="*/ 6115753 w 9693712"/>
              <a:gd name="connsiteY10" fmla="*/ 57873 h 5480247"/>
              <a:gd name="connsiteX11" fmla="*/ 6347247 w 9693712"/>
              <a:gd name="connsiteY11" fmla="*/ 127321 h 5480247"/>
              <a:gd name="connsiteX12" fmla="*/ 7157474 w 9693712"/>
              <a:gd name="connsiteY12" fmla="*/ 555585 h 5480247"/>
              <a:gd name="connsiteX13" fmla="*/ 7423692 w 9693712"/>
              <a:gd name="connsiteY13" fmla="*/ 775504 h 5480247"/>
              <a:gd name="connsiteX14" fmla="*/ 7678335 w 9693712"/>
              <a:gd name="connsiteY14" fmla="*/ 1192192 h 5480247"/>
              <a:gd name="connsiteX15" fmla="*/ 7724634 w 9693712"/>
              <a:gd name="connsiteY15" fmla="*/ 1365813 h 5480247"/>
              <a:gd name="connsiteX16" fmla="*/ 7713059 w 9693712"/>
              <a:gd name="connsiteY16" fmla="*/ 2037144 h 5480247"/>
              <a:gd name="connsiteX17" fmla="*/ 7562588 w 9693712"/>
              <a:gd name="connsiteY17" fmla="*/ 2685326 h 5480247"/>
              <a:gd name="connsiteX18" fmla="*/ 7504715 w 9693712"/>
              <a:gd name="connsiteY18" fmla="*/ 2789499 h 5480247"/>
              <a:gd name="connsiteX19" fmla="*/ 7365819 w 9693712"/>
              <a:gd name="connsiteY19" fmla="*/ 3055716 h 5480247"/>
              <a:gd name="connsiteX20" fmla="*/ 7238497 w 9693712"/>
              <a:gd name="connsiteY20" fmla="*/ 3171463 h 5480247"/>
              <a:gd name="connsiteX21" fmla="*/ 7134325 w 9693712"/>
              <a:gd name="connsiteY21" fmla="*/ 3252486 h 5480247"/>
              <a:gd name="connsiteX22" fmla="*/ 6694487 w 9693712"/>
              <a:gd name="connsiteY22" fmla="*/ 3460830 h 5480247"/>
              <a:gd name="connsiteX23" fmla="*/ 6312523 w 9693712"/>
              <a:gd name="connsiteY23" fmla="*/ 3588152 h 5480247"/>
              <a:gd name="connsiteX24" fmla="*/ 5942133 w 9693712"/>
              <a:gd name="connsiteY24" fmla="*/ 3657600 h 5480247"/>
              <a:gd name="connsiteX25" fmla="*/ 5594892 w 9693712"/>
              <a:gd name="connsiteY25" fmla="*/ 3738623 h 5480247"/>
              <a:gd name="connsiteX26" fmla="*/ 4553171 w 9693712"/>
              <a:gd name="connsiteY26" fmla="*/ 3808071 h 5480247"/>
              <a:gd name="connsiteX27" fmla="*/ 9646032 w 9693712"/>
              <a:gd name="connsiteY27" fmla="*/ 5116009 h 5480247"/>
              <a:gd name="connsiteX28" fmla="*/ 536754 w 9693712"/>
              <a:gd name="connsiteY28" fmla="*/ 5139160 h 5480247"/>
              <a:gd name="connsiteX29" fmla="*/ 930295 w 9693712"/>
              <a:gd name="connsiteY29" fmla="*/ 1284790 h 5480247"/>
              <a:gd name="connsiteX30" fmla="*/ 1092340 w 9693712"/>
              <a:gd name="connsiteY30" fmla="*/ 1551007 h 5480247"/>
              <a:gd name="connsiteX0" fmla="*/ 1092340 w 9646032"/>
              <a:gd name="connsiteY0" fmla="*/ 1551007 h 5480247"/>
              <a:gd name="connsiteX1" fmla="*/ 1439581 w 9646032"/>
              <a:gd name="connsiteY1" fmla="*/ 1620456 h 5480247"/>
              <a:gd name="connsiteX2" fmla="*/ 1740523 w 9646032"/>
              <a:gd name="connsiteY2" fmla="*/ 1701478 h 5480247"/>
              <a:gd name="connsiteX3" fmla="*/ 2585474 w 9646032"/>
              <a:gd name="connsiteY3" fmla="*/ 1805651 h 5480247"/>
              <a:gd name="connsiteX4" fmla="*/ 3442001 w 9646032"/>
              <a:gd name="connsiteY4" fmla="*/ 1736202 h 5480247"/>
              <a:gd name="connsiteX5" fmla="*/ 4229079 w 9646032"/>
              <a:gd name="connsiteY5" fmla="*/ 1400537 h 5480247"/>
              <a:gd name="connsiteX6" fmla="*/ 4518447 w 9646032"/>
              <a:gd name="connsiteY6" fmla="*/ 1192192 h 5480247"/>
              <a:gd name="connsiteX7" fmla="*/ 5108755 w 9646032"/>
              <a:gd name="connsiteY7" fmla="*/ 381964 h 5480247"/>
              <a:gd name="connsiteX8" fmla="*/ 5374973 w 9646032"/>
              <a:gd name="connsiteY8" fmla="*/ 92597 h 5480247"/>
              <a:gd name="connsiteX9" fmla="*/ 5699064 w 9646032"/>
              <a:gd name="connsiteY9" fmla="*/ 0 h 5480247"/>
              <a:gd name="connsiteX10" fmla="*/ 6115753 w 9646032"/>
              <a:gd name="connsiteY10" fmla="*/ 57873 h 5480247"/>
              <a:gd name="connsiteX11" fmla="*/ 6347247 w 9646032"/>
              <a:gd name="connsiteY11" fmla="*/ 127321 h 5480247"/>
              <a:gd name="connsiteX12" fmla="*/ 7157474 w 9646032"/>
              <a:gd name="connsiteY12" fmla="*/ 555585 h 5480247"/>
              <a:gd name="connsiteX13" fmla="*/ 7423692 w 9646032"/>
              <a:gd name="connsiteY13" fmla="*/ 775504 h 5480247"/>
              <a:gd name="connsiteX14" fmla="*/ 7678335 w 9646032"/>
              <a:gd name="connsiteY14" fmla="*/ 1192192 h 5480247"/>
              <a:gd name="connsiteX15" fmla="*/ 7724634 w 9646032"/>
              <a:gd name="connsiteY15" fmla="*/ 1365813 h 5480247"/>
              <a:gd name="connsiteX16" fmla="*/ 7713059 w 9646032"/>
              <a:gd name="connsiteY16" fmla="*/ 2037144 h 5480247"/>
              <a:gd name="connsiteX17" fmla="*/ 7562588 w 9646032"/>
              <a:gd name="connsiteY17" fmla="*/ 2685326 h 5480247"/>
              <a:gd name="connsiteX18" fmla="*/ 7504715 w 9646032"/>
              <a:gd name="connsiteY18" fmla="*/ 2789499 h 5480247"/>
              <a:gd name="connsiteX19" fmla="*/ 7365819 w 9646032"/>
              <a:gd name="connsiteY19" fmla="*/ 3055716 h 5480247"/>
              <a:gd name="connsiteX20" fmla="*/ 7238497 w 9646032"/>
              <a:gd name="connsiteY20" fmla="*/ 3171463 h 5480247"/>
              <a:gd name="connsiteX21" fmla="*/ 7134325 w 9646032"/>
              <a:gd name="connsiteY21" fmla="*/ 3252486 h 5480247"/>
              <a:gd name="connsiteX22" fmla="*/ 6694487 w 9646032"/>
              <a:gd name="connsiteY22" fmla="*/ 3460830 h 5480247"/>
              <a:gd name="connsiteX23" fmla="*/ 6312523 w 9646032"/>
              <a:gd name="connsiteY23" fmla="*/ 3588152 h 5480247"/>
              <a:gd name="connsiteX24" fmla="*/ 5942133 w 9646032"/>
              <a:gd name="connsiteY24" fmla="*/ 3657600 h 5480247"/>
              <a:gd name="connsiteX25" fmla="*/ 5594892 w 9646032"/>
              <a:gd name="connsiteY25" fmla="*/ 3738623 h 5480247"/>
              <a:gd name="connsiteX26" fmla="*/ 4553171 w 9646032"/>
              <a:gd name="connsiteY26" fmla="*/ 3808071 h 5480247"/>
              <a:gd name="connsiteX27" fmla="*/ 9646032 w 9646032"/>
              <a:gd name="connsiteY27" fmla="*/ 5116009 h 5480247"/>
              <a:gd name="connsiteX28" fmla="*/ 536754 w 9646032"/>
              <a:gd name="connsiteY28" fmla="*/ 5139160 h 5480247"/>
              <a:gd name="connsiteX29" fmla="*/ 930295 w 9646032"/>
              <a:gd name="connsiteY29" fmla="*/ 1284790 h 5480247"/>
              <a:gd name="connsiteX30" fmla="*/ 1092340 w 9646032"/>
              <a:gd name="connsiteY30" fmla="*/ 1551007 h 5480247"/>
              <a:gd name="connsiteX0" fmla="*/ 1092340 w 9646032"/>
              <a:gd name="connsiteY0" fmla="*/ 1551007 h 5424670"/>
              <a:gd name="connsiteX1" fmla="*/ 1439581 w 9646032"/>
              <a:gd name="connsiteY1" fmla="*/ 1620456 h 5424670"/>
              <a:gd name="connsiteX2" fmla="*/ 1740523 w 9646032"/>
              <a:gd name="connsiteY2" fmla="*/ 1701478 h 5424670"/>
              <a:gd name="connsiteX3" fmla="*/ 2585474 w 9646032"/>
              <a:gd name="connsiteY3" fmla="*/ 1805651 h 5424670"/>
              <a:gd name="connsiteX4" fmla="*/ 3442001 w 9646032"/>
              <a:gd name="connsiteY4" fmla="*/ 1736202 h 5424670"/>
              <a:gd name="connsiteX5" fmla="*/ 4229079 w 9646032"/>
              <a:gd name="connsiteY5" fmla="*/ 1400537 h 5424670"/>
              <a:gd name="connsiteX6" fmla="*/ 4518447 w 9646032"/>
              <a:gd name="connsiteY6" fmla="*/ 1192192 h 5424670"/>
              <a:gd name="connsiteX7" fmla="*/ 5108755 w 9646032"/>
              <a:gd name="connsiteY7" fmla="*/ 381964 h 5424670"/>
              <a:gd name="connsiteX8" fmla="*/ 5374973 w 9646032"/>
              <a:gd name="connsiteY8" fmla="*/ 92597 h 5424670"/>
              <a:gd name="connsiteX9" fmla="*/ 5699064 w 9646032"/>
              <a:gd name="connsiteY9" fmla="*/ 0 h 5424670"/>
              <a:gd name="connsiteX10" fmla="*/ 6115753 w 9646032"/>
              <a:gd name="connsiteY10" fmla="*/ 57873 h 5424670"/>
              <a:gd name="connsiteX11" fmla="*/ 6347247 w 9646032"/>
              <a:gd name="connsiteY11" fmla="*/ 127321 h 5424670"/>
              <a:gd name="connsiteX12" fmla="*/ 7157474 w 9646032"/>
              <a:gd name="connsiteY12" fmla="*/ 555585 h 5424670"/>
              <a:gd name="connsiteX13" fmla="*/ 7423692 w 9646032"/>
              <a:gd name="connsiteY13" fmla="*/ 775504 h 5424670"/>
              <a:gd name="connsiteX14" fmla="*/ 7678335 w 9646032"/>
              <a:gd name="connsiteY14" fmla="*/ 1192192 h 5424670"/>
              <a:gd name="connsiteX15" fmla="*/ 7724634 w 9646032"/>
              <a:gd name="connsiteY15" fmla="*/ 1365813 h 5424670"/>
              <a:gd name="connsiteX16" fmla="*/ 7713059 w 9646032"/>
              <a:gd name="connsiteY16" fmla="*/ 2037144 h 5424670"/>
              <a:gd name="connsiteX17" fmla="*/ 7562588 w 9646032"/>
              <a:gd name="connsiteY17" fmla="*/ 2685326 h 5424670"/>
              <a:gd name="connsiteX18" fmla="*/ 7504715 w 9646032"/>
              <a:gd name="connsiteY18" fmla="*/ 2789499 h 5424670"/>
              <a:gd name="connsiteX19" fmla="*/ 7365819 w 9646032"/>
              <a:gd name="connsiteY19" fmla="*/ 3055716 h 5424670"/>
              <a:gd name="connsiteX20" fmla="*/ 7238497 w 9646032"/>
              <a:gd name="connsiteY20" fmla="*/ 3171463 h 5424670"/>
              <a:gd name="connsiteX21" fmla="*/ 7134325 w 9646032"/>
              <a:gd name="connsiteY21" fmla="*/ 3252486 h 5424670"/>
              <a:gd name="connsiteX22" fmla="*/ 6694487 w 9646032"/>
              <a:gd name="connsiteY22" fmla="*/ 3460830 h 5424670"/>
              <a:gd name="connsiteX23" fmla="*/ 6312523 w 9646032"/>
              <a:gd name="connsiteY23" fmla="*/ 3588152 h 5424670"/>
              <a:gd name="connsiteX24" fmla="*/ 5942133 w 9646032"/>
              <a:gd name="connsiteY24" fmla="*/ 3657600 h 5424670"/>
              <a:gd name="connsiteX25" fmla="*/ 5594892 w 9646032"/>
              <a:gd name="connsiteY25" fmla="*/ 3738623 h 5424670"/>
              <a:gd name="connsiteX26" fmla="*/ 4553171 w 9646032"/>
              <a:gd name="connsiteY26" fmla="*/ 3808071 h 5424670"/>
              <a:gd name="connsiteX27" fmla="*/ 9646032 w 9646032"/>
              <a:gd name="connsiteY27" fmla="*/ 5116009 h 5424670"/>
              <a:gd name="connsiteX28" fmla="*/ 536754 w 9646032"/>
              <a:gd name="connsiteY28" fmla="*/ 5139160 h 5424670"/>
              <a:gd name="connsiteX29" fmla="*/ 930295 w 9646032"/>
              <a:gd name="connsiteY29" fmla="*/ 1284790 h 5424670"/>
              <a:gd name="connsiteX30" fmla="*/ 1092340 w 9646032"/>
              <a:gd name="connsiteY30" fmla="*/ 1551007 h 5424670"/>
              <a:gd name="connsiteX0" fmla="*/ 1092340 w 9646032"/>
              <a:gd name="connsiteY0" fmla="*/ 1551007 h 5424670"/>
              <a:gd name="connsiteX1" fmla="*/ 1439581 w 9646032"/>
              <a:gd name="connsiteY1" fmla="*/ 1620456 h 5424670"/>
              <a:gd name="connsiteX2" fmla="*/ 1740523 w 9646032"/>
              <a:gd name="connsiteY2" fmla="*/ 1701478 h 5424670"/>
              <a:gd name="connsiteX3" fmla="*/ 2585474 w 9646032"/>
              <a:gd name="connsiteY3" fmla="*/ 1805651 h 5424670"/>
              <a:gd name="connsiteX4" fmla="*/ 3442001 w 9646032"/>
              <a:gd name="connsiteY4" fmla="*/ 1736202 h 5424670"/>
              <a:gd name="connsiteX5" fmla="*/ 4229079 w 9646032"/>
              <a:gd name="connsiteY5" fmla="*/ 1400537 h 5424670"/>
              <a:gd name="connsiteX6" fmla="*/ 4518447 w 9646032"/>
              <a:gd name="connsiteY6" fmla="*/ 1192192 h 5424670"/>
              <a:gd name="connsiteX7" fmla="*/ 5108755 w 9646032"/>
              <a:gd name="connsiteY7" fmla="*/ 381964 h 5424670"/>
              <a:gd name="connsiteX8" fmla="*/ 5374973 w 9646032"/>
              <a:gd name="connsiteY8" fmla="*/ 92597 h 5424670"/>
              <a:gd name="connsiteX9" fmla="*/ 5699064 w 9646032"/>
              <a:gd name="connsiteY9" fmla="*/ 0 h 5424670"/>
              <a:gd name="connsiteX10" fmla="*/ 6115753 w 9646032"/>
              <a:gd name="connsiteY10" fmla="*/ 57873 h 5424670"/>
              <a:gd name="connsiteX11" fmla="*/ 6347247 w 9646032"/>
              <a:gd name="connsiteY11" fmla="*/ 127321 h 5424670"/>
              <a:gd name="connsiteX12" fmla="*/ 7157474 w 9646032"/>
              <a:gd name="connsiteY12" fmla="*/ 555585 h 5424670"/>
              <a:gd name="connsiteX13" fmla="*/ 7423692 w 9646032"/>
              <a:gd name="connsiteY13" fmla="*/ 775504 h 5424670"/>
              <a:gd name="connsiteX14" fmla="*/ 7678335 w 9646032"/>
              <a:gd name="connsiteY14" fmla="*/ 1192192 h 5424670"/>
              <a:gd name="connsiteX15" fmla="*/ 7724634 w 9646032"/>
              <a:gd name="connsiteY15" fmla="*/ 1365813 h 5424670"/>
              <a:gd name="connsiteX16" fmla="*/ 7713059 w 9646032"/>
              <a:gd name="connsiteY16" fmla="*/ 2037144 h 5424670"/>
              <a:gd name="connsiteX17" fmla="*/ 7562588 w 9646032"/>
              <a:gd name="connsiteY17" fmla="*/ 2685326 h 5424670"/>
              <a:gd name="connsiteX18" fmla="*/ 7504715 w 9646032"/>
              <a:gd name="connsiteY18" fmla="*/ 2789499 h 5424670"/>
              <a:gd name="connsiteX19" fmla="*/ 7365819 w 9646032"/>
              <a:gd name="connsiteY19" fmla="*/ 3055716 h 5424670"/>
              <a:gd name="connsiteX20" fmla="*/ 7238497 w 9646032"/>
              <a:gd name="connsiteY20" fmla="*/ 3171463 h 5424670"/>
              <a:gd name="connsiteX21" fmla="*/ 7134325 w 9646032"/>
              <a:gd name="connsiteY21" fmla="*/ 3252486 h 5424670"/>
              <a:gd name="connsiteX22" fmla="*/ 6694487 w 9646032"/>
              <a:gd name="connsiteY22" fmla="*/ 3460830 h 5424670"/>
              <a:gd name="connsiteX23" fmla="*/ 6312523 w 9646032"/>
              <a:gd name="connsiteY23" fmla="*/ 3588152 h 5424670"/>
              <a:gd name="connsiteX24" fmla="*/ 5942133 w 9646032"/>
              <a:gd name="connsiteY24" fmla="*/ 3657600 h 5424670"/>
              <a:gd name="connsiteX25" fmla="*/ 5594892 w 9646032"/>
              <a:gd name="connsiteY25" fmla="*/ 3738623 h 5424670"/>
              <a:gd name="connsiteX26" fmla="*/ 4553171 w 9646032"/>
              <a:gd name="connsiteY26" fmla="*/ 3808071 h 5424670"/>
              <a:gd name="connsiteX27" fmla="*/ 9646032 w 9646032"/>
              <a:gd name="connsiteY27" fmla="*/ 5116009 h 5424670"/>
              <a:gd name="connsiteX28" fmla="*/ 536754 w 9646032"/>
              <a:gd name="connsiteY28" fmla="*/ 5139160 h 5424670"/>
              <a:gd name="connsiteX29" fmla="*/ 930295 w 9646032"/>
              <a:gd name="connsiteY29" fmla="*/ 1284790 h 5424670"/>
              <a:gd name="connsiteX30" fmla="*/ 1092340 w 9646032"/>
              <a:gd name="connsiteY30" fmla="*/ 1551007 h 5424670"/>
              <a:gd name="connsiteX0" fmla="*/ 1092340 w 9646032"/>
              <a:gd name="connsiteY0" fmla="*/ 1551007 h 5139160"/>
              <a:gd name="connsiteX1" fmla="*/ 1439581 w 9646032"/>
              <a:gd name="connsiteY1" fmla="*/ 1620456 h 5139160"/>
              <a:gd name="connsiteX2" fmla="*/ 1740523 w 9646032"/>
              <a:gd name="connsiteY2" fmla="*/ 1701478 h 5139160"/>
              <a:gd name="connsiteX3" fmla="*/ 2585474 w 9646032"/>
              <a:gd name="connsiteY3" fmla="*/ 1805651 h 5139160"/>
              <a:gd name="connsiteX4" fmla="*/ 3442001 w 9646032"/>
              <a:gd name="connsiteY4" fmla="*/ 1736202 h 5139160"/>
              <a:gd name="connsiteX5" fmla="*/ 4229079 w 9646032"/>
              <a:gd name="connsiteY5" fmla="*/ 1400537 h 5139160"/>
              <a:gd name="connsiteX6" fmla="*/ 4518447 w 9646032"/>
              <a:gd name="connsiteY6" fmla="*/ 1192192 h 5139160"/>
              <a:gd name="connsiteX7" fmla="*/ 5108755 w 9646032"/>
              <a:gd name="connsiteY7" fmla="*/ 381964 h 5139160"/>
              <a:gd name="connsiteX8" fmla="*/ 5374973 w 9646032"/>
              <a:gd name="connsiteY8" fmla="*/ 92597 h 5139160"/>
              <a:gd name="connsiteX9" fmla="*/ 5699064 w 9646032"/>
              <a:gd name="connsiteY9" fmla="*/ 0 h 5139160"/>
              <a:gd name="connsiteX10" fmla="*/ 6115753 w 9646032"/>
              <a:gd name="connsiteY10" fmla="*/ 57873 h 5139160"/>
              <a:gd name="connsiteX11" fmla="*/ 6347247 w 9646032"/>
              <a:gd name="connsiteY11" fmla="*/ 127321 h 5139160"/>
              <a:gd name="connsiteX12" fmla="*/ 7157474 w 9646032"/>
              <a:gd name="connsiteY12" fmla="*/ 555585 h 5139160"/>
              <a:gd name="connsiteX13" fmla="*/ 7423692 w 9646032"/>
              <a:gd name="connsiteY13" fmla="*/ 775504 h 5139160"/>
              <a:gd name="connsiteX14" fmla="*/ 7678335 w 9646032"/>
              <a:gd name="connsiteY14" fmla="*/ 1192192 h 5139160"/>
              <a:gd name="connsiteX15" fmla="*/ 7724634 w 9646032"/>
              <a:gd name="connsiteY15" fmla="*/ 1365813 h 5139160"/>
              <a:gd name="connsiteX16" fmla="*/ 7713059 w 9646032"/>
              <a:gd name="connsiteY16" fmla="*/ 2037144 h 5139160"/>
              <a:gd name="connsiteX17" fmla="*/ 7562588 w 9646032"/>
              <a:gd name="connsiteY17" fmla="*/ 2685326 h 5139160"/>
              <a:gd name="connsiteX18" fmla="*/ 7504715 w 9646032"/>
              <a:gd name="connsiteY18" fmla="*/ 2789499 h 5139160"/>
              <a:gd name="connsiteX19" fmla="*/ 7365819 w 9646032"/>
              <a:gd name="connsiteY19" fmla="*/ 3055716 h 5139160"/>
              <a:gd name="connsiteX20" fmla="*/ 7238497 w 9646032"/>
              <a:gd name="connsiteY20" fmla="*/ 3171463 h 5139160"/>
              <a:gd name="connsiteX21" fmla="*/ 7134325 w 9646032"/>
              <a:gd name="connsiteY21" fmla="*/ 3252486 h 5139160"/>
              <a:gd name="connsiteX22" fmla="*/ 6694487 w 9646032"/>
              <a:gd name="connsiteY22" fmla="*/ 3460830 h 5139160"/>
              <a:gd name="connsiteX23" fmla="*/ 6312523 w 9646032"/>
              <a:gd name="connsiteY23" fmla="*/ 3588152 h 5139160"/>
              <a:gd name="connsiteX24" fmla="*/ 5942133 w 9646032"/>
              <a:gd name="connsiteY24" fmla="*/ 3657600 h 5139160"/>
              <a:gd name="connsiteX25" fmla="*/ 5594892 w 9646032"/>
              <a:gd name="connsiteY25" fmla="*/ 3738623 h 5139160"/>
              <a:gd name="connsiteX26" fmla="*/ 4553171 w 9646032"/>
              <a:gd name="connsiteY26" fmla="*/ 3808071 h 5139160"/>
              <a:gd name="connsiteX27" fmla="*/ 9646032 w 9646032"/>
              <a:gd name="connsiteY27" fmla="*/ 5116009 h 5139160"/>
              <a:gd name="connsiteX28" fmla="*/ 536754 w 9646032"/>
              <a:gd name="connsiteY28" fmla="*/ 5139160 h 5139160"/>
              <a:gd name="connsiteX29" fmla="*/ 930295 w 9646032"/>
              <a:gd name="connsiteY29" fmla="*/ 1284790 h 5139160"/>
              <a:gd name="connsiteX30" fmla="*/ 1092340 w 9646032"/>
              <a:gd name="connsiteY30" fmla="*/ 1551007 h 5139160"/>
              <a:gd name="connsiteX0" fmla="*/ 1092340 w 9646032"/>
              <a:gd name="connsiteY0" fmla="*/ 1551007 h 5139160"/>
              <a:gd name="connsiteX1" fmla="*/ 1439581 w 9646032"/>
              <a:gd name="connsiteY1" fmla="*/ 1620456 h 5139160"/>
              <a:gd name="connsiteX2" fmla="*/ 1740523 w 9646032"/>
              <a:gd name="connsiteY2" fmla="*/ 1701478 h 5139160"/>
              <a:gd name="connsiteX3" fmla="*/ 2585474 w 9646032"/>
              <a:gd name="connsiteY3" fmla="*/ 1805651 h 5139160"/>
              <a:gd name="connsiteX4" fmla="*/ 3442001 w 9646032"/>
              <a:gd name="connsiteY4" fmla="*/ 1736202 h 5139160"/>
              <a:gd name="connsiteX5" fmla="*/ 4229079 w 9646032"/>
              <a:gd name="connsiteY5" fmla="*/ 1400537 h 5139160"/>
              <a:gd name="connsiteX6" fmla="*/ 4518447 w 9646032"/>
              <a:gd name="connsiteY6" fmla="*/ 1192192 h 5139160"/>
              <a:gd name="connsiteX7" fmla="*/ 5108755 w 9646032"/>
              <a:gd name="connsiteY7" fmla="*/ 381964 h 5139160"/>
              <a:gd name="connsiteX8" fmla="*/ 5374973 w 9646032"/>
              <a:gd name="connsiteY8" fmla="*/ 92597 h 5139160"/>
              <a:gd name="connsiteX9" fmla="*/ 5699064 w 9646032"/>
              <a:gd name="connsiteY9" fmla="*/ 0 h 5139160"/>
              <a:gd name="connsiteX10" fmla="*/ 6115753 w 9646032"/>
              <a:gd name="connsiteY10" fmla="*/ 57873 h 5139160"/>
              <a:gd name="connsiteX11" fmla="*/ 6347247 w 9646032"/>
              <a:gd name="connsiteY11" fmla="*/ 127321 h 5139160"/>
              <a:gd name="connsiteX12" fmla="*/ 7157474 w 9646032"/>
              <a:gd name="connsiteY12" fmla="*/ 555585 h 5139160"/>
              <a:gd name="connsiteX13" fmla="*/ 7423692 w 9646032"/>
              <a:gd name="connsiteY13" fmla="*/ 775504 h 5139160"/>
              <a:gd name="connsiteX14" fmla="*/ 7678335 w 9646032"/>
              <a:gd name="connsiteY14" fmla="*/ 1192192 h 5139160"/>
              <a:gd name="connsiteX15" fmla="*/ 7724634 w 9646032"/>
              <a:gd name="connsiteY15" fmla="*/ 1365813 h 5139160"/>
              <a:gd name="connsiteX16" fmla="*/ 7713059 w 9646032"/>
              <a:gd name="connsiteY16" fmla="*/ 2037144 h 5139160"/>
              <a:gd name="connsiteX17" fmla="*/ 7562588 w 9646032"/>
              <a:gd name="connsiteY17" fmla="*/ 2685326 h 5139160"/>
              <a:gd name="connsiteX18" fmla="*/ 7504715 w 9646032"/>
              <a:gd name="connsiteY18" fmla="*/ 2789499 h 5139160"/>
              <a:gd name="connsiteX19" fmla="*/ 7365819 w 9646032"/>
              <a:gd name="connsiteY19" fmla="*/ 3055716 h 5139160"/>
              <a:gd name="connsiteX20" fmla="*/ 7238497 w 9646032"/>
              <a:gd name="connsiteY20" fmla="*/ 3171463 h 5139160"/>
              <a:gd name="connsiteX21" fmla="*/ 7134325 w 9646032"/>
              <a:gd name="connsiteY21" fmla="*/ 3252486 h 5139160"/>
              <a:gd name="connsiteX22" fmla="*/ 6694487 w 9646032"/>
              <a:gd name="connsiteY22" fmla="*/ 3460830 h 5139160"/>
              <a:gd name="connsiteX23" fmla="*/ 6312523 w 9646032"/>
              <a:gd name="connsiteY23" fmla="*/ 3588152 h 5139160"/>
              <a:gd name="connsiteX24" fmla="*/ 5942133 w 9646032"/>
              <a:gd name="connsiteY24" fmla="*/ 3657600 h 5139160"/>
              <a:gd name="connsiteX25" fmla="*/ 5594892 w 9646032"/>
              <a:gd name="connsiteY25" fmla="*/ 3738623 h 5139160"/>
              <a:gd name="connsiteX26" fmla="*/ 4553171 w 9646032"/>
              <a:gd name="connsiteY26" fmla="*/ 3808071 h 5139160"/>
              <a:gd name="connsiteX27" fmla="*/ 9646032 w 9646032"/>
              <a:gd name="connsiteY27" fmla="*/ 5116009 h 5139160"/>
              <a:gd name="connsiteX28" fmla="*/ 536754 w 9646032"/>
              <a:gd name="connsiteY28" fmla="*/ 5139160 h 5139160"/>
              <a:gd name="connsiteX29" fmla="*/ 930295 w 9646032"/>
              <a:gd name="connsiteY29" fmla="*/ 1284790 h 5139160"/>
              <a:gd name="connsiteX30" fmla="*/ 1092340 w 9646032"/>
              <a:gd name="connsiteY30" fmla="*/ 1551007 h 5139160"/>
              <a:gd name="connsiteX0" fmla="*/ 560245 w 9113937"/>
              <a:gd name="connsiteY0" fmla="*/ 1551007 h 5139160"/>
              <a:gd name="connsiteX1" fmla="*/ 907486 w 9113937"/>
              <a:gd name="connsiteY1" fmla="*/ 1620456 h 5139160"/>
              <a:gd name="connsiteX2" fmla="*/ 1208428 w 9113937"/>
              <a:gd name="connsiteY2" fmla="*/ 1701478 h 5139160"/>
              <a:gd name="connsiteX3" fmla="*/ 2053379 w 9113937"/>
              <a:gd name="connsiteY3" fmla="*/ 1805651 h 5139160"/>
              <a:gd name="connsiteX4" fmla="*/ 2909906 w 9113937"/>
              <a:gd name="connsiteY4" fmla="*/ 1736202 h 5139160"/>
              <a:gd name="connsiteX5" fmla="*/ 3696984 w 9113937"/>
              <a:gd name="connsiteY5" fmla="*/ 1400537 h 5139160"/>
              <a:gd name="connsiteX6" fmla="*/ 3986352 w 9113937"/>
              <a:gd name="connsiteY6" fmla="*/ 1192192 h 5139160"/>
              <a:gd name="connsiteX7" fmla="*/ 4576660 w 9113937"/>
              <a:gd name="connsiteY7" fmla="*/ 381964 h 5139160"/>
              <a:gd name="connsiteX8" fmla="*/ 4842878 w 9113937"/>
              <a:gd name="connsiteY8" fmla="*/ 92597 h 5139160"/>
              <a:gd name="connsiteX9" fmla="*/ 5166969 w 9113937"/>
              <a:gd name="connsiteY9" fmla="*/ 0 h 5139160"/>
              <a:gd name="connsiteX10" fmla="*/ 5583658 w 9113937"/>
              <a:gd name="connsiteY10" fmla="*/ 57873 h 5139160"/>
              <a:gd name="connsiteX11" fmla="*/ 5815152 w 9113937"/>
              <a:gd name="connsiteY11" fmla="*/ 127321 h 5139160"/>
              <a:gd name="connsiteX12" fmla="*/ 6625379 w 9113937"/>
              <a:gd name="connsiteY12" fmla="*/ 555585 h 5139160"/>
              <a:gd name="connsiteX13" fmla="*/ 6891597 w 9113937"/>
              <a:gd name="connsiteY13" fmla="*/ 775504 h 5139160"/>
              <a:gd name="connsiteX14" fmla="*/ 7146240 w 9113937"/>
              <a:gd name="connsiteY14" fmla="*/ 1192192 h 5139160"/>
              <a:gd name="connsiteX15" fmla="*/ 7192539 w 9113937"/>
              <a:gd name="connsiteY15" fmla="*/ 1365813 h 5139160"/>
              <a:gd name="connsiteX16" fmla="*/ 7180964 w 9113937"/>
              <a:gd name="connsiteY16" fmla="*/ 2037144 h 5139160"/>
              <a:gd name="connsiteX17" fmla="*/ 7030493 w 9113937"/>
              <a:gd name="connsiteY17" fmla="*/ 2685326 h 5139160"/>
              <a:gd name="connsiteX18" fmla="*/ 6972620 w 9113937"/>
              <a:gd name="connsiteY18" fmla="*/ 2789499 h 5139160"/>
              <a:gd name="connsiteX19" fmla="*/ 6833724 w 9113937"/>
              <a:gd name="connsiteY19" fmla="*/ 3055716 h 5139160"/>
              <a:gd name="connsiteX20" fmla="*/ 6706402 w 9113937"/>
              <a:gd name="connsiteY20" fmla="*/ 3171463 h 5139160"/>
              <a:gd name="connsiteX21" fmla="*/ 6602230 w 9113937"/>
              <a:gd name="connsiteY21" fmla="*/ 3252486 h 5139160"/>
              <a:gd name="connsiteX22" fmla="*/ 6162392 w 9113937"/>
              <a:gd name="connsiteY22" fmla="*/ 3460830 h 5139160"/>
              <a:gd name="connsiteX23" fmla="*/ 5780428 w 9113937"/>
              <a:gd name="connsiteY23" fmla="*/ 3588152 h 5139160"/>
              <a:gd name="connsiteX24" fmla="*/ 5410038 w 9113937"/>
              <a:gd name="connsiteY24" fmla="*/ 3657600 h 5139160"/>
              <a:gd name="connsiteX25" fmla="*/ 5062797 w 9113937"/>
              <a:gd name="connsiteY25" fmla="*/ 3738623 h 5139160"/>
              <a:gd name="connsiteX26" fmla="*/ 4021076 w 9113937"/>
              <a:gd name="connsiteY26" fmla="*/ 3808071 h 5139160"/>
              <a:gd name="connsiteX27" fmla="*/ 9113937 w 9113937"/>
              <a:gd name="connsiteY27" fmla="*/ 5116009 h 5139160"/>
              <a:gd name="connsiteX28" fmla="*/ 4659 w 9113937"/>
              <a:gd name="connsiteY28" fmla="*/ 5139160 h 5139160"/>
              <a:gd name="connsiteX29" fmla="*/ 398200 w 9113937"/>
              <a:gd name="connsiteY29" fmla="*/ 1284790 h 5139160"/>
              <a:gd name="connsiteX30" fmla="*/ 560245 w 9113937"/>
              <a:gd name="connsiteY30" fmla="*/ 1551007 h 5139160"/>
              <a:gd name="connsiteX0" fmla="*/ 614295 w 9167987"/>
              <a:gd name="connsiteY0" fmla="*/ 1551007 h 5116009"/>
              <a:gd name="connsiteX1" fmla="*/ 961536 w 9167987"/>
              <a:gd name="connsiteY1" fmla="*/ 1620456 h 5116009"/>
              <a:gd name="connsiteX2" fmla="*/ 1262478 w 9167987"/>
              <a:gd name="connsiteY2" fmla="*/ 1701478 h 5116009"/>
              <a:gd name="connsiteX3" fmla="*/ 2107429 w 9167987"/>
              <a:gd name="connsiteY3" fmla="*/ 1805651 h 5116009"/>
              <a:gd name="connsiteX4" fmla="*/ 2963956 w 9167987"/>
              <a:gd name="connsiteY4" fmla="*/ 1736202 h 5116009"/>
              <a:gd name="connsiteX5" fmla="*/ 3751034 w 9167987"/>
              <a:gd name="connsiteY5" fmla="*/ 1400537 h 5116009"/>
              <a:gd name="connsiteX6" fmla="*/ 4040402 w 9167987"/>
              <a:gd name="connsiteY6" fmla="*/ 1192192 h 5116009"/>
              <a:gd name="connsiteX7" fmla="*/ 4630710 w 9167987"/>
              <a:gd name="connsiteY7" fmla="*/ 381964 h 5116009"/>
              <a:gd name="connsiteX8" fmla="*/ 4896928 w 9167987"/>
              <a:gd name="connsiteY8" fmla="*/ 92597 h 5116009"/>
              <a:gd name="connsiteX9" fmla="*/ 5221019 w 9167987"/>
              <a:gd name="connsiteY9" fmla="*/ 0 h 5116009"/>
              <a:gd name="connsiteX10" fmla="*/ 5637708 w 9167987"/>
              <a:gd name="connsiteY10" fmla="*/ 57873 h 5116009"/>
              <a:gd name="connsiteX11" fmla="*/ 5869202 w 9167987"/>
              <a:gd name="connsiteY11" fmla="*/ 127321 h 5116009"/>
              <a:gd name="connsiteX12" fmla="*/ 6679429 w 9167987"/>
              <a:gd name="connsiteY12" fmla="*/ 555585 h 5116009"/>
              <a:gd name="connsiteX13" fmla="*/ 6945647 w 9167987"/>
              <a:gd name="connsiteY13" fmla="*/ 775504 h 5116009"/>
              <a:gd name="connsiteX14" fmla="*/ 7200290 w 9167987"/>
              <a:gd name="connsiteY14" fmla="*/ 1192192 h 5116009"/>
              <a:gd name="connsiteX15" fmla="*/ 7246589 w 9167987"/>
              <a:gd name="connsiteY15" fmla="*/ 1365813 h 5116009"/>
              <a:gd name="connsiteX16" fmla="*/ 7235014 w 9167987"/>
              <a:gd name="connsiteY16" fmla="*/ 2037144 h 5116009"/>
              <a:gd name="connsiteX17" fmla="*/ 7084543 w 9167987"/>
              <a:gd name="connsiteY17" fmla="*/ 2685326 h 5116009"/>
              <a:gd name="connsiteX18" fmla="*/ 7026670 w 9167987"/>
              <a:gd name="connsiteY18" fmla="*/ 2789499 h 5116009"/>
              <a:gd name="connsiteX19" fmla="*/ 6887774 w 9167987"/>
              <a:gd name="connsiteY19" fmla="*/ 3055716 h 5116009"/>
              <a:gd name="connsiteX20" fmla="*/ 6760452 w 9167987"/>
              <a:gd name="connsiteY20" fmla="*/ 3171463 h 5116009"/>
              <a:gd name="connsiteX21" fmla="*/ 6656280 w 9167987"/>
              <a:gd name="connsiteY21" fmla="*/ 3252486 h 5116009"/>
              <a:gd name="connsiteX22" fmla="*/ 6216442 w 9167987"/>
              <a:gd name="connsiteY22" fmla="*/ 3460830 h 5116009"/>
              <a:gd name="connsiteX23" fmla="*/ 5834478 w 9167987"/>
              <a:gd name="connsiteY23" fmla="*/ 3588152 h 5116009"/>
              <a:gd name="connsiteX24" fmla="*/ 5464088 w 9167987"/>
              <a:gd name="connsiteY24" fmla="*/ 3657600 h 5116009"/>
              <a:gd name="connsiteX25" fmla="*/ 5116847 w 9167987"/>
              <a:gd name="connsiteY25" fmla="*/ 3738623 h 5116009"/>
              <a:gd name="connsiteX26" fmla="*/ 4075126 w 9167987"/>
              <a:gd name="connsiteY26" fmla="*/ 3808071 h 5116009"/>
              <a:gd name="connsiteX27" fmla="*/ 9167987 w 9167987"/>
              <a:gd name="connsiteY27" fmla="*/ 5116009 h 5116009"/>
              <a:gd name="connsiteX28" fmla="*/ 4280 w 9167987"/>
              <a:gd name="connsiteY28" fmla="*/ 5106503 h 5116009"/>
              <a:gd name="connsiteX29" fmla="*/ 452250 w 9167987"/>
              <a:gd name="connsiteY29" fmla="*/ 1284790 h 5116009"/>
              <a:gd name="connsiteX30" fmla="*/ 614295 w 9167987"/>
              <a:gd name="connsiteY30" fmla="*/ 1551007 h 5116009"/>
              <a:gd name="connsiteX0" fmla="*/ 623674 w 9177366"/>
              <a:gd name="connsiteY0" fmla="*/ 1551007 h 5116009"/>
              <a:gd name="connsiteX1" fmla="*/ 970915 w 9177366"/>
              <a:gd name="connsiteY1" fmla="*/ 1620456 h 5116009"/>
              <a:gd name="connsiteX2" fmla="*/ 1271857 w 9177366"/>
              <a:gd name="connsiteY2" fmla="*/ 1701478 h 5116009"/>
              <a:gd name="connsiteX3" fmla="*/ 2116808 w 9177366"/>
              <a:gd name="connsiteY3" fmla="*/ 1805651 h 5116009"/>
              <a:gd name="connsiteX4" fmla="*/ 2973335 w 9177366"/>
              <a:gd name="connsiteY4" fmla="*/ 1736202 h 5116009"/>
              <a:gd name="connsiteX5" fmla="*/ 3760413 w 9177366"/>
              <a:gd name="connsiteY5" fmla="*/ 1400537 h 5116009"/>
              <a:gd name="connsiteX6" fmla="*/ 4049781 w 9177366"/>
              <a:gd name="connsiteY6" fmla="*/ 1192192 h 5116009"/>
              <a:gd name="connsiteX7" fmla="*/ 4640089 w 9177366"/>
              <a:gd name="connsiteY7" fmla="*/ 381964 h 5116009"/>
              <a:gd name="connsiteX8" fmla="*/ 4906307 w 9177366"/>
              <a:gd name="connsiteY8" fmla="*/ 92597 h 5116009"/>
              <a:gd name="connsiteX9" fmla="*/ 5230398 w 9177366"/>
              <a:gd name="connsiteY9" fmla="*/ 0 h 5116009"/>
              <a:gd name="connsiteX10" fmla="*/ 5647087 w 9177366"/>
              <a:gd name="connsiteY10" fmla="*/ 57873 h 5116009"/>
              <a:gd name="connsiteX11" fmla="*/ 5878581 w 9177366"/>
              <a:gd name="connsiteY11" fmla="*/ 127321 h 5116009"/>
              <a:gd name="connsiteX12" fmla="*/ 6688808 w 9177366"/>
              <a:gd name="connsiteY12" fmla="*/ 555585 h 5116009"/>
              <a:gd name="connsiteX13" fmla="*/ 6955026 w 9177366"/>
              <a:gd name="connsiteY13" fmla="*/ 775504 h 5116009"/>
              <a:gd name="connsiteX14" fmla="*/ 7209669 w 9177366"/>
              <a:gd name="connsiteY14" fmla="*/ 1192192 h 5116009"/>
              <a:gd name="connsiteX15" fmla="*/ 7255968 w 9177366"/>
              <a:gd name="connsiteY15" fmla="*/ 1365813 h 5116009"/>
              <a:gd name="connsiteX16" fmla="*/ 7244393 w 9177366"/>
              <a:gd name="connsiteY16" fmla="*/ 2037144 h 5116009"/>
              <a:gd name="connsiteX17" fmla="*/ 7093922 w 9177366"/>
              <a:gd name="connsiteY17" fmla="*/ 2685326 h 5116009"/>
              <a:gd name="connsiteX18" fmla="*/ 7036049 w 9177366"/>
              <a:gd name="connsiteY18" fmla="*/ 2789499 h 5116009"/>
              <a:gd name="connsiteX19" fmla="*/ 6897153 w 9177366"/>
              <a:gd name="connsiteY19" fmla="*/ 3055716 h 5116009"/>
              <a:gd name="connsiteX20" fmla="*/ 6769831 w 9177366"/>
              <a:gd name="connsiteY20" fmla="*/ 3171463 h 5116009"/>
              <a:gd name="connsiteX21" fmla="*/ 6665659 w 9177366"/>
              <a:gd name="connsiteY21" fmla="*/ 3252486 h 5116009"/>
              <a:gd name="connsiteX22" fmla="*/ 6225821 w 9177366"/>
              <a:gd name="connsiteY22" fmla="*/ 3460830 h 5116009"/>
              <a:gd name="connsiteX23" fmla="*/ 5843857 w 9177366"/>
              <a:gd name="connsiteY23" fmla="*/ 3588152 h 5116009"/>
              <a:gd name="connsiteX24" fmla="*/ 5473467 w 9177366"/>
              <a:gd name="connsiteY24" fmla="*/ 3657600 h 5116009"/>
              <a:gd name="connsiteX25" fmla="*/ 5126226 w 9177366"/>
              <a:gd name="connsiteY25" fmla="*/ 3738623 h 5116009"/>
              <a:gd name="connsiteX26" fmla="*/ 4084505 w 9177366"/>
              <a:gd name="connsiteY26" fmla="*/ 3808071 h 5116009"/>
              <a:gd name="connsiteX27" fmla="*/ 9177366 w 9177366"/>
              <a:gd name="connsiteY27" fmla="*/ 5116009 h 5116009"/>
              <a:gd name="connsiteX28" fmla="*/ 13659 w 9177366"/>
              <a:gd name="connsiteY28" fmla="*/ 5106503 h 5116009"/>
              <a:gd name="connsiteX29" fmla="*/ 4429 w 9177366"/>
              <a:gd name="connsiteY29" fmla="*/ 1132390 h 5116009"/>
              <a:gd name="connsiteX30" fmla="*/ 623674 w 9177366"/>
              <a:gd name="connsiteY30" fmla="*/ 1551007 h 5116009"/>
              <a:gd name="connsiteX0" fmla="*/ 642107 w 9195799"/>
              <a:gd name="connsiteY0" fmla="*/ 1551007 h 5116009"/>
              <a:gd name="connsiteX1" fmla="*/ 989348 w 9195799"/>
              <a:gd name="connsiteY1" fmla="*/ 1620456 h 5116009"/>
              <a:gd name="connsiteX2" fmla="*/ 1290290 w 9195799"/>
              <a:gd name="connsiteY2" fmla="*/ 1701478 h 5116009"/>
              <a:gd name="connsiteX3" fmla="*/ 2135241 w 9195799"/>
              <a:gd name="connsiteY3" fmla="*/ 1805651 h 5116009"/>
              <a:gd name="connsiteX4" fmla="*/ 2991768 w 9195799"/>
              <a:gd name="connsiteY4" fmla="*/ 1736202 h 5116009"/>
              <a:gd name="connsiteX5" fmla="*/ 3778846 w 9195799"/>
              <a:gd name="connsiteY5" fmla="*/ 1400537 h 5116009"/>
              <a:gd name="connsiteX6" fmla="*/ 4068214 w 9195799"/>
              <a:gd name="connsiteY6" fmla="*/ 1192192 h 5116009"/>
              <a:gd name="connsiteX7" fmla="*/ 4658522 w 9195799"/>
              <a:gd name="connsiteY7" fmla="*/ 381964 h 5116009"/>
              <a:gd name="connsiteX8" fmla="*/ 4924740 w 9195799"/>
              <a:gd name="connsiteY8" fmla="*/ 92597 h 5116009"/>
              <a:gd name="connsiteX9" fmla="*/ 5248831 w 9195799"/>
              <a:gd name="connsiteY9" fmla="*/ 0 h 5116009"/>
              <a:gd name="connsiteX10" fmla="*/ 5665520 w 9195799"/>
              <a:gd name="connsiteY10" fmla="*/ 57873 h 5116009"/>
              <a:gd name="connsiteX11" fmla="*/ 5897014 w 9195799"/>
              <a:gd name="connsiteY11" fmla="*/ 127321 h 5116009"/>
              <a:gd name="connsiteX12" fmla="*/ 6707241 w 9195799"/>
              <a:gd name="connsiteY12" fmla="*/ 555585 h 5116009"/>
              <a:gd name="connsiteX13" fmla="*/ 6973459 w 9195799"/>
              <a:gd name="connsiteY13" fmla="*/ 775504 h 5116009"/>
              <a:gd name="connsiteX14" fmla="*/ 7228102 w 9195799"/>
              <a:gd name="connsiteY14" fmla="*/ 1192192 h 5116009"/>
              <a:gd name="connsiteX15" fmla="*/ 7274401 w 9195799"/>
              <a:gd name="connsiteY15" fmla="*/ 1365813 h 5116009"/>
              <a:gd name="connsiteX16" fmla="*/ 7262826 w 9195799"/>
              <a:gd name="connsiteY16" fmla="*/ 2037144 h 5116009"/>
              <a:gd name="connsiteX17" fmla="*/ 7112355 w 9195799"/>
              <a:gd name="connsiteY17" fmla="*/ 2685326 h 5116009"/>
              <a:gd name="connsiteX18" fmla="*/ 7054482 w 9195799"/>
              <a:gd name="connsiteY18" fmla="*/ 2789499 h 5116009"/>
              <a:gd name="connsiteX19" fmla="*/ 6915586 w 9195799"/>
              <a:gd name="connsiteY19" fmla="*/ 3055716 h 5116009"/>
              <a:gd name="connsiteX20" fmla="*/ 6788264 w 9195799"/>
              <a:gd name="connsiteY20" fmla="*/ 3171463 h 5116009"/>
              <a:gd name="connsiteX21" fmla="*/ 6684092 w 9195799"/>
              <a:gd name="connsiteY21" fmla="*/ 3252486 h 5116009"/>
              <a:gd name="connsiteX22" fmla="*/ 6244254 w 9195799"/>
              <a:gd name="connsiteY22" fmla="*/ 3460830 h 5116009"/>
              <a:gd name="connsiteX23" fmla="*/ 5862290 w 9195799"/>
              <a:gd name="connsiteY23" fmla="*/ 3588152 h 5116009"/>
              <a:gd name="connsiteX24" fmla="*/ 5491900 w 9195799"/>
              <a:gd name="connsiteY24" fmla="*/ 3657600 h 5116009"/>
              <a:gd name="connsiteX25" fmla="*/ 5144659 w 9195799"/>
              <a:gd name="connsiteY25" fmla="*/ 3738623 h 5116009"/>
              <a:gd name="connsiteX26" fmla="*/ 4102938 w 9195799"/>
              <a:gd name="connsiteY26" fmla="*/ 3808071 h 5116009"/>
              <a:gd name="connsiteX27" fmla="*/ 9195799 w 9195799"/>
              <a:gd name="connsiteY27" fmla="*/ 5116009 h 5116009"/>
              <a:gd name="connsiteX28" fmla="*/ 32092 w 9195799"/>
              <a:gd name="connsiteY28" fmla="*/ 5106503 h 5116009"/>
              <a:gd name="connsiteX29" fmla="*/ 22862 w 9195799"/>
              <a:gd name="connsiteY29" fmla="*/ 1132390 h 5116009"/>
              <a:gd name="connsiteX30" fmla="*/ 642107 w 9195799"/>
              <a:gd name="connsiteY30" fmla="*/ 1551007 h 5116009"/>
              <a:gd name="connsiteX0" fmla="*/ 22862 w 9195799"/>
              <a:gd name="connsiteY0" fmla="*/ 1132390 h 5116009"/>
              <a:gd name="connsiteX1" fmla="*/ 989348 w 9195799"/>
              <a:gd name="connsiteY1" fmla="*/ 1620456 h 5116009"/>
              <a:gd name="connsiteX2" fmla="*/ 1290290 w 9195799"/>
              <a:gd name="connsiteY2" fmla="*/ 1701478 h 5116009"/>
              <a:gd name="connsiteX3" fmla="*/ 2135241 w 9195799"/>
              <a:gd name="connsiteY3" fmla="*/ 1805651 h 5116009"/>
              <a:gd name="connsiteX4" fmla="*/ 2991768 w 9195799"/>
              <a:gd name="connsiteY4" fmla="*/ 1736202 h 5116009"/>
              <a:gd name="connsiteX5" fmla="*/ 3778846 w 9195799"/>
              <a:gd name="connsiteY5" fmla="*/ 1400537 h 5116009"/>
              <a:gd name="connsiteX6" fmla="*/ 4068214 w 9195799"/>
              <a:gd name="connsiteY6" fmla="*/ 1192192 h 5116009"/>
              <a:gd name="connsiteX7" fmla="*/ 4658522 w 9195799"/>
              <a:gd name="connsiteY7" fmla="*/ 381964 h 5116009"/>
              <a:gd name="connsiteX8" fmla="*/ 4924740 w 9195799"/>
              <a:gd name="connsiteY8" fmla="*/ 92597 h 5116009"/>
              <a:gd name="connsiteX9" fmla="*/ 5248831 w 9195799"/>
              <a:gd name="connsiteY9" fmla="*/ 0 h 5116009"/>
              <a:gd name="connsiteX10" fmla="*/ 5665520 w 9195799"/>
              <a:gd name="connsiteY10" fmla="*/ 57873 h 5116009"/>
              <a:gd name="connsiteX11" fmla="*/ 5897014 w 9195799"/>
              <a:gd name="connsiteY11" fmla="*/ 127321 h 5116009"/>
              <a:gd name="connsiteX12" fmla="*/ 6707241 w 9195799"/>
              <a:gd name="connsiteY12" fmla="*/ 555585 h 5116009"/>
              <a:gd name="connsiteX13" fmla="*/ 6973459 w 9195799"/>
              <a:gd name="connsiteY13" fmla="*/ 775504 h 5116009"/>
              <a:gd name="connsiteX14" fmla="*/ 7228102 w 9195799"/>
              <a:gd name="connsiteY14" fmla="*/ 1192192 h 5116009"/>
              <a:gd name="connsiteX15" fmla="*/ 7274401 w 9195799"/>
              <a:gd name="connsiteY15" fmla="*/ 1365813 h 5116009"/>
              <a:gd name="connsiteX16" fmla="*/ 7262826 w 9195799"/>
              <a:gd name="connsiteY16" fmla="*/ 2037144 h 5116009"/>
              <a:gd name="connsiteX17" fmla="*/ 7112355 w 9195799"/>
              <a:gd name="connsiteY17" fmla="*/ 2685326 h 5116009"/>
              <a:gd name="connsiteX18" fmla="*/ 7054482 w 9195799"/>
              <a:gd name="connsiteY18" fmla="*/ 2789499 h 5116009"/>
              <a:gd name="connsiteX19" fmla="*/ 6915586 w 9195799"/>
              <a:gd name="connsiteY19" fmla="*/ 3055716 h 5116009"/>
              <a:gd name="connsiteX20" fmla="*/ 6788264 w 9195799"/>
              <a:gd name="connsiteY20" fmla="*/ 3171463 h 5116009"/>
              <a:gd name="connsiteX21" fmla="*/ 6684092 w 9195799"/>
              <a:gd name="connsiteY21" fmla="*/ 3252486 h 5116009"/>
              <a:gd name="connsiteX22" fmla="*/ 6244254 w 9195799"/>
              <a:gd name="connsiteY22" fmla="*/ 3460830 h 5116009"/>
              <a:gd name="connsiteX23" fmla="*/ 5862290 w 9195799"/>
              <a:gd name="connsiteY23" fmla="*/ 3588152 h 5116009"/>
              <a:gd name="connsiteX24" fmla="*/ 5491900 w 9195799"/>
              <a:gd name="connsiteY24" fmla="*/ 3657600 h 5116009"/>
              <a:gd name="connsiteX25" fmla="*/ 5144659 w 9195799"/>
              <a:gd name="connsiteY25" fmla="*/ 3738623 h 5116009"/>
              <a:gd name="connsiteX26" fmla="*/ 4102938 w 9195799"/>
              <a:gd name="connsiteY26" fmla="*/ 3808071 h 5116009"/>
              <a:gd name="connsiteX27" fmla="*/ 9195799 w 9195799"/>
              <a:gd name="connsiteY27" fmla="*/ 5116009 h 5116009"/>
              <a:gd name="connsiteX28" fmla="*/ 32092 w 9195799"/>
              <a:gd name="connsiteY28" fmla="*/ 5106503 h 5116009"/>
              <a:gd name="connsiteX29" fmla="*/ 22862 w 9195799"/>
              <a:gd name="connsiteY29" fmla="*/ 1132390 h 5116009"/>
              <a:gd name="connsiteX0" fmla="*/ 22862 w 9195799"/>
              <a:gd name="connsiteY0" fmla="*/ 1132390 h 5116009"/>
              <a:gd name="connsiteX1" fmla="*/ 1290290 w 9195799"/>
              <a:gd name="connsiteY1" fmla="*/ 1701478 h 5116009"/>
              <a:gd name="connsiteX2" fmla="*/ 2135241 w 9195799"/>
              <a:gd name="connsiteY2" fmla="*/ 1805651 h 5116009"/>
              <a:gd name="connsiteX3" fmla="*/ 2991768 w 9195799"/>
              <a:gd name="connsiteY3" fmla="*/ 1736202 h 5116009"/>
              <a:gd name="connsiteX4" fmla="*/ 3778846 w 9195799"/>
              <a:gd name="connsiteY4" fmla="*/ 1400537 h 5116009"/>
              <a:gd name="connsiteX5" fmla="*/ 4068214 w 9195799"/>
              <a:gd name="connsiteY5" fmla="*/ 1192192 h 5116009"/>
              <a:gd name="connsiteX6" fmla="*/ 4658522 w 9195799"/>
              <a:gd name="connsiteY6" fmla="*/ 381964 h 5116009"/>
              <a:gd name="connsiteX7" fmla="*/ 4924740 w 9195799"/>
              <a:gd name="connsiteY7" fmla="*/ 92597 h 5116009"/>
              <a:gd name="connsiteX8" fmla="*/ 5248831 w 9195799"/>
              <a:gd name="connsiteY8" fmla="*/ 0 h 5116009"/>
              <a:gd name="connsiteX9" fmla="*/ 5665520 w 9195799"/>
              <a:gd name="connsiteY9" fmla="*/ 57873 h 5116009"/>
              <a:gd name="connsiteX10" fmla="*/ 5897014 w 9195799"/>
              <a:gd name="connsiteY10" fmla="*/ 127321 h 5116009"/>
              <a:gd name="connsiteX11" fmla="*/ 6707241 w 9195799"/>
              <a:gd name="connsiteY11" fmla="*/ 555585 h 5116009"/>
              <a:gd name="connsiteX12" fmla="*/ 6973459 w 9195799"/>
              <a:gd name="connsiteY12" fmla="*/ 775504 h 5116009"/>
              <a:gd name="connsiteX13" fmla="*/ 7228102 w 9195799"/>
              <a:gd name="connsiteY13" fmla="*/ 1192192 h 5116009"/>
              <a:gd name="connsiteX14" fmla="*/ 7274401 w 9195799"/>
              <a:gd name="connsiteY14" fmla="*/ 1365813 h 5116009"/>
              <a:gd name="connsiteX15" fmla="*/ 7262826 w 9195799"/>
              <a:gd name="connsiteY15" fmla="*/ 2037144 h 5116009"/>
              <a:gd name="connsiteX16" fmla="*/ 7112355 w 9195799"/>
              <a:gd name="connsiteY16" fmla="*/ 2685326 h 5116009"/>
              <a:gd name="connsiteX17" fmla="*/ 7054482 w 9195799"/>
              <a:gd name="connsiteY17" fmla="*/ 2789499 h 5116009"/>
              <a:gd name="connsiteX18" fmla="*/ 6915586 w 9195799"/>
              <a:gd name="connsiteY18" fmla="*/ 3055716 h 5116009"/>
              <a:gd name="connsiteX19" fmla="*/ 6788264 w 9195799"/>
              <a:gd name="connsiteY19" fmla="*/ 3171463 h 5116009"/>
              <a:gd name="connsiteX20" fmla="*/ 6684092 w 9195799"/>
              <a:gd name="connsiteY20" fmla="*/ 3252486 h 5116009"/>
              <a:gd name="connsiteX21" fmla="*/ 6244254 w 9195799"/>
              <a:gd name="connsiteY21" fmla="*/ 3460830 h 5116009"/>
              <a:gd name="connsiteX22" fmla="*/ 5862290 w 9195799"/>
              <a:gd name="connsiteY22" fmla="*/ 3588152 h 5116009"/>
              <a:gd name="connsiteX23" fmla="*/ 5491900 w 9195799"/>
              <a:gd name="connsiteY23" fmla="*/ 3657600 h 5116009"/>
              <a:gd name="connsiteX24" fmla="*/ 5144659 w 9195799"/>
              <a:gd name="connsiteY24" fmla="*/ 3738623 h 5116009"/>
              <a:gd name="connsiteX25" fmla="*/ 4102938 w 9195799"/>
              <a:gd name="connsiteY25" fmla="*/ 3808071 h 5116009"/>
              <a:gd name="connsiteX26" fmla="*/ 9195799 w 9195799"/>
              <a:gd name="connsiteY26" fmla="*/ 5116009 h 5116009"/>
              <a:gd name="connsiteX27" fmla="*/ 32092 w 9195799"/>
              <a:gd name="connsiteY27" fmla="*/ 5106503 h 5116009"/>
              <a:gd name="connsiteX28" fmla="*/ 22862 w 9195799"/>
              <a:gd name="connsiteY28" fmla="*/ 1132390 h 5116009"/>
              <a:gd name="connsiteX0" fmla="*/ 22862 w 9195799"/>
              <a:gd name="connsiteY0" fmla="*/ 1132390 h 5116009"/>
              <a:gd name="connsiteX1" fmla="*/ 2135241 w 9195799"/>
              <a:gd name="connsiteY1" fmla="*/ 1805651 h 5116009"/>
              <a:gd name="connsiteX2" fmla="*/ 2991768 w 9195799"/>
              <a:gd name="connsiteY2" fmla="*/ 1736202 h 5116009"/>
              <a:gd name="connsiteX3" fmla="*/ 3778846 w 9195799"/>
              <a:gd name="connsiteY3" fmla="*/ 1400537 h 5116009"/>
              <a:gd name="connsiteX4" fmla="*/ 4068214 w 9195799"/>
              <a:gd name="connsiteY4" fmla="*/ 1192192 h 5116009"/>
              <a:gd name="connsiteX5" fmla="*/ 4658522 w 9195799"/>
              <a:gd name="connsiteY5" fmla="*/ 381964 h 5116009"/>
              <a:gd name="connsiteX6" fmla="*/ 4924740 w 9195799"/>
              <a:gd name="connsiteY6" fmla="*/ 92597 h 5116009"/>
              <a:gd name="connsiteX7" fmla="*/ 5248831 w 9195799"/>
              <a:gd name="connsiteY7" fmla="*/ 0 h 5116009"/>
              <a:gd name="connsiteX8" fmla="*/ 5665520 w 9195799"/>
              <a:gd name="connsiteY8" fmla="*/ 57873 h 5116009"/>
              <a:gd name="connsiteX9" fmla="*/ 5897014 w 9195799"/>
              <a:gd name="connsiteY9" fmla="*/ 127321 h 5116009"/>
              <a:gd name="connsiteX10" fmla="*/ 6707241 w 9195799"/>
              <a:gd name="connsiteY10" fmla="*/ 555585 h 5116009"/>
              <a:gd name="connsiteX11" fmla="*/ 6973459 w 9195799"/>
              <a:gd name="connsiteY11" fmla="*/ 775504 h 5116009"/>
              <a:gd name="connsiteX12" fmla="*/ 7228102 w 9195799"/>
              <a:gd name="connsiteY12" fmla="*/ 1192192 h 5116009"/>
              <a:gd name="connsiteX13" fmla="*/ 7274401 w 9195799"/>
              <a:gd name="connsiteY13" fmla="*/ 1365813 h 5116009"/>
              <a:gd name="connsiteX14" fmla="*/ 7262826 w 9195799"/>
              <a:gd name="connsiteY14" fmla="*/ 2037144 h 5116009"/>
              <a:gd name="connsiteX15" fmla="*/ 7112355 w 9195799"/>
              <a:gd name="connsiteY15" fmla="*/ 2685326 h 5116009"/>
              <a:gd name="connsiteX16" fmla="*/ 7054482 w 9195799"/>
              <a:gd name="connsiteY16" fmla="*/ 2789499 h 5116009"/>
              <a:gd name="connsiteX17" fmla="*/ 6915586 w 9195799"/>
              <a:gd name="connsiteY17" fmla="*/ 3055716 h 5116009"/>
              <a:gd name="connsiteX18" fmla="*/ 6788264 w 9195799"/>
              <a:gd name="connsiteY18" fmla="*/ 3171463 h 5116009"/>
              <a:gd name="connsiteX19" fmla="*/ 6684092 w 9195799"/>
              <a:gd name="connsiteY19" fmla="*/ 3252486 h 5116009"/>
              <a:gd name="connsiteX20" fmla="*/ 6244254 w 9195799"/>
              <a:gd name="connsiteY20" fmla="*/ 3460830 h 5116009"/>
              <a:gd name="connsiteX21" fmla="*/ 5862290 w 9195799"/>
              <a:gd name="connsiteY21" fmla="*/ 3588152 h 5116009"/>
              <a:gd name="connsiteX22" fmla="*/ 5491900 w 9195799"/>
              <a:gd name="connsiteY22" fmla="*/ 3657600 h 5116009"/>
              <a:gd name="connsiteX23" fmla="*/ 5144659 w 9195799"/>
              <a:gd name="connsiteY23" fmla="*/ 3738623 h 5116009"/>
              <a:gd name="connsiteX24" fmla="*/ 4102938 w 9195799"/>
              <a:gd name="connsiteY24" fmla="*/ 3808071 h 5116009"/>
              <a:gd name="connsiteX25" fmla="*/ 9195799 w 9195799"/>
              <a:gd name="connsiteY25" fmla="*/ 5116009 h 5116009"/>
              <a:gd name="connsiteX26" fmla="*/ 32092 w 9195799"/>
              <a:gd name="connsiteY26" fmla="*/ 5106503 h 5116009"/>
              <a:gd name="connsiteX27" fmla="*/ 22862 w 9195799"/>
              <a:gd name="connsiteY27" fmla="*/ 1132390 h 5116009"/>
              <a:gd name="connsiteX0" fmla="*/ 22862 w 9195799"/>
              <a:gd name="connsiteY0" fmla="*/ 1132390 h 5116009"/>
              <a:gd name="connsiteX1" fmla="*/ 2991768 w 9195799"/>
              <a:gd name="connsiteY1" fmla="*/ 1736202 h 5116009"/>
              <a:gd name="connsiteX2" fmla="*/ 3778846 w 9195799"/>
              <a:gd name="connsiteY2" fmla="*/ 1400537 h 5116009"/>
              <a:gd name="connsiteX3" fmla="*/ 4068214 w 9195799"/>
              <a:gd name="connsiteY3" fmla="*/ 1192192 h 5116009"/>
              <a:gd name="connsiteX4" fmla="*/ 4658522 w 9195799"/>
              <a:gd name="connsiteY4" fmla="*/ 381964 h 5116009"/>
              <a:gd name="connsiteX5" fmla="*/ 4924740 w 9195799"/>
              <a:gd name="connsiteY5" fmla="*/ 92597 h 5116009"/>
              <a:gd name="connsiteX6" fmla="*/ 5248831 w 9195799"/>
              <a:gd name="connsiteY6" fmla="*/ 0 h 5116009"/>
              <a:gd name="connsiteX7" fmla="*/ 5665520 w 9195799"/>
              <a:gd name="connsiteY7" fmla="*/ 57873 h 5116009"/>
              <a:gd name="connsiteX8" fmla="*/ 5897014 w 9195799"/>
              <a:gd name="connsiteY8" fmla="*/ 127321 h 5116009"/>
              <a:gd name="connsiteX9" fmla="*/ 6707241 w 9195799"/>
              <a:gd name="connsiteY9" fmla="*/ 555585 h 5116009"/>
              <a:gd name="connsiteX10" fmla="*/ 6973459 w 9195799"/>
              <a:gd name="connsiteY10" fmla="*/ 775504 h 5116009"/>
              <a:gd name="connsiteX11" fmla="*/ 7228102 w 9195799"/>
              <a:gd name="connsiteY11" fmla="*/ 1192192 h 5116009"/>
              <a:gd name="connsiteX12" fmla="*/ 7274401 w 9195799"/>
              <a:gd name="connsiteY12" fmla="*/ 1365813 h 5116009"/>
              <a:gd name="connsiteX13" fmla="*/ 7262826 w 9195799"/>
              <a:gd name="connsiteY13" fmla="*/ 2037144 h 5116009"/>
              <a:gd name="connsiteX14" fmla="*/ 7112355 w 9195799"/>
              <a:gd name="connsiteY14" fmla="*/ 2685326 h 5116009"/>
              <a:gd name="connsiteX15" fmla="*/ 7054482 w 9195799"/>
              <a:gd name="connsiteY15" fmla="*/ 2789499 h 5116009"/>
              <a:gd name="connsiteX16" fmla="*/ 6915586 w 9195799"/>
              <a:gd name="connsiteY16" fmla="*/ 3055716 h 5116009"/>
              <a:gd name="connsiteX17" fmla="*/ 6788264 w 9195799"/>
              <a:gd name="connsiteY17" fmla="*/ 3171463 h 5116009"/>
              <a:gd name="connsiteX18" fmla="*/ 6684092 w 9195799"/>
              <a:gd name="connsiteY18" fmla="*/ 3252486 h 5116009"/>
              <a:gd name="connsiteX19" fmla="*/ 6244254 w 9195799"/>
              <a:gd name="connsiteY19" fmla="*/ 3460830 h 5116009"/>
              <a:gd name="connsiteX20" fmla="*/ 5862290 w 9195799"/>
              <a:gd name="connsiteY20" fmla="*/ 3588152 h 5116009"/>
              <a:gd name="connsiteX21" fmla="*/ 5491900 w 9195799"/>
              <a:gd name="connsiteY21" fmla="*/ 3657600 h 5116009"/>
              <a:gd name="connsiteX22" fmla="*/ 5144659 w 9195799"/>
              <a:gd name="connsiteY22" fmla="*/ 3738623 h 5116009"/>
              <a:gd name="connsiteX23" fmla="*/ 4102938 w 9195799"/>
              <a:gd name="connsiteY23" fmla="*/ 3808071 h 5116009"/>
              <a:gd name="connsiteX24" fmla="*/ 9195799 w 9195799"/>
              <a:gd name="connsiteY24" fmla="*/ 5116009 h 5116009"/>
              <a:gd name="connsiteX25" fmla="*/ 32092 w 9195799"/>
              <a:gd name="connsiteY25" fmla="*/ 5106503 h 5116009"/>
              <a:gd name="connsiteX26" fmla="*/ 22862 w 9195799"/>
              <a:gd name="connsiteY26" fmla="*/ 1132390 h 5116009"/>
              <a:gd name="connsiteX0" fmla="*/ 22862 w 9307431"/>
              <a:gd name="connsiteY0" fmla="*/ 1132390 h 5116009"/>
              <a:gd name="connsiteX1" fmla="*/ 2991768 w 9307431"/>
              <a:gd name="connsiteY1" fmla="*/ 1736202 h 5116009"/>
              <a:gd name="connsiteX2" fmla="*/ 3778846 w 9307431"/>
              <a:gd name="connsiteY2" fmla="*/ 1400537 h 5116009"/>
              <a:gd name="connsiteX3" fmla="*/ 4068214 w 9307431"/>
              <a:gd name="connsiteY3" fmla="*/ 1192192 h 5116009"/>
              <a:gd name="connsiteX4" fmla="*/ 4658522 w 9307431"/>
              <a:gd name="connsiteY4" fmla="*/ 381964 h 5116009"/>
              <a:gd name="connsiteX5" fmla="*/ 4924740 w 9307431"/>
              <a:gd name="connsiteY5" fmla="*/ 92597 h 5116009"/>
              <a:gd name="connsiteX6" fmla="*/ 5248831 w 9307431"/>
              <a:gd name="connsiteY6" fmla="*/ 0 h 5116009"/>
              <a:gd name="connsiteX7" fmla="*/ 5665520 w 9307431"/>
              <a:gd name="connsiteY7" fmla="*/ 57873 h 5116009"/>
              <a:gd name="connsiteX8" fmla="*/ 5897014 w 9307431"/>
              <a:gd name="connsiteY8" fmla="*/ 127321 h 5116009"/>
              <a:gd name="connsiteX9" fmla="*/ 6707241 w 9307431"/>
              <a:gd name="connsiteY9" fmla="*/ 555585 h 5116009"/>
              <a:gd name="connsiteX10" fmla="*/ 6973459 w 9307431"/>
              <a:gd name="connsiteY10" fmla="*/ 775504 h 5116009"/>
              <a:gd name="connsiteX11" fmla="*/ 7228102 w 9307431"/>
              <a:gd name="connsiteY11" fmla="*/ 1192192 h 5116009"/>
              <a:gd name="connsiteX12" fmla="*/ 7274401 w 9307431"/>
              <a:gd name="connsiteY12" fmla="*/ 1365813 h 5116009"/>
              <a:gd name="connsiteX13" fmla="*/ 7262826 w 9307431"/>
              <a:gd name="connsiteY13" fmla="*/ 2037144 h 5116009"/>
              <a:gd name="connsiteX14" fmla="*/ 7112355 w 9307431"/>
              <a:gd name="connsiteY14" fmla="*/ 2685326 h 5116009"/>
              <a:gd name="connsiteX15" fmla="*/ 7054482 w 9307431"/>
              <a:gd name="connsiteY15" fmla="*/ 2789499 h 5116009"/>
              <a:gd name="connsiteX16" fmla="*/ 6915586 w 9307431"/>
              <a:gd name="connsiteY16" fmla="*/ 3055716 h 5116009"/>
              <a:gd name="connsiteX17" fmla="*/ 6788264 w 9307431"/>
              <a:gd name="connsiteY17" fmla="*/ 3171463 h 5116009"/>
              <a:gd name="connsiteX18" fmla="*/ 6684092 w 9307431"/>
              <a:gd name="connsiteY18" fmla="*/ 3252486 h 5116009"/>
              <a:gd name="connsiteX19" fmla="*/ 6244254 w 9307431"/>
              <a:gd name="connsiteY19" fmla="*/ 3460830 h 5116009"/>
              <a:gd name="connsiteX20" fmla="*/ 5862290 w 9307431"/>
              <a:gd name="connsiteY20" fmla="*/ 3588152 h 5116009"/>
              <a:gd name="connsiteX21" fmla="*/ 5491900 w 9307431"/>
              <a:gd name="connsiteY21" fmla="*/ 3657600 h 5116009"/>
              <a:gd name="connsiteX22" fmla="*/ 5144659 w 9307431"/>
              <a:gd name="connsiteY22" fmla="*/ 3738623 h 5116009"/>
              <a:gd name="connsiteX23" fmla="*/ 9195799 w 9307431"/>
              <a:gd name="connsiteY23" fmla="*/ 5116009 h 5116009"/>
              <a:gd name="connsiteX24" fmla="*/ 32092 w 9307431"/>
              <a:gd name="connsiteY24" fmla="*/ 5106503 h 5116009"/>
              <a:gd name="connsiteX25" fmla="*/ 22862 w 9307431"/>
              <a:gd name="connsiteY25" fmla="*/ 1132390 h 5116009"/>
              <a:gd name="connsiteX0" fmla="*/ 22862 w 9328213"/>
              <a:gd name="connsiteY0" fmla="*/ 1132390 h 5116009"/>
              <a:gd name="connsiteX1" fmla="*/ 2991768 w 9328213"/>
              <a:gd name="connsiteY1" fmla="*/ 1736202 h 5116009"/>
              <a:gd name="connsiteX2" fmla="*/ 3778846 w 9328213"/>
              <a:gd name="connsiteY2" fmla="*/ 1400537 h 5116009"/>
              <a:gd name="connsiteX3" fmla="*/ 4068214 w 9328213"/>
              <a:gd name="connsiteY3" fmla="*/ 1192192 h 5116009"/>
              <a:gd name="connsiteX4" fmla="*/ 4658522 w 9328213"/>
              <a:gd name="connsiteY4" fmla="*/ 381964 h 5116009"/>
              <a:gd name="connsiteX5" fmla="*/ 4924740 w 9328213"/>
              <a:gd name="connsiteY5" fmla="*/ 92597 h 5116009"/>
              <a:gd name="connsiteX6" fmla="*/ 5248831 w 9328213"/>
              <a:gd name="connsiteY6" fmla="*/ 0 h 5116009"/>
              <a:gd name="connsiteX7" fmla="*/ 5665520 w 9328213"/>
              <a:gd name="connsiteY7" fmla="*/ 57873 h 5116009"/>
              <a:gd name="connsiteX8" fmla="*/ 5897014 w 9328213"/>
              <a:gd name="connsiteY8" fmla="*/ 127321 h 5116009"/>
              <a:gd name="connsiteX9" fmla="*/ 6707241 w 9328213"/>
              <a:gd name="connsiteY9" fmla="*/ 555585 h 5116009"/>
              <a:gd name="connsiteX10" fmla="*/ 6973459 w 9328213"/>
              <a:gd name="connsiteY10" fmla="*/ 775504 h 5116009"/>
              <a:gd name="connsiteX11" fmla="*/ 7228102 w 9328213"/>
              <a:gd name="connsiteY11" fmla="*/ 1192192 h 5116009"/>
              <a:gd name="connsiteX12" fmla="*/ 7274401 w 9328213"/>
              <a:gd name="connsiteY12" fmla="*/ 1365813 h 5116009"/>
              <a:gd name="connsiteX13" fmla="*/ 7262826 w 9328213"/>
              <a:gd name="connsiteY13" fmla="*/ 2037144 h 5116009"/>
              <a:gd name="connsiteX14" fmla="*/ 7112355 w 9328213"/>
              <a:gd name="connsiteY14" fmla="*/ 2685326 h 5116009"/>
              <a:gd name="connsiteX15" fmla="*/ 7054482 w 9328213"/>
              <a:gd name="connsiteY15" fmla="*/ 2789499 h 5116009"/>
              <a:gd name="connsiteX16" fmla="*/ 6915586 w 9328213"/>
              <a:gd name="connsiteY16" fmla="*/ 3055716 h 5116009"/>
              <a:gd name="connsiteX17" fmla="*/ 6788264 w 9328213"/>
              <a:gd name="connsiteY17" fmla="*/ 3171463 h 5116009"/>
              <a:gd name="connsiteX18" fmla="*/ 6684092 w 9328213"/>
              <a:gd name="connsiteY18" fmla="*/ 3252486 h 5116009"/>
              <a:gd name="connsiteX19" fmla="*/ 6244254 w 9328213"/>
              <a:gd name="connsiteY19" fmla="*/ 3460830 h 5116009"/>
              <a:gd name="connsiteX20" fmla="*/ 5862290 w 9328213"/>
              <a:gd name="connsiteY20" fmla="*/ 3588152 h 5116009"/>
              <a:gd name="connsiteX21" fmla="*/ 5491900 w 9328213"/>
              <a:gd name="connsiteY21" fmla="*/ 3657600 h 5116009"/>
              <a:gd name="connsiteX22" fmla="*/ 9195799 w 9328213"/>
              <a:gd name="connsiteY22" fmla="*/ 5116009 h 5116009"/>
              <a:gd name="connsiteX23" fmla="*/ 32092 w 9328213"/>
              <a:gd name="connsiteY23" fmla="*/ 5106503 h 5116009"/>
              <a:gd name="connsiteX24" fmla="*/ 22862 w 9328213"/>
              <a:gd name="connsiteY24" fmla="*/ 1132390 h 5116009"/>
              <a:gd name="connsiteX0" fmla="*/ 22862 w 9353610"/>
              <a:gd name="connsiteY0" fmla="*/ 1132390 h 5116009"/>
              <a:gd name="connsiteX1" fmla="*/ 2991768 w 9353610"/>
              <a:gd name="connsiteY1" fmla="*/ 1736202 h 5116009"/>
              <a:gd name="connsiteX2" fmla="*/ 3778846 w 9353610"/>
              <a:gd name="connsiteY2" fmla="*/ 1400537 h 5116009"/>
              <a:gd name="connsiteX3" fmla="*/ 4068214 w 9353610"/>
              <a:gd name="connsiteY3" fmla="*/ 1192192 h 5116009"/>
              <a:gd name="connsiteX4" fmla="*/ 4658522 w 9353610"/>
              <a:gd name="connsiteY4" fmla="*/ 381964 h 5116009"/>
              <a:gd name="connsiteX5" fmla="*/ 4924740 w 9353610"/>
              <a:gd name="connsiteY5" fmla="*/ 92597 h 5116009"/>
              <a:gd name="connsiteX6" fmla="*/ 5248831 w 9353610"/>
              <a:gd name="connsiteY6" fmla="*/ 0 h 5116009"/>
              <a:gd name="connsiteX7" fmla="*/ 5665520 w 9353610"/>
              <a:gd name="connsiteY7" fmla="*/ 57873 h 5116009"/>
              <a:gd name="connsiteX8" fmla="*/ 5897014 w 9353610"/>
              <a:gd name="connsiteY8" fmla="*/ 127321 h 5116009"/>
              <a:gd name="connsiteX9" fmla="*/ 6707241 w 9353610"/>
              <a:gd name="connsiteY9" fmla="*/ 555585 h 5116009"/>
              <a:gd name="connsiteX10" fmla="*/ 6973459 w 9353610"/>
              <a:gd name="connsiteY10" fmla="*/ 775504 h 5116009"/>
              <a:gd name="connsiteX11" fmla="*/ 7228102 w 9353610"/>
              <a:gd name="connsiteY11" fmla="*/ 1192192 h 5116009"/>
              <a:gd name="connsiteX12" fmla="*/ 7274401 w 9353610"/>
              <a:gd name="connsiteY12" fmla="*/ 1365813 h 5116009"/>
              <a:gd name="connsiteX13" fmla="*/ 7262826 w 9353610"/>
              <a:gd name="connsiteY13" fmla="*/ 2037144 h 5116009"/>
              <a:gd name="connsiteX14" fmla="*/ 7112355 w 9353610"/>
              <a:gd name="connsiteY14" fmla="*/ 2685326 h 5116009"/>
              <a:gd name="connsiteX15" fmla="*/ 7054482 w 9353610"/>
              <a:gd name="connsiteY15" fmla="*/ 2789499 h 5116009"/>
              <a:gd name="connsiteX16" fmla="*/ 6915586 w 9353610"/>
              <a:gd name="connsiteY16" fmla="*/ 3055716 h 5116009"/>
              <a:gd name="connsiteX17" fmla="*/ 6788264 w 9353610"/>
              <a:gd name="connsiteY17" fmla="*/ 3171463 h 5116009"/>
              <a:gd name="connsiteX18" fmla="*/ 6684092 w 9353610"/>
              <a:gd name="connsiteY18" fmla="*/ 3252486 h 5116009"/>
              <a:gd name="connsiteX19" fmla="*/ 6244254 w 9353610"/>
              <a:gd name="connsiteY19" fmla="*/ 3460830 h 5116009"/>
              <a:gd name="connsiteX20" fmla="*/ 5862290 w 9353610"/>
              <a:gd name="connsiteY20" fmla="*/ 3588152 h 5116009"/>
              <a:gd name="connsiteX21" fmla="*/ 9195799 w 9353610"/>
              <a:gd name="connsiteY21" fmla="*/ 5116009 h 5116009"/>
              <a:gd name="connsiteX22" fmla="*/ 32092 w 9353610"/>
              <a:gd name="connsiteY22" fmla="*/ 5106503 h 5116009"/>
              <a:gd name="connsiteX23" fmla="*/ 22862 w 9353610"/>
              <a:gd name="connsiteY23" fmla="*/ 1132390 h 5116009"/>
              <a:gd name="connsiteX0" fmla="*/ 22862 w 9383412"/>
              <a:gd name="connsiteY0" fmla="*/ 1132390 h 5116009"/>
              <a:gd name="connsiteX1" fmla="*/ 2991768 w 9383412"/>
              <a:gd name="connsiteY1" fmla="*/ 1736202 h 5116009"/>
              <a:gd name="connsiteX2" fmla="*/ 3778846 w 9383412"/>
              <a:gd name="connsiteY2" fmla="*/ 1400537 h 5116009"/>
              <a:gd name="connsiteX3" fmla="*/ 4068214 w 9383412"/>
              <a:gd name="connsiteY3" fmla="*/ 1192192 h 5116009"/>
              <a:gd name="connsiteX4" fmla="*/ 4658522 w 9383412"/>
              <a:gd name="connsiteY4" fmla="*/ 381964 h 5116009"/>
              <a:gd name="connsiteX5" fmla="*/ 4924740 w 9383412"/>
              <a:gd name="connsiteY5" fmla="*/ 92597 h 5116009"/>
              <a:gd name="connsiteX6" fmla="*/ 5248831 w 9383412"/>
              <a:gd name="connsiteY6" fmla="*/ 0 h 5116009"/>
              <a:gd name="connsiteX7" fmla="*/ 5665520 w 9383412"/>
              <a:gd name="connsiteY7" fmla="*/ 57873 h 5116009"/>
              <a:gd name="connsiteX8" fmla="*/ 5897014 w 9383412"/>
              <a:gd name="connsiteY8" fmla="*/ 127321 h 5116009"/>
              <a:gd name="connsiteX9" fmla="*/ 6707241 w 9383412"/>
              <a:gd name="connsiteY9" fmla="*/ 555585 h 5116009"/>
              <a:gd name="connsiteX10" fmla="*/ 6973459 w 9383412"/>
              <a:gd name="connsiteY10" fmla="*/ 775504 h 5116009"/>
              <a:gd name="connsiteX11" fmla="*/ 7228102 w 9383412"/>
              <a:gd name="connsiteY11" fmla="*/ 1192192 h 5116009"/>
              <a:gd name="connsiteX12" fmla="*/ 7274401 w 9383412"/>
              <a:gd name="connsiteY12" fmla="*/ 1365813 h 5116009"/>
              <a:gd name="connsiteX13" fmla="*/ 7262826 w 9383412"/>
              <a:gd name="connsiteY13" fmla="*/ 2037144 h 5116009"/>
              <a:gd name="connsiteX14" fmla="*/ 7112355 w 9383412"/>
              <a:gd name="connsiteY14" fmla="*/ 2685326 h 5116009"/>
              <a:gd name="connsiteX15" fmla="*/ 7054482 w 9383412"/>
              <a:gd name="connsiteY15" fmla="*/ 2789499 h 5116009"/>
              <a:gd name="connsiteX16" fmla="*/ 6915586 w 9383412"/>
              <a:gd name="connsiteY16" fmla="*/ 3055716 h 5116009"/>
              <a:gd name="connsiteX17" fmla="*/ 6788264 w 9383412"/>
              <a:gd name="connsiteY17" fmla="*/ 3171463 h 5116009"/>
              <a:gd name="connsiteX18" fmla="*/ 6684092 w 9383412"/>
              <a:gd name="connsiteY18" fmla="*/ 3252486 h 5116009"/>
              <a:gd name="connsiteX19" fmla="*/ 6244254 w 9383412"/>
              <a:gd name="connsiteY19" fmla="*/ 3460830 h 5116009"/>
              <a:gd name="connsiteX20" fmla="*/ 9195799 w 9383412"/>
              <a:gd name="connsiteY20" fmla="*/ 5116009 h 5116009"/>
              <a:gd name="connsiteX21" fmla="*/ 32092 w 9383412"/>
              <a:gd name="connsiteY21" fmla="*/ 5106503 h 5116009"/>
              <a:gd name="connsiteX22" fmla="*/ 22862 w 9383412"/>
              <a:gd name="connsiteY22" fmla="*/ 1132390 h 5116009"/>
              <a:gd name="connsiteX0" fmla="*/ 22862 w 9426881"/>
              <a:gd name="connsiteY0" fmla="*/ 1132390 h 5116009"/>
              <a:gd name="connsiteX1" fmla="*/ 2991768 w 9426881"/>
              <a:gd name="connsiteY1" fmla="*/ 1736202 h 5116009"/>
              <a:gd name="connsiteX2" fmla="*/ 3778846 w 9426881"/>
              <a:gd name="connsiteY2" fmla="*/ 1400537 h 5116009"/>
              <a:gd name="connsiteX3" fmla="*/ 4068214 w 9426881"/>
              <a:gd name="connsiteY3" fmla="*/ 1192192 h 5116009"/>
              <a:gd name="connsiteX4" fmla="*/ 4658522 w 9426881"/>
              <a:gd name="connsiteY4" fmla="*/ 381964 h 5116009"/>
              <a:gd name="connsiteX5" fmla="*/ 4924740 w 9426881"/>
              <a:gd name="connsiteY5" fmla="*/ 92597 h 5116009"/>
              <a:gd name="connsiteX6" fmla="*/ 5248831 w 9426881"/>
              <a:gd name="connsiteY6" fmla="*/ 0 h 5116009"/>
              <a:gd name="connsiteX7" fmla="*/ 5665520 w 9426881"/>
              <a:gd name="connsiteY7" fmla="*/ 57873 h 5116009"/>
              <a:gd name="connsiteX8" fmla="*/ 5897014 w 9426881"/>
              <a:gd name="connsiteY8" fmla="*/ 127321 h 5116009"/>
              <a:gd name="connsiteX9" fmla="*/ 6707241 w 9426881"/>
              <a:gd name="connsiteY9" fmla="*/ 555585 h 5116009"/>
              <a:gd name="connsiteX10" fmla="*/ 6973459 w 9426881"/>
              <a:gd name="connsiteY10" fmla="*/ 775504 h 5116009"/>
              <a:gd name="connsiteX11" fmla="*/ 7228102 w 9426881"/>
              <a:gd name="connsiteY11" fmla="*/ 1192192 h 5116009"/>
              <a:gd name="connsiteX12" fmla="*/ 7274401 w 9426881"/>
              <a:gd name="connsiteY12" fmla="*/ 1365813 h 5116009"/>
              <a:gd name="connsiteX13" fmla="*/ 7262826 w 9426881"/>
              <a:gd name="connsiteY13" fmla="*/ 2037144 h 5116009"/>
              <a:gd name="connsiteX14" fmla="*/ 7112355 w 9426881"/>
              <a:gd name="connsiteY14" fmla="*/ 2685326 h 5116009"/>
              <a:gd name="connsiteX15" fmla="*/ 7054482 w 9426881"/>
              <a:gd name="connsiteY15" fmla="*/ 2789499 h 5116009"/>
              <a:gd name="connsiteX16" fmla="*/ 6915586 w 9426881"/>
              <a:gd name="connsiteY16" fmla="*/ 3055716 h 5116009"/>
              <a:gd name="connsiteX17" fmla="*/ 6788264 w 9426881"/>
              <a:gd name="connsiteY17" fmla="*/ 3171463 h 5116009"/>
              <a:gd name="connsiteX18" fmla="*/ 6684092 w 9426881"/>
              <a:gd name="connsiteY18" fmla="*/ 3252486 h 5116009"/>
              <a:gd name="connsiteX19" fmla="*/ 9195799 w 9426881"/>
              <a:gd name="connsiteY19" fmla="*/ 5116009 h 5116009"/>
              <a:gd name="connsiteX20" fmla="*/ 32092 w 9426881"/>
              <a:gd name="connsiteY20" fmla="*/ 5106503 h 5116009"/>
              <a:gd name="connsiteX21" fmla="*/ 22862 w 9426881"/>
              <a:gd name="connsiteY21" fmla="*/ 1132390 h 5116009"/>
              <a:gd name="connsiteX0" fmla="*/ 22862 w 9437446"/>
              <a:gd name="connsiteY0" fmla="*/ 1132390 h 5116009"/>
              <a:gd name="connsiteX1" fmla="*/ 2991768 w 9437446"/>
              <a:gd name="connsiteY1" fmla="*/ 1736202 h 5116009"/>
              <a:gd name="connsiteX2" fmla="*/ 3778846 w 9437446"/>
              <a:gd name="connsiteY2" fmla="*/ 1400537 h 5116009"/>
              <a:gd name="connsiteX3" fmla="*/ 4068214 w 9437446"/>
              <a:gd name="connsiteY3" fmla="*/ 1192192 h 5116009"/>
              <a:gd name="connsiteX4" fmla="*/ 4658522 w 9437446"/>
              <a:gd name="connsiteY4" fmla="*/ 381964 h 5116009"/>
              <a:gd name="connsiteX5" fmla="*/ 4924740 w 9437446"/>
              <a:gd name="connsiteY5" fmla="*/ 92597 h 5116009"/>
              <a:gd name="connsiteX6" fmla="*/ 5248831 w 9437446"/>
              <a:gd name="connsiteY6" fmla="*/ 0 h 5116009"/>
              <a:gd name="connsiteX7" fmla="*/ 5665520 w 9437446"/>
              <a:gd name="connsiteY7" fmla="*/ 57873 h 5116009"/>
              <a:gd name="connsiteX8" fmla="*/ 5897014 w 9437446"/>
              <a:gd name="connsiteY8" fmla="*/ 127321 h 5116009"/>
              <a:gd name="connsiteX9" fmla="*/ 6707241 w 9437446"/>
              <a:gd name="connsiteY9" fmla="*/ 555585 h 5116009"/>
              <a:gd name="connsiteX10" fmla="*/ 6973459 w 9437446"/>
              <a:gd name="connsiteY10" fmla="*/ 775504 h 5116009"/>
              <a:gd name="connsiteX11" fmla="*/ 7228102 w 9437446"/>
              <a:gd name="connsiteY11" fmla="*/ 1192192 h 5116009"/>
              <a:gd name="connsiteX12" fmla="*/ 7274401 w 9437446"/>
              <a:gd name="connsiteY12" fmla="*/ 1365813 h 5116009"/>
              <a:gd name="connsiteX13" fmla="*/ 7262826 w 9437446"/>
              <a:gd name="connsiteY13" fmla="*/ 2037144 h 5116009"/>
              <a:gd name="connsiteX14" fmla="*/ 7112355 w 9437446"/>
              <a:gd name="connsiteY14" fmla="*/ 2685326 h 5116009"/>
              <a:gd name="connsiteX15" fmla="*/ 7054482 w 9437446"/>
              <a:gd name="connsiteY15" fmla="*/ 2789499 h 5116009"/>
              <a:gd name="connsiteX16" fmla="*/ 6915586 w 9437446"/>
              <a:gd name="connsiteY16" fmla="*/ 3055716 h 5116009"/>
              <a:gd name="connsiteX17" fmla="*/ 6788264 w 9437446"/>
              <a:gd name="connsiteY17" fmla="*/ 3171463 h 5116009"/>
              <a:gd name="connsiteX18" fmla="*/ 9195799 w 9437446"/>
              <a:gd name="connsiteY18" fmla="*/ 5116009 h 5116009"/>
              <a:gd name="connsiteX19" fmla="*/ 32092 w 9437446"/>
              <a:gd name="connsiteY19" fmla="*/ 5106503 h 5116009"/>
              <a:gd name="connsiteX20" fmla="*/ 22862 w 9437446"/>
              <a:gd name="connsiteY20" fmla="*/ 1132390 h 5116009"/>
              <a:gd name="connsiteX0" fmla="*/ 22862 w 9451091"/>
              <a:gd name="connsiteY0" fmla="*/ 1132390 h 5116009"/>
              <a:gd name="connsiteX1" fmla="*/ 2991768 w 9451091"/>
              <a:gd name="connsiteY1" fmla="*/ 1736202 h 5116009"/>
              <a:gd name="connsiteX2" fmla="*/ 3778846 w 9451091"/>
              <a:gd name="connsiteY2" fmla="*/ 1400537 h 5116009"/>
              <a:gd name="connsiteX3" fmla="*/ 4068214 w 9451091"/>
              <a:gd name="connsiteY3" fmla="*/ 1192192 h 5116009"/>
              <a:gd name="connsiteX4" fmla="*/ 4658522 w 9451091"/>
              <a:gd name="connsiteY4" fmla="*/ 381964 h 5116009"/>
              <a:gd name="connsiteX5" fmla="*/ 4924740 w 9451091"/>
              <a:gd name="connsiteY5" fmla="*/ 92597 h 5116009"/>
              <a:gd name="connsiteX6" fmla="*/ 5248831 w 9451091"/>
              <a:gd name="connsiteY6" fmla="*/ 0 h 5116009"/>
              <a:gd name="connsiteX7" fmla="*/ 5665520 w 9451091"/>
              <a:gd name="connsiteY7" fmla="*/ 57873 h 5116009"/>
              <a:gd name="connsiteX8" fmla="*/ 5897014 w 9451091"/>
              <a:gd name="connsiteY8" fmla="*/ 127321 h 5116009"/>
              <a:gd name="connsiteX9" fmla="*/ 6707241 w 9451091"/>
              <a:gd name="connsiteY9" fmla="*/ 555585 h 5116009"/>
              <a:gd name="connsiteX10" fmla="*/ 6973459 w 9451091"/>
              <a:gd name="connsiteY10" fmla="*/ 775504 h 5116009"/>
              <a:gd name="connsiteX11" fmla="*/ 7228102 w 9451091"/>
              <a:gd name="connsiteY11" fmla="*/ 1192192 h 5116009"/>
              <a:gd name="connsiteX12" fmla="*/ 7274401 w 9451091"/>
              <a:gd name="connsiteY12" fmla="*/ 1365813 h 5116009"/>
              <a:gd name="connsiteX13" fmla="*/ 7262826 w 9451091"/>
              <a:gd name="connsiteY13" fmla="*/ 2037144 h 5116009"/>
              <a:gd name="connsiteX14" fmla="*/ 7112355 w 9451091"/>
              <a:gd name="connsiteY14" fmla="*/ 2685326 h 5116009"/>
              <a:gd name="connsiteX15" fmla="*/ 7054482 w 9451091"/>
              <a:gd name="connsiteY15" fmla="*/ 2789499 h 5116009"/>
              <a:gd name="connsiteX16" fmla="*/ 6915586 w 9451091"/>
              <a:gd name="connsiteY16" fmla="*/ 3055716 h 5116009"/>
              <a:gd name="connsiteX17" fmla="*/ 9195799 w 9451091"/>
              <a:gd name="connsiteY17" fmla="*/ 5116009 h 5116009"/>
              <a:gd name="connsiteX18" fmla="*/ 32092 w 9451091"/>
              <a:gd name="connsiteY18" fmla="*/ 5106503 h 5116009"/>
              <a:gd name="connsiteX19" fmla="*/ 22862 w 9451091"/>
              <a:gd name="connsiteY19" fmla="*/ 1132390 h 5116009"/>
              <a:gd name="connsiteX0" fmla="*/ 22862 w 9467787"/>
              <a:gd name="connsiteY0" fmla="*/ 1132390 h 5116009"/>
              <a:gd name="connsiteX1" fmla="*/ 2991768 w 9467787"/>
              <a:gd name="connsiteY1" fmla="*/ 1736202 h 5116009"/>
              <a:gd name="connsiteX2" fmla="*/ 3778846 w 9467787"/>
              <a:gd name="connsiteY2" fmla="*/ 1400537 h 5116009"/>
              <a:gd name="connsiteX3" fmla="*/ 4068214 w 9467787"/>
              <a:gd name="connsiteY3" fmla="*/ 1192192 h 5116009"/>
              <a:gd name="connsiteX4" fmla="*/ 4658522 w 9467787"/>
              <a:gd name="connsiteY4" fmla="*/ 381964 h 5116009"/>
              <a:gd name="connsiteX5" fmla="*/ 4924740 w 9467787"/>
              <a:gd name="connsiteY5" fmla="*/ 92597 h 5116009"/>
              <a:gd name="connsiteX6" fmla="*/ 5248831 w 9467787"/>
              <a:gd name="connsiteY6" fmla="*/ 0 h 5116009"/>
              <a:gd name="connsiteX7" fmla="*/ 5665520 w 9467787"/>
              <a:gd name="connsiteY7" fmla="*/ 57873 h 5116009"/>
              <a:gd name="connsiteX8" fmla="*/ 5897014 w 9467787"/>
              <a:gd name="connsiteY8" fmla="*/ 127321 h 5116009"/>
              <a:gd name="connsiteX9" fmla="*/ 6707241 w 9467787"/>
              <a:gd name="connsiteY9" fmla="*/ 555585 h 5116009"/>
              <a:gd name="connsiteX10" fmla="*/ 6973459 w 9467787"/>
              <a:gd name="connsiteY10" fmla="*/ 775504 h 5116009"/>
              <a:gd name="connsiteX11" fmla="*/ 7228102 w 9467787"/>
              <a:gd name="connsiteY11" fmla="*/ 1192192 h 5116009"/>
              <a:gd name="connsiteX12" fmla="*/ 7274401 w 9467787"/>
              <a:gd name="connsiteY12" fmla="*/ 1365813 h 5116009"/>
              <a:gd name="connsiteX13" fmla="*/ 7262826 w 9467787"/>
              <a:gd name="connsiteY13" fmla="*/ 2037144 h 5116009"/>
              <a:gd name="connsiteX14" fmla="*/ 7112355 w 9467787"/>
              <a:gd name="connsiteY14" fmla="*/ 2685326 h 5116009"/>
              <a:gd name="connsiteX15" fmla="*/ 7054482 w 9467787"/>
              <a:gd name="connsiteY15" fmla="*/ 2789499 h 5116009"/>
              <a:gd name="connsiteX16" fmla="*/ 9195799 w 9467787"/>
              <a:gd name="connsiteY16" fmla="*/ 5116009 h 5116009"/>
              <a:gd name="connsiteX17" fmla="*/ 32092 w 9467787"/>
              <a:gd name="connsiteY17" fmla="*/ 5106503 h 5116009"/>
              <a:gd name="connsiteX18" fmla="*/ 22862 w 9467787"/>
              <a:gd name="connsiteY18" fmla="*/ 1132390 h 5116009"/>
              <a:gd name="connsiteX0" fmla="*/ 22862 w 9467849"/>
              <a:gd name="connsiteY0" fmla="*/ 1132390 h 5116009"/>
              <a:gd name="connsiteX1" fmla="*/ 2991768 w 9467849"/>
              <a:gd name="connsiteY1" fmla="*/ 1736202 h 5116009"/>
              <a:gd name="connsiteX2" fmla="*/ 3778846 w 9467849"/>
              <a:gd name="connsiteY2" fmla="*/ 1400537 h 5116009"/>
              <a:gd name="connsiteX3" fmla="*/ 4068214 w 9467849"/>
              <a:gd name="connsiteY3" fmla="*/ 1192192 h 5116009"/>
              <a:gd name="connsiteX4" fmla="*/ 4658522 w 9467849"/>
              <a:gd name="connsiteY4" fmla="*/ 381964 h 5116009"/>
              <a:gd name="connsiteX5" fmla="*/ 4924740 w 9467849"/>
              <a:gd name="connsiteY5" fmla="*/ 92597 h 5116009"/>
              <a:gd name="connsiteX6" fmla="*/ 5248831 w 9467849"/>
              <a:gd name="connsiteY6" fmla="*/ 0 h 5116009"/>
              <a:gd name="connsiteX7" fmla="*/ 5665520 w 9467849"/>
              <a:gd name="connsiteY7" fmla="*/ 57873 h 5116009"/>
              <a:gd name="connsiteX8" fmla="*/ 5897014 w 9467849"/>
              <a:gd name="connsiteY8" fmla="*/ 127321 h 5116009"/>
              <a:gd name="connsiteX9" fmla="*/ 6707241 w 9467849"/>
              <a:gd name="connsiteY9" fmla="*/ 555585 h 5116009"/>
              <a:gd name="connsiteX10" fmla="*/ 6973459 w 9467849"/>
              <a:gd name="connsiteY10" fmla="*/ 775504 h 5116009"/>
              <a:gd name="connsiteX11" fmla="*/ 7228102 w 9467849"/>
              <a:gd name="connsiteY11" fmla="*/ 1192192 h 5116009"/>
              <a:gd name="connsiteX12" fmla="*/ 7274401 w 9467849"/>
              <a:gd name="connsiteY12" fmla="*/ 1365813 h 5116009"/>
              <a:gd name="connsiteX13" fmla="*/ 7262826 w 9467849"/>
              <a:gd name="connsiteY13" fmla="*/ 2037144 h 5116009"/>
              <a:gd name="connsiteX14" fmla="*/ 7112355 w 9467849"/>
              <a:gd name="connsiteY14" fmla="*/ 2685326 h 5116009"/>
              <a:gd name="connsiteX15" fmla="*/ 7054482 w 9467849"/>
              <a:gd name="connsiteY15" fmla="*/ 2789499 h 5116009"/>
              <a:gd name="connsiteX16" fmla="*/ 7049933 w 9467849"/>
              <a:gd name="connsiteY16" fmla="*/ 2812650 h 5116009"/>
              <a:gd name="connsiteX17" fmla="*/ 9195799 w 9467849"/>
              <a:gd name="connsiteY17" fmla="*/ 5116009 h 5116009"/>
              <a:gd name="connsiteX18" fmla="*/ 32092 w 9467849"/>
              <a:gd name="connsiteY18" fmla="*/ 5106503 h 5116009"/>
              <a:gd name="connsiteX19" fmla="*/ 22862 w 9467849"/>
              <a:gd name="connsiteY19" fmla="*/ 1132390 h 5116009"/>
              <a:gd name="connsiteX0" fmla="*/ 22862 w 9467849"/>
              <a:gd name="connsiteY0" fmla="*/ 1132390 h 5116009"/>
              <a:gd name="connsiteX1" fmla="*/ 2991768 w 9467849"/>
              <a:gd name="connsiteY1" fmla="*/ 1736202 h 5116009"/>
              <a:gd name="connsiteX2" fmla="*/ 3778846 w 9467849"/>
              <a:gd name="connsiteY2" fmla="*/ 1400537 h 5116009"/>
              <a:gd name="connsiteX3" fmla="*/ 4068214 w 9467849"/>
              <a:gd name="connsiteY3" fmla="*/ 1192192 h 5116009"/>
              <a:gd name="connsiteX4" fmla="*/ 4658522 w 9467849"/>
              <a:gd name="connsiteY4" fmla="*/ 381964 h 5116009"/>
              <a:gd name="connsiteX5" fmla="*/ 4924740 w 9467849"/>
              <a:gd name="connsiteY5" fmla="*/ 92597 h 5116009"/>
              <a:gd name="connsiteX6" fmla="*/ 5248831 w 9467849"/>
              <a:gd name="connsiteY6" fmla="*/ 0 h 5116009"/>
              <a:gd name="connsiteX7" fmla="*/ 5665520 w 9467849"/>
              <a:gd name="connsiteY7" fmla="*/ 57873 h 5116009"/>
              <a:gd name="connsiteX8" fmla="*/ 5897014 w 9467849"/>
              <a:gd name="connsiteY8" fmla="*/ 127321 h 5116009"/>
              <a:gd name="connsiteX9" fmla="*/ 6707241 w 9467849"/>
              <a:gd name="connsiteY9" fmla="*/ 555585 h 5116009"/>
              <a:gd name="connsiteX10" fmla="*/ 6973459 w 9467849"/>
              <a:gd name="connsiteY10" fmla="*/ 775504 h 5116009"/>
              <a:gd name="connsiteX11" fmla="*/ 7228102 w 9467849"/>
              <a:gd name="connsiteY11" fmla="*/ 1192192 h 5116009"/>
              <a:gd name="connsiteX12" fmla="*/ 7274401 w 9467849"/>
              <a:gd name="connsiteY12" fmla="*/ 1365813 h 5116009"/>
              <a:gd name="connsiteX13" fmla="*/ 7262826 w 9467849"/>
              <a:gd name="connsiteY13" fmla="*/ 2037144 h 5116009"/>
              <a:gd name="connsiteX14" fmla="*/ 7054482 w 9467849"/>
              <a:gd name="connsiteY14" fmla="*/ 2789499 h 5116009"/>
              <a:gd name="connsiteX15" fmla="*/ 7049933 w 9467849"/>
              <a:gd name="connsiteY15" fmla="*/ 2812650 h 5116009"/>
              <a:gd name="connsiteX16" fmla="*/ 9195799 w 9467849"/>
              <a:gd name="connsiteY16" fmla="*/ 5116009 h 5116009"/>
              <a:gd name="connsiteX17" fmla="*/ 32092 w 9467849"/>
              <a:gd name="connsiteY17" fmla="*/ 5106503 h 5116009"/>
              <a:gd name="connsiteX18" fmla="*/ 22862 w 9467849"/>
              <a:gd name="connsiteY18" fmla="*/ 1132390 h 5116009"/>
              <a:gd name="connsiteX0" fmla="*/ 22862 w 9466118"/>
              <a:gd name="connsiteY0" fmla="*/ 1132390 h 5116009"/>
              <a:gd name="connsiteX1" fmla="*/ 2991768 w 9466118"/>
              <a:gd name="connsiteY1" fmla="*/ 1736202 h 5116009"/>
              <a:gd name="connsiteX2" fmla="*/ 3778846 w 9466118"/>
              <a:gd name="connsiteY2" fmla="*/ 1400537 h 5116009"/>
              <a:gd name="connsiteX3" fmla="*/ 4068214 w 9466118"/>
              <a:gd name="connsiteY3" fmla="*/ 1192192 h 5116009"/>
              <a:gd name="connsiteX4" fmla="*/ 4658522 w 9466118"/>
              <a:gd name="connsiteY4" fmla="*/ 381964 h 5116009"/>
              <a:gd name="connsiteX5" fmla="*/ 4924740 w 9466118"/>
              <a:gd name="connsiteY5" fmla="*/ 92597 h 5116009"/>
              <a:gd name="connsiteX6" fmla="*/ 5248831 w 9466118"/>
              <a:gd name="connsiteY6" fmla="*/ 0 h 5116009"/>
              <a:gd name="connsiteX7" fmla="*/ 5665520 w 9466118"/>
              <a:gd name="connsiteY7" fmla="*/ 57873 h 5116009"/>
              <a:gd name="connsiteX8" fmla="*/ 5897014 w 9466118"/>
              <a:gd name="connsiteY8" fmla="*/ 127321 h 5116009"/>
              <a:gd name="connsiteX9" fmla="*/ 6707241 w 9466118"/>
              <a:gd name="connsiteY9" fmla="*/ 555585 h 5116009"/>
              <a:gd name="connsiteX10" fmla="*/ 6973459 w 9466118"/>
              <a:gd name="connsiteY10" fmla="*/ 775504 h 5116009"/>
              <a:gd name="connsiteX11" fmla="*/ 7228102 w 9466118"/>
              <a:gd name="connsiteY11" fmla="*/ 1192192 h 5116009"/>
              <a:gd name="connsiteX12" fmla="*/ 7274401 w 9466118"/>
              <a:gd name="connsiteY12" fmla="*/ 1365813 h 5116009"/>
              <a:gd name="connsiteX13" fmla="*/ 7262826 w 9466118"/>
              <a:gd name="connsiteY13" fmla="*/ 2037144 h 5116009"/>
              <a:gd name="connsiteX14" fmla="*/ 7054482 w 9466118"/>
              <a:gd name="connsiteY14" fmla="*/ 2789499 h 5116009"/>
              <a:gd name="connsiteX15" fmla="*/ 9195799 w 9466118"/>
              <a:gd name="connsiteY15" fmla="*/ 5116009 h 5116009"/>
              <a:gd name="connsiteX16" fmla="*/ 32092 w 9466118"/>
              <a:gd name="connsiteY16" fmla="*/ 5106503 h 5116009"/>
              <a:gd name="connsiteX17" fmla="*/ 22862 w 9466118"/>
              <a:gd name="connsiteY17" fmla="*/ 1132390 h 5116009"/>
              <a:gd name="connsiteX0" fmla="*/ 22862 w 9493825"/>
              <a:gd name="connsiteY0" fmla="*/ 1132390 h 5116009"/>
              <a:gd name="connsiteX1" fmla="*/ 2991768 w 9493825"/>
              <a:gd name="connsiteY1" fmla="*/ 1736202 h 5116009"/>
              <a:gd name="connsiteX2" fmla="*/ 3778846 w 9493825"/>
              <a:gd name="connsiteY2" fmla="*/ 1400537 h 5116009"/>
              <a:gd name="connsiteX3" fmla="*/ 4068214 w 9493825"/>
              <a:gd name="connsiteY3" fmla="*/ 1192192 h 5116009"/>
              <a:gd name="connsiteX4" fmla="*/ 4658522 w 9493825"/>
              <a:gd name="connsiteY4" fmla="*/ 381964 h 5116009"/>
              <a:gd name="connsiteX5" fmla="*/ 4924740 w 9493825"/>
              <a:gd name="connsiteY5" fmla="*/ 92597 h 5116009"/>
              <a:gd name="connsiteX6" fmla="*/ 5248831 w 9493825"/>
              <a:gd name="connsiteY6" fmla="*/ 0 h 5116009"/>
              <a:gd name="connsiteX7" fmla="*/ 5665520 w 9493825"/>
              <a:gd name="connsiteY7" fmla="*/ 57873 h 5116009"/>
              <a:gd name="connsiteX8" fmla="*/ 5897014 w 9493825"/>
              <a:gd name="connsiteY8" fmla="*/ 127321 h 5116009"/>
              <a:gd name="connsiteX9" fmla="*/ 6707241 w 9493825"/>
              <a:gd name="connsiteY9" fmla="*/ 555585 h 5116009"/>
              <a:gd name="connsiteX10" fmla="*/ 6973459 w 9493825"/>
              <a:gd name="connsiteY10" fmla="*/ 775504 h 5116009"/>
              <a:gd name="connsiteX11" fmla="*/ 7228102 w 9493825"/>
              <a:gd name="connsiteY11" fmla="*/ 1192192 h 5116009"/>
              <a:gd name="connsiteX12" fmla="*/ 7274401 w 9493825"/>
              <a:gd name="connsiteY12" fmla="*/ 1365813 h 5116009"/>
              <a:gd name="connsiteX13" fmla="*/ 7262826 w 9493825"/>
              <a:gd name="connsiteY13" fmla="*/ 2037144 h 5116009"/>
              <a:gd name="connsiteX14" fmla="*/ 9195799 w 9493825"/>
              <a:gd name="connsiteY14" fmla="*/ 5116009 h 5116009"/>
              <a:gd name="connsiteX15" fmla="*/ 32092 w 9493825"/>
              <a:gd name="connsiteY15" fmla="*/ 5106503 h 5116009"/>
              <a:gd name="connsiteX16" fmla="*/ 22862 w 9493825"/>
              <a:gd name="connsiteY16" fmla="*/ 1132390 h 5116009"/>
              <a:gd name="connsiteX0" fmla="*/ 22862 w 9496038"/>
              <a:gd name="connsiteY0" fmla="*/ 1132390 h 5116009"/>
              <a:gd name="connsiteX1" fmla="*/ 2991768 w 9496038"/>
              <a:gd name="connsiteY1" fmla="*/ 1736202 h 5116009"/>
              <a:gd name="connsiteX2" fmla="*/ 3778846 w 9496038"/>
              <a:gd name="connsiteY2" fmla="*/ 1400537 h 5116009"/>
              <a:gd name="connsiteX3" fmla="*/ 4068214 w 9496038"/>
              <a:gd name="connsiteY3" fmla="*/ 1192192 h 5116009"/>
              <a:gd name="connsiteX4" fmla="*/ 4658522 w 9496038"/>
              <a:gd name="connsiteY4" fmla="*/ 381964 h 5116009"/>
              <a:gd name="connsiteX5" fmla="*/ 4924740 w 9496038"/>
              <a:gd name="connsiteY5" fmla="*/ 92597 h 5116009"/>
              <a:gd name="connsiteX6" fmla="*/ 5248831 w 9496038"/>
              <a:gd name="connsiteY6" fmla="*/ 0 h 5116009"/>
              <a:gd name="connsiteX7" fmla="*/ 5665520 w 9496038"/>
              <a:gd name="connsiteY7" fmla="*/ 57873 h 5116009"/>
              <a:gd name="connsiteX8" fmla="*/ 5897014 w 9496038"/>
              <a:gd name="connsiteY8" fmla="*/ 127321 h 5116009"/>
              <a:gd name="connsiteX9" fmla="*/ 6707241 w 9496038"/>
              <a:gd name="connsiteY9" fmla="*/ 555585 h 5116009"/>
              <a:gd name="connsiteX10" fmla="*/ 6973459 w 9496038"/>
              <a:gd name="connsiteY10" fmla="*/ 775504 h 5116009"/>
              <a:gd name="connsiteX11" fmla="*/ 7228102 w 9496038"/>
              <a:gd name="connsiteY11" fmla="*/ 1192192 h 5116009"/>
              <a:gd name="connsiteX12" fmla="*/ 7274401 w 9496038"/>
              <a:gd name="connsiteY12" fmla="*/ 1365813 h 5116009"/>
              <a:gd name="connsiteX13" fmla="*/ 9195799 w 9496038"/>
              <a:gd name="connsiteY13" fmla="*/ 5116009 h 5116009"/>
              <a:gd name="connsiteX14" fmla="*/ 32092 w 9496038"/>
              <a:gd name="connsiteY14" fmla="*/ 5106503 h 5116009"/>
              <a:gd name="connsiteX15" fmla="*/ 22862 w 9496038"/>
              <a:gd name="connsiteY15" fmla="*/ 1132390 h 5116009"/>
              <a:gd name="connsiteX0" fmla="*/ 22862 w 9492740"/>
              <a:gd name="connsiteY0" fmla="*/ 1132390 h 5116009"/>
              <a:gd name="connsiteX1" fmla="*/ 2991768 w 9492740"/>
              <a:gd name="connsiteY1" fmla="*/ 1736202 h 5116009"/>
              <a:gd name="connsiteX2" fmla="*/ 3778846 w 9492740"/>
              <a:gd name="connsiteY2" fmla="*/ 1400537 h 5116009"/>
              <a:gd name="connsiteX3" fmla="*/ 4068214 w 9492740"/>
              <a:gd name="connsiteY3" fmla="*/ 1192192 h 5116009"/>
              <a:gd name="connsiteX4" fmla="*/ 4658522 w 9492740"/>
              <a:gd name="connsiteY4" fmla="*/ 381964 h 5116009"/>
              <a:gd name="connsiteX5" fmla="*/ 4924740 w 9492740"/>
              <a:gd name="connsiteY5" fmla="*/ 92597 h 5116009"/>
              <a:gd name="connsiteX6" fmla="*/ 5248831 w 9492740"/>
              <a:gd name="connsiteY6" fmla="*/ 0 h 5116009"/>
              <a:gd name="connsiteX7" fmla="*/ 5665520 w 9492740"/>
              <a:gd name="connsiteY7" fmla="*/ 57873 h 5116009"/>
              <a:gd name="connsiteX8" fmla="*/ 5897014 w 9492740"/>
              <a:gd name="connsiteY8" fmla="*/ 127321 h 5116009"/>
              <a:gd name="connsiteX9" fmla="*/ 6707241 w 9492740"/>
              <a:gd name="connsiteY9" fmla="*/ 555585 h 5116009"/>
              <a:gd name="connsiteX10" fmla="*/ 6973459 w 9492740"/>
              <a:gd name="connsiteY10" fmla="*/ 775504 h 5116009"/>
              <a:gd name="connsiteX11" fmla="*/ 7228102 w 9492740"/>
              <a:gd name="connsiteY11" fmla="*/ 1192192 h 5116009"/>
              <a:gd name="connsiteX12" fmla="*/ 9195799 w 9492740"/>
              <a:gd name="connsiteY12" fmla="*/ 5116009 h 5116009"/>
              <a:gd name="connsiteX13" fmla="*/ 32092 w 9492740"/>
              <a:gd name="connsiteY13" fmla="*/ 5106503 h 5116009"/>
              <a:gd name="connsiteX14" fmla="*/ 22862 w 9492740"/>
              <a:gd name="connsiteY14" fmla="*/ 1132390 h 5116009"/>
              <a:gd name="connsiteX0" fmla="*/ 22862 w 9492740"/>
              <a:gd name="connsiteY0" fmla="*/ 1132390 h 5116009"/>
              <a:gd name="connsiteX1" fmla="*/ 2991768 w 9492740"/>
              <a:gd name="connsiteY1" fmla="*/ 1736202 h 5116009"/>
              <a:gd name="connsiteX2" fmla="*/ 3778846 w 9492740"/>
              <a:gd name="connsiteY2" fmla="*/ 1400537 h 5116009"/>
              <a:gd name="connsiteX3" fmla="*/ 4068214 w 9492740"/>
              <a:gd name="connsiteY3" fmla="*/ 1192192 h 5116009"/>
              <a:gd name="connsiteX4" fmla="*/ 4658522 w 9492740"/>
              <a:gd name="connsiteY4" fmla="*/ 381964 h 5116009"/>
              <a:gd name="connsiteX5" fmla="*/ 4924740 w 9492740"/>
              <a:gd name="connsiteY5" fmla="*/ 92597 h 5116009"/>
              <a:gd name="connsiteX6" fmla="*/ 5248831 w 9492740"/>
              <a:gd name="connsiteY6" fmla="*/ 0 h 5116009"/>
              <a:gd name="connsiteX7" fmla="*/ 5665520 w 9492740"/>
              <a:gd name="connsiteY7" fmla="*/ 57873 h 5116009"/>
              <a:gd name="connsiteX8" fmla="*/ 5897014 w 9492740"/>
              <a:gd name="connsiteY8" fmla="*/ 127321 h 5116009"/>
              <a:gd name="connsiteX9" fmla="*/ 6707241 w 9492740"/>
              <a:gd name="connsiteY9" fmla="*/ 555585 h 5116009"/>
              <a:gd name="connsiteX10" fmla="*/ 7228102 w 9492740"/>
              <a:gd name="connsiteY10" fmla="*/ 1192192 h 5116009"/>
              <a:gd name="connsiteX11" fmla="*/ 9195799 w 9492740"/>
              <a:gd name="connsiteY11" fmla="*/ 5116009 h 5116009"/>
              <a:gd name="connsiteX12" fmla="*/ 32092 w 9492740"/>
              <a:gd name="connsiteY12" fmla="*/ 5106503 h 5116009"/>
              <a:gd name="connsiteX13" fmla="*/ 22862 w 9492740"/>
              <a:gd name="connsiteY13" fmla="*/ 1132390 h 5116009"/>
              <a:gd name="connsiteX0" fmla="*/ 22862 w 9818291"/>
              <a:gd name="connsiteY0" fmla="*/ 1731330 h 5714949"/>
              <a:gd name="connsiteX1" fmla="*/ 2991768 w 9818291"/>
              <a:gd name="connsiteY1" fmla="*/ 2335142 h 5714949"/>
              <a:gd name="connsiteX2" fmla="*/ 3778846 w 9818291"/>
              <a:gd name="connsiteY2" fmla="*/ 1999477 h 5714949"/>
              <a:gd name="connsiteX3" fmla="*/ 4068214 w 9818291"/>
              <a:gd name="connsiteY3" fmla="*/ 1791132 h 5714949"/>
              <a:gd name="connsiteX4" fmla="*/ 4658522 w 9818291"/>
              <a:gd name="connsiteY4" fmla="*/ 980904 h 5714949"/>
              <a:gd name="connsiteX5" fmla="*/ 4924740 w 9818291"/>
              <a:gd name="connsiteY5" fmla="*/ 691537 h 5714949"/>
              <a:gd name="connsiteX6" fmla="*/ 5248831 w 9818291"/>
              <a:gd name="connsiteY6" fmla="*/ 598940 h 5714949"/>
              <a:gd name="connsiteX7" fmla="*/ 5665520 w 9818291"/>
              <a:gd name="connsiteY7" fmla="*/ 656813 h 5714949"/>
              <a:gd name="connsiteX8" fmla="*/ 5897014 w 9818291"/>
              <a:gd name="connsiteY8" fmla="*/ 726261 h 5714949"/>
              <a:gd name="connsiteX9" fmla="*/ 6707241 w 9818291"/>
              <a:gd name="connsiteY9" fmla="*/ 1154525 h 5714949"/>
              <a:gd name="connsiteX10" fmla="*/ 9187530 w 9818291"/>
              <a:gd name="connsiteY10" fmla="*/ 201818 h 5714949"/>
              <a:gd name="connsiteX11" fmla="*/ 9195799 w 9818291"/>
              <a:gd name="connsiteY11" fmla="*/ 5714949 h 5714949"/>
              <a:gd name="connsiteX12" fmla="*/ 32092 w 9818291"/>
              <a:gd name="connsiteY12" fmla="*/ 5705443 h 5714949"/>
              <a:gd name="connsiteX13" fmla="*/ 22862 w 9818291"/>
              <a:gd name="connsiteY13" fmla="*/ 1731330 h 5714949"/>
              <a:gd name="connsiteX0" fmla="*/ 22862 w 9741476"/>
              <a:gd name="connsiteY0" fmla="*/ 1731330 h 5714949"/>
              <a:gd name="connsiteX1" fmla="*/ 2991768 w 9741476"/>
              <a:gd name="connsiteY1" fmla="*/ 2335142 h 5714949"/>
              <a:gd name="connsiteX2" fmla="*/ 3778846 w 9741476"/>
              <a:gd name="connsiteY2" fmla="*/ 1999477 h 5714949"/>
              <a:gd name="connsiteX3" fmla="*/ 4068214 w 9741476"/>
              <a:gd name="connsiteY3" fmla="*/ 1791132 h 5714949"/>
              <a:gd name="connsiteX4" fmla="*/ 4658522 w 9741476"/>
              <a:gd name="connsiteY4" fmla="*/ 980904 h 5714949"/>
              <a:gd name="connsiteX5" fmla="*/ 4924740 w 9741476"/>
              <a:gd name="connsiteY5" fmla="*/ 691537 h 5714949"/>
              <a:gd name="connsiteX6" fmla="*/ 5248831 w 9741476"/>
              <a:gd name="connsiteY6" fmla="*/ 598940 h 5714949"/>
              <a:gd name="connsiteX7" fmla="*/ 5665520 w 9741476"/>
              <a:gd name="connsiteY7" fmla="*/ 656813 h 5714949"/>
              <a:gd name="connsiteX8" fmla="*/ 5897014 w 9741476"/>
              <a:gd name="connsiteY8" fmla="*/ 726261 h 5714949"/>
              <a:gd name="connsiteX9" fmla="*/ 6707241 w 9741476"/>
              <a:gd name="connsiteY9" fmla="*/ 1154525 h 5714949"/>
              <a:gd name="connsiteX10" fmla="*/ 9187530 w 9741476"/>
              <a:gd name="connsiteY10" fmla="*/ 201818 h 5714949"/>
              <a:gd name="connsiteX11" fmla="*/ 9195799 w 9741476"/>
              <a:gd name="connsiteY11" fmla="*/ 5714949 h 5714949"/>
              <a:gd name="connsiteX12" fmla="*/ 32092 w 9741476"/>
              <a:gd name="connsiteY12" fmla="*/ 5705443 h 5714949"/>
              <a:gd name="connsiteX13" fmla="*/ 22862 w 9741476"/>
              <a:gd name="connsiteY13" fmla="*/ 1731330 h 5714949"/>
              <a:gd name="connsiteX0" fmla="*/ 22862 w 9741476"/>
              <a:gd name="connsiteY0" fmla="*/ 1771103 h 5754722"/>
              <a:gd name="connsiteX1" fmla="*/ 2991768 w 9741476"/>
              <a:gd name="connsiteY1" fmla="*/ 2374915 h 5754722"/>
              <a:gd name="connsiteX2" fmla="*/ 3778846 w 9741476"/>
              <a:gd name="connsiteY2" fmla="*/ 2039250 h 5754722"/>
              <a:gd name="connsiteX3" fmla="*/ 4068214 w 9741476"/>
              <a:gd name="connsiteY3" fmla="*/ 1830905 h 5754722"/>
              <a:gd name="connsiteX4" fmla="*/ 4658522 w 9741476"/>
              <a:gd name="connsiteY4" fmla="*/ 1020677 h 5754722"/>
              <a:gd name="connsiteX5" fmla="*/ 4924740 w 9741476"/>
              <a:gd name="connsiteY5" fmla="*/ 731310 h 5754722"/>
              <a:gd name="connsiteX6" fmla="*/ 5248831 w 9741476"/>
              <a:gd name="connsiteY6" fmla="*/ 638713 h 5754722"/>
              <a:gd name="connsiteX7" fmla="*/ 5665520 w 9741476"/>
              <a:gd name="connsiteY7" fmla="*/ 696586 h 5754722"/>
              <a:gd name="connsiteX8" fmla="*/ 5897014 w 9741476"/>
              <a:gd name="connsiteY8" fmla="*/ 766034 h 5754722"/>
              <a:gd name="connsiteX9" fmla="*/ 6707241 w 9741476"/>
              <a:gd name="connsiteY9" fmla="*/ 1194298 h 5754722"/>
              <a:gd name="connsiteX10" fmla="*/ 9187530 w 9741476"/>
              <a:gd name="connsiteY10" fmla="*/ 241591 h 5754722"/>
              <a:gd name="connsiteX11" fmla="*/ 9195799 w 9741476"/>
              <a:gd name="connsiteY11" fmla="*/ 5754722 h 5754722"/>
              <a:gd name="connsiteX12" fmla="*/ 32092 w 9741476"/>
              <a:gd name="connsiteY12" fmla="*/ 5745216 h 5754722"/>
              <a:gd name="connsiteX13" fmla="*/ 22862 w 9741476"/>
              <a:gd name="connsiteY13" fmla="*/ 1771103 h 5754722"/>
              <a:gd name="connsiteX0" fmla="*/ 22862 w 9214511"/>
              <a:gd name="connsiteY0" fmla="*/ 1771103 h 5754722"/>
              <a:gd name="connsiteX1" fmla="*/ 2991768 w 9214511"/>
              <a:gd name="connsiteY1" fmla="*/ 2374915 h 5754722"/>
              <a:gd name="connsiteX2" fmla="*/ 3778846 w 9214511"/>
              <a:gd name="connsiteY2" fmla="*/ 2039250 h 5754722"/>
              <a:gd name="connsiteX3" fmla="*/ 4068214 w 9214511"/>
              <a:gd name="connsiteY3" fmla="*/ 1830905 h 5754722"/>
              <a:gd name="connsiteX4" fmla="*/ 4658522 w 9214511"/>
              <a:gd name="connsiteY4" fmla="*/ 1020677 h 5754722"/>
              <a:gd name="connsiteX5" fmla="*/ 4924740 w 9214511"/>
              <a:gd name="connsiteY5" fmla="*/ 731310 h 5754722"/>
              <a:gd name="connsiteX6" fmla="*/ 5248831 w 9214511"/>
              <a:gd name="connsiteY6" fmla="*/ 638713 h 5754722"/>
              <a:gd name="connsiteX7" fmla="*/ 5665520 w 9214511"/>
              <a:gd name="connsiteY7" fmla="*/ 696586 h 5754722"/>
              <a:gd name="connsiteX8" fmla="*/ 5897014 w 9214511"/>
              <a:gd name="connsiteY8" fmla="*/ 766034 h 5754722"/>
              <a:gd name="connsiteX9" fmla="*/ 6707241 w 9214511"/>
              <a:gd name="connsiteY9" fmla="*/ 1194298 h 5754722"/>
              <a:gd name="connsiteX10" fmla="*/ 9187530 w 9214511"/>
              <a:gd name="connsiteY10" fmla="*/ 241591 h 5754722"/>
              <a:gd name="connsiteX11" fmla="*/ 9195799 w 9214511"/>
              <a:gd name="connsiteY11" fmla="*/ 5754722 h 5754722"/>
              <a:gd name="connsiteX12" fmla="*/ 32092 w 9214511"/>
              <a:gd name="connsiteY12" fmla="*/ 5745216 h 5754722"/>
              <a:gd name="connsiteX13" fmla="*/ 22862 w 9214511"/>
              <a:gd name="connsiteY13" fmla="*/ 1771103 h 5754722"/>
              <a:gd name="connsiteX0" fmla="*/ 22862 w 9195799"/>
              <a:gd name="connsiteY0" fmla="*/ 1771321 h 5754940"/>
              <a:gd name="connsiteX1" fmla="*/ 2991768 w 9195799"/>
              <a:gd name="connsiteY1" fmla="*/ 2375133 h 5754940"/>
              <a:gd name="connsiteX2" fmla="*/ 3778846 w 9195799"/>
              <a:gd name="connsiteY2" fmla="*/ 2039468 h 5754940"/>
              <a:gd name="connsiteX3" fmla="*/ 4068214 w 9195799"/>
              <a:gd name="connsiteY3" fmla="*/ 1831123 h 5754940"/>
              <a:gd name="connsiteX4" fmla="*/ 4658522 w 9195799"/>
              <a:gd name="connsiteY4" fmla="*/ 1020895 h 5754940"/>
              <a:gd name="connsiteX5" fmla="*/ 4924740 w 9195799"/>
              <a:gd name="connsiteY5" fmla="*/ 731528 h 5754940"/>
              <a:gd name="connsiteX6" fmla="*/ 5248831 w 9195799"/>
              <a:gd name="connsiteY6" fmla="*/ 638931 h 5754940"/>
              <a:gd name="connsiteX7" fmla="*/ 5665520 w 9195799"/>
              <a:gd name="connsiteY7" fmla="*/ 696804 h 5754940"/>
              <a:gd name="connsiteX8" fmla="*/ 5897014 w 9195799"/>
              <a:gd name="connsiteY8" fmla="*/ 766252 h 5754940"/>
              <a:gd name="connsiteX9" fmla="*/ 6707241 w 9195799"/>
              <a:gd name="connsiteY9" fmla="*/ 1194516 h 5754940"/>
              <a:gd name="connsiteX10" fmla="*/ 9187530 w 9195799"/>
              <a:gd name="connsiteY10" fmla="*/ 241809 h 5754940"/>
              <a:gd name="connsiteX11" fmla="*/ 9195799 w 9195799"/>
              <a:gd name="connsiteY11" fmla="*/ 5754940 h 5754940"/>
              <a:gd name="connsiteX12" fmla="*/ 32092 w 9195799"/>
              <a:gd name="connsiteY12" fmla="*/ 5745434 h 5754940"/>
              <a:gd name="connsiteX13" fmla="*/ 22862 w 9195799"/>
              <a:gd name="connsiteY13" fmla="*/ 1771321 h 5754940"/>
              <a:gd name="connsiteX0" fmla="*/ 22862 w 9429625"/>
              <a:gd name="connsiteY0" fmla="*/ 1809168 h 5792787"/>
              <a:gd name="connsiteX1" fmla="*/ 2991768 w 9429625"/>
              <a:gd name="connsiteY1" fmla="*/ 2412980 h 5792787"/>
              <a:gd name="connsiteX2" fmla="*/ 3778846 w 9429625"/>
              <a:gd name="connsiteY2" fmla="*/ 2077315 h 5792787"/>
              <a:gd name="connsiteX3" fmla="*/ 4068214 w 9429625"/>
              <a:gd name="connsiteY3" fmla="*/ 1868970 h 5792787"/>
              <a:gd name="connsiteX4" fmla="*/ 4658522 w 9429625"/>
              <a:gd name="connsiteY4" fmla="*/ 1058742 h 5792787"/>
              <a:gd name="connsiteX5" fmla="*/ 4924740 w 9429625"/>
              <a:gd name="connsiteY5" fmla="*/ 769375 h 5792787"/>
              <a:gd name="connsiteX6" fmla="*/ 5248831 w 9429625"/>
              <a:gd name="connsiteY6" fmla="*/ 676778 h 5792787"/>
              <a:gd name="connsiteX7" fmla="*/ 5665520 w 9429625"/>
              <a:gd name="connsiteY7" fmla="*/ 734651 h 5792787"/>
              <a:gd name="connsiteX8" fmla="*/ 5897014 w 9429625"/>
              <a:gd name="connsiteY8" fmla="*/ 804099 h 5792787"/>
              <a:gd name="connsiteX9" fmla="*/ 9187530 w 9429625"/>
              <a:gd name="connsiteY9" fmla="*/ 279656 h 5792787"/>
              <a:gd name="connsiteX10" fmla="*/ 9195799 w 9429625"/>
              <a:gd name="connsiteY10" fmla="*/ 5792787 h 5792787"/>
              <a:gd name="connsiteX11" fmla="*/ 32092 w 9429625"/>
              <a:gd name="connsiteY11" fmla="*/ 5783281 h 5792787"/>
              <a:gd name="connsiteX12" fmla="*/ 22862 w 9429625"/>
              <a:gd name="connsiteY12" fmla="*/ 1809168 h 5792787"/>
              <a:gd name="connsiteX0" fmla="*/ 22862 w 9195799"/>
              <a:gd name="connsiteY0" fmla="*/ 1878848 h 5862467"/>
              <a:gd name="connsiteX1" fmla="*/ 2991768 w 9195799"/>
              <a:gd name="connsiteY1" fmla="*/ 2482660 h 5862467"/>
              <a:gd name="connsiteX2" fmla="*/ 3778846 w 9195799"/>
              <a:gd name="connsiteY2" fmla="*/ 2146995 h 5862467"/>
              <a:gd name="connsiteX3" fmla="*/ 4068214 w 9195799"/>
              <a:gd name="connsiteY3" fmla="*/ 1938650 h 5862467"/>
              <a:gd name="connsiteX4" fmla="*/ 4658522 w 9195799"/>
              <a:gd name="connsiteY4" fmla="*/ 1128422 h 5862467"/>
              <a:gd name="connsiteX5" fmla="*/ 4924740 w 9195799"/>
              <a:gd name="connsiteY5" fmla="*/ 839055 h 5862467"/>
              <a:gd name="connsiteX6" fmla="*/ 5248831 w 9195799"/>
              <a:gd name="connsiteY6" fmla="*/ 746458 h 5862467"/>
              <a:gd name="connsiteX7" fmla="*/ 5665520 w 9195799"/>
              <a:gd name="connsiteY7" fmla="*/ 804331 h 5862467"/>
              <a:gd name="connsiteX8" fmla="*/ 5897014 w 9195799"/>
              <a:gd name="connsiteY8" fmla="*/ 873779 h 5862467"/>
              <a:gd name="connsiteX9" fmla="*/ 9187530 w 9195799"/>
              <a:gd name="connsiteY9" fmla="*/ 349336 h 5862467"/>
              <a:gd name="connsiteX10" fmla="*/ 9195799 w 9195799"/>
              <a:gd name="connsiteY10" fmla="*/ 5862467 h 5862467"/>
              <a:gd name="connsiteX11" fmla="*/ 32092 w 9195799"/>
              <a:gd name="connsiteY11" fmla="*/ 5852961 h 5862467"/>
              <a:gd name="connsiteX12" fmla="*/ 22862 w 9195799"/>
              <a:gd name="connsiteY12" fmla="*/ 1878848 h 5862467"/>
              <a:gd name="connsiteX0" fmla="*/ 22862 w 9195799"/>
              <a:gd name="connsiteY0" fmla="*/ 1878848 h 5862467"/>
              <a:gd name="connsiteX1" fmla="*/ 2991768 w 9195799"/>
              <a:gd name="connsiteY1" fmla="*/ 2482660 h 5862467"/>
              <a:gd name="connsiteX2" fmla="*/ 3778846 w 9195799"/>
              <a:gd name="connsiteY2" fmla="*/ 2146995 h 5862467"/>
              <a:gd name="connsiteX3" fmla="*/ 4068214 w 9195799"/>
              <a:gd name="connsiteY3" fmla="*/ 1938650 h 5862467"/>
              <a:gd name="connsiteX4" fmla="*/ 4658522 w 9195799"/>
              <a:gd name="connsiteY4" fmla="*/ 1128422 h 5862467"/>
              <a:gd name="connsiteX5" fmla="*/ 4924740 w 9195799"/>
              <a:gd name="connsiteY5" fmla="*/ 839055 h 5862467"/>
              <a:gd name="connsiteX6" fmla="*/ 5248831 w 9195799"/>
              <a:gd name="connsiteY6" fmla="*/ 746458 h 5862467"/>
              <a:gd name="connsiteX7" fmla="*/ 5665520 w 9195799"/>
              <a:gd name="connsiteY7" fmla="*/ 804331 h 5862467"/>
              <a:gd name="connsiteX8" fmla="*/ 5897014 w 9195799"/>
              <a:gd name="connsiteY8" fmla="*/ 873779 h 5862467"/>
              <a:gd name="connsiteX9" fmla="*/ 9187530 w 9195799"/>
              <a:gd name="connsiteY9" fmla="*/ 349336 h 5862467"/>
              <a:gd name="connsiteX10" fmla="*/ 9195799 w 9195799"/>
              <a:gd name="connsiteY10" fmla="*/ 5862467 h 5862467"/>
              <a:gd name="connsiteX11" fmla="*/ 32092 w 9195799"/>
              <a:gd name="connsiteY11" fmla="*/ 5852961 h 5862467"/>
              <a:gd name="connsiteX12" fmla="*/ 22862 w 9195799"/>
              <a:gd name="connsiteY12" fmla="*/ 1878848 h 5862467"/>
              <a:gd name="connsiteX0" fmla="*/ 22862 w 9195799"/>
              <a:gd name="connsiteY0" fmla="*/ 2070603 h 6054222"/>
              <a:gd name="connsiteX1" fmla="*/ 2991768 w 9195799"/>
              <a:gd name="connsiteY1" fmla="*/ 2674415 h 6054222"/>
              <a:gd name="connsiteX2" fmla="*/ 3778846 w 9195799"/>
              <a:gd name="connsiteY2" fmla="*/ 2338750 h 6054222"/>
              <a:gd name="connsiteX3" fmla="*/ 4068214 w 9195799"/>
              <a:gd name="connsiteY3" fmla="*/ 2130405 h 6054222"/>
              <a:gd name="connsiteX4" fmla="*/ 4658522 w 9195799"/>
              <a:gd name="connsiteY4" fmla="*/ 1320177 h 6054222"/>
              <a:gd name="connsiteX5" fmla="*/ 4924740 w 9195799"/>
              <a:gd name="connsiteY5" fmla="*/ 1030810 h 6054222"/>
              <a:gd name="connsiteX6" fmla="*/ 5248831 w 9195799"/>
              <a:gd name="connsiteY6" fmla="*/ 938213 h 6054222"/>
              <a:gd name="connsiteX7" fmla="*/ 5665520 w 9195799"/>
              <a:gd name="connsiteY7" fmla="*/ 996086 h 6054222"/>
              <a:gd name="connsiteX8" fmla="*/ 5897014 w 9195799"/>
              <a:gd name="connsiteY8" fmla="*/ 1065534 h 6054222"/>
              <a:gd name="connsiteX9" fmla="*/ 9187530 w 9195799"/>
              <a:gd name="connsiteY9" fmla="*/ 541091 h 6054222"/>
              <a:gd name="connsiteX10" fmla="*/ 9195799 w 9195799"/>
              <a:gd name="connsiteY10" fmla="*/ 6054222 h 6054222"/>
              <a:gd name="connsiteX11" fmla="*/ 32092 w 9195799"/>
              <a:gd name="connsiteY11" fmla="*/ 6044716 h 6054222"/>
              <a:gd name="connsiteX12" fmla="*/ 22862 w 9195799"/>
              <a:gd name="connsiteY12" fmla="*/ 2070603 h 6054222"/>
              <a:gd name="connsiteX0" fmla="*/ 22862 w 9195799"/>
              <a:gd name="connsiteY0" fmla="*/ 1823417 h 5807036"/>
              <a:gd name="connsiteX1" fmla="*/ 2991768 w 9195799"/>
              <a:gd name="connsiteY1" fmla="*/ 2427229 h 5807036"/>
              <a:gd name="connsiteX2" fmla="*/ 3778846 w 9195799"/>
              <a:gd name="connsiteY2" fmla="*/ 2091564 h 5807036"/>
              <a:gd name="connsiteX3" fmla="*/ 4068214 w 9195799"/>
              <a:gd name="connsiteY3" fmla="*/ 1883219 h 5807036"/>
              <a:gd name="connsiteX4" fmla="*/ 4658522 w 9195799"/>
              <a:gd name="connsiteY4" fmla="*/ 1072991 h 5807036"/>
              <a:gd name="connsiteX5" fmla="*/ 4924740 w 9195799"/>
              <a:gd name="connsiteY5" fmla="*/ 783624 h 5807036"/>
              <a:gd name="connsiteX6" fmla="*/ 5248831 w 9195799"/>
              <a:gd name="connsiteY6" fmla="*/ 691027 h 5807036"/>
              <a:gd name="connsiteX7" fmla="*/ 5665520 w 9195799"/>
              <a:gd name="connsiteY7" fmla="*/ 748900 h 5807036"/>
              <a:gd name="connsiteX8" fmla="*/ 9187530 w 9195799"/>
              <a:gd name="connsiteY8" fmla="*/ 293905 h 5807036"/>
              <a:gd name="connsiteX9" fmla="*/ 9195799 w 9195799"/>
              <a:gd name="connsiteY9" fmla="*/ 5807036 h 5807036"/>
              <a:gd name="connsiteX10" fmla="*/ 32092 w 9195799"/>
              <a:gd name="connsiteY10" fmla="*/ 5797530 h 5807036"/>
              <a:gd name="connsiteX11" fmla="*/ 22862 w 9195799"/>
              <a:gd name="connsiteY11" fmla="*/ 1823417 h 5807036"/>
              <a:gd name="connsiteX0" fmla="*/ 22862 w 9195799"/>
              <a:gd name="connsiteY0" fmla="*/ 1839470 h 5823089"/>
              <a:gd name="connsiteX1" fmla="*/ 2991768 w 9195799"/>
              <a:gd name="connsiteY1" fmla="*/ 2443282 h 5823089"/>
              <a:gd name="connsiteX2" fmla="*/ 3778846 w 9195799"/>
              <a:gd name="connsiteY2" fmla="*/ 2107617 h 5823089"/>
              <a:gd name="connsiteX3" fmla="*/ 4068214 w 9195799"/>
              <a:gd name="connsiteY3" fmla="*/ 1899272 h 5823089"/>
              <a:gd name="connsiteX4" fmla="*/ 4658522 w 9195799"/>
              <a:gd name="connsiteY4" fmla="*/ 1089044 h 5823089"/>
              <a:gd name="connsiteX5" fmla="*/ 4924740 w 9195799"/>
              <a:gd name="connsiteY5" fmla="*/ 799677 h 5823089"/>
              <a:gd name="connsiteX6" fmla="*/ 5248831 w 9195799"/>
              <a:gd name="connsiteY6" fmla="*/ 707080 h 5823089"/>
              <a:gd name="connsiteX7" fmla="*/ 9187530 w 9195799"/>
              <a:gd name="connsiteY7" fmla="*/ 309958 h 5823089"/>
              <a:gd name="connsiteX8" fmla="*/ 9195799 w 9195799"/>
              <a:gd name="connsiteY8" fmla="*/ 5823089 h 5823089"/>
              <a:gd name="connsiteX9" fmla="*/ 32092 w 9195799"/>
              <a:gd name="connsiteY9" fmla="*/ 5813583 h 5823089"/>
              <a:gd name="connsiteX10" fmla="*/ 22862 w 9195799"/>
              <a:gd name="connsiteY10" fmla="*/ 1839470 h 5823089"/>
              <a:gd name="connsiteX0" fmla="*/ 22862 w 9195799"/>
              <a:gd name="connsiteY0" fmla="*/ 1824578 h 5808197"/>
              <a:gd name="connsiteX1" fmla="*/ 2991768 w 9195799"/>
              <a:gd name="connsiteY1" fmla="*/ 2428390 h 5808197"/>
              <a:gd name="connsiteX2" fmla="*/ 3778846 w 9195799"/>
              <a:gd name="connsiteY2" fmla="*/ 2092725 h 5808197"/>
              <a:gd name="connsiteX3" fmla="*/ 4068214 w 9195799"/>
              <a:gd name="connsiteY3" fmla="*/ 1884380 h 5808197"/>
              <a:gd name="connsiteX4" fmla="*/ 4658522 w 9195799"/>
              <a:gd name="connsiteY4" fmla="*/ 1074152 h 5808197"/>
              <a:gd name="connsiteX5" fmla="*/ 4924740 w 9195799"/>
              <a:gd name="connsiteY5" fmla="*/ 784785 h 5808197"/>
              <a:gd name="connsiteX6" fmla="*/ 9187530 w 9195799"/>
              <a:gd name="connsiteY6" fmla="*/ 295066 h 5808197"/>
              <a:gd name="connsiteX7" fmla="*/ 9195799 w 9195799"/>
              <a:gd name="connsiteY7" fmla="*/ 5808197 h 5808197"/>
              <a:gd name="connsiteX8" fmla="*/ 32092 w 9195799"/>
              <a:gd name="connsiteY8" fmla="*/ 5798691 h 5808197"/>
              <a:gd name="connsiteX9" fmla="*/ 22862 w 9195799"/>
              <a:gd name="connsiteY9" fmla="*/ 1824578 h 5808197"/>
              <a:gd name="connsiteX0" fmla="*/ 22862 w 9195799"/>
              <a:gd name="connsiteY0" fmla="*/ 1780016 h 5763635"/>
              <a:gd name="connsiteX1" fmla="*/ 2991768 w 9195799"/>
              <a:gd name="connsiteY1" fmla="*/ 2383828 h 5763635"/>
              <a:gd name="connsiteX2" fmla="*/ 3778846 w 9195799"/>
              <a:gd name="connsiteY2" fmla="*/ 2048163 h 5763635"/>
              <a:gd name="connsiteX3" fmla="*/ 4068214 w 9195799"/>
              <a:gd name="connsiteY3" fmla="*/ 1839818 h 5763635"/>
              <a:gd name="connsiteX4" fmla="*/ 4658522 w 9195799"/>
              <a:gd name="connsiteY4" fmla="*/ 1029590 h 5763635"/>
              <a:gd name="connsiteX5" fmla="*/ 9187530 w 9195799"/>
              <a:gd name="connsiteY5" fmla="*/ 250504 h 5763635"/>
              <a:gd name="connsiteX6" fmla="*/ 9195799 w 9195799"/>
              <a:gd name="connsiteY6" fmla="*/ 5763635 h 5763635"/>
              <a:gd name="connsiteX7" fmla="*/ 32092 w 9195799"/>
              <a:gd name="connsiteY7" fmla="*/ 5754129 h 5763635"/>
              <a:gd name="connsiteX8" fmla="*/ 22862 w 9195799"/>
              <a:gd name="connsiteY8" fmla="*/ 1780016 h 5763635"/>
              <a:gd name="connsiteX0" fmla="*/ 22862 w 9195799"/>
              <a:gd name="connsiteY0" fmla="*/ 1663113 h 5646732"/>
              <a:gd name="connsiteX1" fmla="*/ 2991768 w 9195799"/>
              <a:gd name="connsiteY1" fmla="*/ 2266925 h 5646732"/>
              <a:gd name="connsiteX2" fmla="*/ 3778846 w 9195799"/>
              <a:gd name="connsiteY2" fmla="*/ 1931260 h 5646732"/>
              <a:gd name="connsiteX3" fmla="*/ 4068214 w 9195799"/>
              <a:gd name="connsiteY3" fmla="*/ 1722915 h 5646732"/>
              <a:gd name="connsiteX4" fmla="*/ 9187530 w 9195799"/>
              <a:gd name="connsiteY4" fmla="*/ 133601 h 5646732"/>
              <a:gd name="connsiteX5" fmla="*/ 9195799 w 9195799"/>
              <a:gd name="connsiteY5" fmla="*/ 5646732 h 5646732"/>
              <a:gd name="connsiteX6" fmla="*/ 32092 w 9195799"/>
              <a:gd name="connsiteY6" fmla="*/ 5637226 h 5646732"/>
              <a:gd name="connsiteX7" fmla="*/ 22862 w 9195799"/>
              <a:gd name="connsiteY7" fmla="*/ 1663113 h 5646732"/>
              <a:gd name="connsiteX0" fmla="*/ 22862 w 9195799"/>
              <a:gd name="connsiteY0" fmla="*/ 1644753 h 5628372"/>
              <a:gd name="connsiteX1" fmla="*/ 2991768 w 9195799"/>
              <a:gd name="connsiteY1" fmla="*/ 2248565 h 5628372"/>
              <a:gd name="connsiteX2" fmla="*/ 3778846 w 9195799"/>
              <a:gd name="connsiteY2" fmla="*/ 1912900 h 5628372"/>
              <a:gd name="connsiteX3" fmla="*/ 9187530 w 9195799"/>
              <a:gd name="connsiteY3" fmla="*/ 115241 h 5628372"/>
              <a:gd name="connsiteX4" fmla="*/ 9195799 w 9195799"/>
              <a:gd name="connsiteY4" fmla="*/ 5628372 h 5628372"/>
              <a:gd name="connsiteX5" fmla="*/ 32092 w 9195799"/>
              <a:gd name="connsiteY5" fmla="*/ 5618866 h 5628372"/>
              <a:gd name="connsiteX6" fmla="*/ 22862 w 9195799"/>
              <a:gd name="connsiteY6" fmla="*/ 1644753 h 5628372"/>
              <a:gd name="connsiteX0" fmla="*/ 22862 w 9195799"/>
              <a:gd name="connsiteY0" fmla="*/ 1613605 h 5597224"/>
              <a:gd name="connsiteX1" fmla="*/ 2991768 w 9195799"/>
              <a:gd name="connsiteY1" fmla="*/ 2217417 h 5597224"/>
              <a:gd name="connsiteX2" fmla="*/ 9187530 w 9195799"/>
              <a:gd name="connsiteY2" fmla="*/ 84093 h 5597224"/>
              <a:gd name="connsiteX3" fmla="*/ 9195799 w 9195799"/>
              <a:gd name="connsiteY3" fmla="*/ 5597224 h 5597224"/>
              <a:gd name="connsiteX4" fmla="*/ 32092 w 9195799"/>
              <a:gd name="connsiteY4" fmla="*/ 5587718 h 5597224"/>
              <a:gd name="connsiteX5" fmla="*/ 22862 w 9195799"/>
              <a:gd name="connsiteY5" fmla="*/ 1613605 h 5597224"/>
              <a:gd name="connsiteX0" fmla="*/ 22862 w 9195799"/>
              <a:gd name="connsiteY0" fmla="*/ 1726507 h 5710126"/>
              <a:gd name="connsiteX1" fmla="*/ 4396025 w 9195799"/>
              <a:gd name="connsiteY1" fmla="*/ 686576 h 5710126"/>
              <a:gd name="connsiteX2" fmla="*/ 9187530 w 9195799"/>
              <a:gd name="connsiteY2" fmla="*/ 196995 h 5710126"/>
              <a:gd name="connsiteX3" fmla="*/ 9195799 w 9195799"/>
              <a:gd name="connsiteY3" fmla="*/ 5710126 h 5710126"/>
              <a:gd name="connsiteX4" fmla="*/ 32092 w 9195799"/>
              <a:gd name="connsiteY4" fmla="*/ 5700620 h 5710126"/>
              <a:gd name="connsiteX5" fmla="*/ 22862 w 9195799"/>
              <a:gd name="connsiteY5" fmla="*/ 1726507 h 5710126"/>
              <a:gd name="connsiteX0" fmla="*/ 22862 w 9195799"/>
              <a:gd name="connsiteY0" fmla="*/ 1900544 h 5884163"/>
              <a:gd name="connsiteX1" fmla="*/ 4396025 w 9195799"/>
              <a:gd name="connsiteY1" fmla="*/ 860613 h 5884163"/>
              <a:gd name="connsiteX2" fmla="*/ 9187530 w 9195799"/>
              <a:gd name="connsiteY2" fmla="*/ 371032 h 5884163"/>
              <a:gd name="connsiteX3" fmla="*/ 9195799 w 9195799"/>
              <a:gd name="connsiteY3" fmla="*/ 5884163 h 5884163"/>
              <a:gd name="connsiteX4" fmla="*/ 32092 w 9195799"/>
              <a:gd name="connsiteY4" fmla="*/ 5874657 h 5884163"/>
              <a:gd name="connsiteX5" fmla="*/ 22862 w 9195799"/>
              <a:gd name="connsiteY5" fmla="*/ 1900544 h 5884163"/>
              <a:gd name="connsiteX0" fmla="*/ 16141 w 9199964"/>
              <a:gd name="connsiteY0" fmla="*/ 359759 h 5682321"/>
              <a:gd name="connsiteX1" fmla="*/ 4400190 w 9199964"/>
              <a:gd name="connsiteY1" fmla="*/ 658771 h 5682321"/>
              <a:gd name="connsiteX2" fmla="*/ 9191695 w 9199964"/>
              <a:gd name="connsiteY2" fmla="*/ 169190 h 5682321"/>
              <a:gd name="connsiteX3" fmla="*/ 9199964 w 9199964"/>
              <a:gd name="connsiteY3" fmla="*/ 5682321 h 5682321"/>
              <a:gd name="connsiteX4" fmla="*/ 36257 w 9199964"/>
              <a:gd name="connsiteY4" fmla="*/ 5672815 h 5682321"/>
              <a:gd name="connsiteX5" fmla="*/ 16141 w 9199964"/>
              <a:gd name="connsiteY5" fmla="*/ 359759 h 5682321"/>
              <a:gd name="connsiteX0" fmla="*/ 16141 w 9199964"/>
              <a:gd name="connsiteY0" fmla="*/ 461371 h 5783933"/>
              <a:gd name="connsiteX1" fmla="*/ 4400190 w 9199964"/>
              <a:gd name="connsiteY1" fmla="*/ 760383 h 5783933"/>
              <a:gd name="connsiteX2" fmla="*/ 9191695 w 9199964"/>
              <a:gd name="connsiteY2" fmla="*/ 270802 h 5783933"/>
              <a:gd name="connsiteX3" fmla="*/ 9199964 w 9199964"/>
              <a:gd name="connsiteY3" fmla="*/ 5783933 h 5783933"/>
              <a:gd name="connsiteX4" fmla="*/ 36257 w 9199964"/>
              <a:gd name="connsiteY4" fmla="*/ 5774427 h 5783933"/>
              <a:gd name="connsiteX5" fmla="*/ 16141 w 9199964"/>
              <a:gd name="connsiteY5" fmla="*/ 461371 h 5783933"/>
              <a:gd name="connsiteX0" fmla="*/ 10498 w 9205207"/>
              <a:gd name="connsiteY0" fmla="*/ 1092239 h 5696344"/>
              <a:gd name="connsiteX1" fmla="*/ 4405433 w 9205207"/>
              <a:gd name="connsiteY1" fmla="*/ 672794 h 5696344"/>
              <a:gd name="connsiteX2" fmla="*/ 9196938 w 9205207"/>
              <a:gd name="connsiteY2" fmla="*/ 183213 h 5696344"/>
              <a:gd name="connsiteX3" fmla="*/ 9205207 w 9205207"/>
              <a:gd name="connsiteY3" fmla="*/ 5696344 h 5696344"/>
              <a:gd name="connsiteX4" fmla="*/ 41500 w 9205207"/>
              <a:gd name="connsiteY4" fmla="*/ 5686838 h 5696344"/>
              <a:gd name="connsiteX5" fmla="*/ 10498 w 9205207"/>
              <a:gd name="connsiteY5" fmla="*/ 1092239 h 5696344"/>
              <a:gd name="connsiteX0" fmla="*/ 10498 w 9205207"/>
              <a:gd name="connsiteY0" fmla="*/ 1092239 h 5696344"/>
              <a:gd name="connsiteX1" fmla="*/ 4405433 w 9205207"/>
              <a:gd name="connsiteY1" fmla="*/ 672794 h 5696344"/>
              <a:gd name="connsiteX2" fmla="*/ 9196938 w 9205207"/>
              <a:gd name="connsiteY2" fmla="*/ 183213 h 5696344"/>
              <a:gd name="connsiteX3" fmla="*/ 9205207 w 9205207"/>
              <a:gd name="connsiteY3" fmla="*/ 5696344 h 5696344"/>
              <a:gd name="connsiteX4" fmla="*/ 41500 w 9205207"/>
              <a:gd name="connsiteY4" fmla="*/ 5686838 h 5696344"/>
              <a:gd name="connsiteX5" fmla="*/ 10498 w 9205207"/>
              <a:gd name="connsiteY5" fmla="*/ 1092239 h 5696344"/>
              <a:gd name="connsiteX0" fmla="*/ 10498 w 9205207"/>
              <a:gd name="connsiteY0" fmla="*/ 1106817 h 5710922"/>
              <a:gd name="connsiteX1" fmla="*/ 4100633 w 9205207"/>
              <a:gd name="connsiteY1" fmla="*/ 589400 h 5710922"/>
              <a:gd name="connsiteX2" fmla="*/ 9196938 w 9205207"/>
              <a:gd name="connsiteY2" fmla="*/ 197791 h 5710922"/>
              <a:gd name="connsiteX3" fmla="*/ 9205207 w 9205207"/>
              <a:gd name="connsiteY3" fmla="*/ 5710922 h 5710922"/>
              <a:gd name="connsiteX4" fmla="*/ 41500 w 9205207"/>
              <a:gd name="connsiteY4" fmla="*/ 5701416 h 5710922"/>
              <a:gd name="connsiteX5" fmla="*/ 10498 w 9205207"/>
              <a:gd name="connsiteY5" fmla="*/ 1106817 h 5710922"/>
              <a:gd name="connsiteX0" fmla="*/ 10498 w 9205207"/>
              <a:gd name="connsiteY0" fmla="*/ 1249430 h 5853535"/>
              <a:gd name="connsiteX1" fmla="*/ 4100633 w 9205207"/>
              <a:gd name="connsiteY1" fmla="*/ 732013 h 5853535"/>
              <a:gd name="connsiteX2" fmla="*/ 9196938 w 9205207"/>
              <a:gd name="connsiteY2" fmla="*/ 340404 h 5853535"/>
              <a:gd name="connsiteX3" fmla="*/ 9205207 w 9205207"/>
              <a:gd name="connsiteY3" fmla="*/ 5853535 h 5853535"/>
              <a:gd name="connsiteX4" fmla="*/ 41500 w 9205207"/>
              <a:gd name="connsiteY4" fmla="*/ 5844029 h 5853535"/>
              <a:gd name="connsiteX5" fmla="*/ 10498 w 9205207"/>
              <a:gd name="connsiteY5" fmla="*/ 1249430 h 5853535"/>
              <a:gd name="connsiteX0" fmla="*/ 30396 w 9192448"/>
              <a:gd name="connsiteY0" fmla="*/ 1106818 h 5710923"/>
              <a:gd name="connsiteX1" fmla="*/ 4087874 w 9192448"/>
              <a:gd name="connsiteY1" fmla="*/ 589401 h 5710923"/>
              <a:gd name="connsiteX2" fmla="*/ 9184179 w 9192448"/>
              <a:gd name="connsiteY2" fmla="*/ 197792 h 5710923"/>
              <a:gd name="connsiteX3" fmla="*/ 9192448 w 9192448"/>
              <a:gd name="connsiteY3" fmla="*/ 5710923 h 5710923"/>
              <a:gd name="connsiteX4" fmla="*/ 28741 w 9192448"/>
              <a:gd name="connsiteY4" fmla="*/ 5701417 h 5710923"/>
              <a:gd name="connsiteX5" fmla="*/ 30396 w 9192448"/>
              <a:gd name="connsiteY5" fmla="*/ 1106818 h 5710923"/>
              <a:gd name="connsiteX0" fmla="*/ 30396 w 9192448"/>
              <a:gd name="connsiteY0" fmla="*/ 1106818 h 5710923"/>
              <a:gd name="connsiteX1" fmla="*/ 4087874 w 9192448"/>
              <a:gd name="connsiteY1" fmla="*/ 589401 h 5710923"/>
              <a:gd name="connsiteX2" fmla="*/ 9184179 w 9192448"/>
              <a:gd name="connsiteY2" fmla="*/ 197792 h 5710923"/>
              <a:gd name="connsiteX3" fmla="*/ 9192448 w 9192448"/>
              <a:gd name="connsiteY3" fmla="*/ 5710923 h 5710923"/>
              <a:gd name="connsiteX4" fmla="*/ 28741 w 9192448"/>
              <a:gd name="connsiteY4" fmla="*/ 5701417 h 5710923"/>
              <a:gd name="connsiteX5" fmla="*/ 30396 w 9192448"/>
              <a:gd name="connsiteY5" fmla="*/ 1106818 h 5710923"/>
              <a:gd name="connsiteX0" fmla="*/ 30396 w 9192448"/>
              <a:gd name="connsiteY0" fmla="*/ 1196688 h 5800793"/>
              <a:gd name="connsiteX1" fmla="*/ 4087874 w 9192448"/>
              <a:gd name="connsiteY1" fmla="*/ 679271 h 5800793"/>
              <a:gd name="connsiteX2" fmla="*/ 9184179 w 9192448"/>
              <a:gd name="connsiteY2" fmla="*/ 287662 h 5800793"/>
              <a:gd name="connsiteX3" fmla="*/ 9192448 w 9192448"/>
              <a:gd name="connsiteY3" fmla="*/ 5800793 h 5800793"/>
              <a:gd name="connsiteX4" fmla="*/ 28741 w 9192448"/>
              <a:gd name="connsiteY4" fmla="*/ 5791287 h 5800793"/>
              <a:gd name="connsiteX5" fmla="*/ 30396 w 9192448"/>
              <a:gd name="connsiteY5" fmla="*/ 1196688 h 5800793"/>
              <a:gd name="connsiteX0" fmla="*/ 16141 w 9199964"/>
              <a:gd name="connsiteY0" fmla="*/ 1106818 h 5710923"/>
              <a:gd name="connsiteX1" fmla="*/ 4095390 w 9199964"/>
              <a:gd name="connsiteY1" fmla="*/ 589401 h 5710923"/>
              <a:gd name="connsiteX2" fmla="*/ 9191695 w 9199964"/>
              <a:gd name="connsiteY2" fmla="*/ 197792 h 5710923"/>
              <a:gd name="connsiteX3" fmla="*/ 9199964 w 9199964"/>
              <a:gd name="connsiteY3" fmla="*/ 5710923 h 5710923"/>
              <a:gd name="connsiteX4" fmla="*/ 36257 w 9199964"/>
              <a:gd name="connsiteY4" fmla="*/ 5701417 h 5710923"/>
              <a:gd name="connsiteX5" fmla="*/ 16141 w 9199964"/>
              <a:gd name="connsiteY5" fmla="*/ 1106818 h 5710923"/>
              <a:gd name="connsiteX0" fmla="*/ 16141 w 9461221"/>
              <a:gd name="connsiteY0" fmla="*/ 1106818 h 5808894"/>
              <a:gd name="connsiteX1" fmla="*/ 4095390 w 9461221"/>
              <a:gd name="connsiteY1" fmla="*/ 589401 h 5808894"/>
              <a:gd name="connsiteX2" fmla="*/ 9191695 w 9461221"/>
              <a:gd name="connsiteY2" fmla="*/ 197792 h 5808894"/>
              <a:gd name="connsiteX3" fmla="*/ 9461221 w 9461221"/>
              <a:gd name="connsiteY3" fmla="*/ 5808894 h 5808894"/>
              <a:gd name="connsiteX4" fmla="*/ 36257 w 9461221"/>
              <a:gd name="connsiteY4" fmla="*/ 5701417 h 5808894"/>
              <a:gd name="connsiteX5" fmla="*/ 16141 w 9461221"/>
              <a:gd name="connsiteY5" fmla="*/ 1106818 h 5808894"/>
              <a:gd name="connsiteX0" fmla="*/ 16141 w 9191695"/>
              <a:gd name="connsiteY0" fmla="*/ 1106818 h 5701460"/>
              <a:gd name="connsiteX1" fmla="*/ 4095390 w 9191695"/>
              <a:gd name="connsiteY1" fmla="*/ 589401 h 5701460"/>
              <a:gd name="connsiteX2" fmla="*/ 9191695 w 9191695"/>
              <a:gd name="connsiteY2" fmla="*/ 197792 h 5701460"/>
              <a:gd name="connsiteX3" fmla="*/ 8601250 w 9191695"/>
              <a:gd name="connsiteY3" fmla="*/ 5536751 h 5701460"/>
              <a:gd name="connsiteX4" fmla="*/ 36257 w 9191695"/>
              <a:gd name="connsiteY4" fmla="*/ 5701417 h 5701460"/>
              <a:gd name="connsiteX5" fmla="*/ 16141 w 9191695"/>
              <a:gd name="connsiteY5" fmla="*/ 1106818 h 5701460"/>
              <a:gd name="connsiteX0" fmla="*/ 16141 w 9191695"/>
              <a:gd name="connsiteY0" fmla="*/ 1106818 h 5710923"/>
              <a:gd name="connsiteX1" fmla="*/ 4095390 w 9191695"/>
              <a:gd name="connsiteY1" fmla="*/ 589401 h 5710923"/>
              <a:gd name="connsiteX2" fmla="*/ 9191695 w 9191695"/>
              <a:gd name="connsiteY2" fmla="*/ 197792 h 5710923"/>
              <a:gd name="connsiteX3" fmla="*/ 9189079 w 9191695"/>
              <a:gd name="connsiteY3" fmla="*/ 5710923 h 5710923"/>
              <a:gd name="connsiteX4" fmla="*/ 36257 w 9191695"/>
              <a:gd name="connsiteY4" fmla="*/ 5701417 h 5710923"/>
              <a:gd name="connsiteX5" fmla="*/ 16141 w 9191695"/>
              <a:gd name="connsiteY5" fmla="*/ 1106818 h 5710923"/>
              <a:gd name="connsiteX0" fmla="*/ 16141 w 9191695"/>
              <a:gd name="connsiteY0" fmla="*/ 1106818 h 5710923"/>
              <a:gd name="connsiteX1" fmla="*/ 4095390 w 9191695"/>
              <a:gd name="connsiteY1" fmla="*/ 589401 h 5710923"/>
              <a:gd name="connsiteX2" fmla="*/ 9191695 w 9191695"/>
              <a:gd name="connsiteY2" fmla="*/ 197792 h 5710923"/>
              <a:gd name="connsiteX3" fmla="*/ 9189079 w 9191695"/>
              <a:gd name="connsiteY3" fmla="*/ 5710923 h 5710923"/>
              <a:gd name="connsiteX4" fmla="*/ 36257 w 9191695"/>
              <a:gd name="connsiteY4" fmla="*/ 5701417 h 5710923"/>
              <a:gd name="connsiteX5" fmla="*/ 16141 w 9191695"/>
              <a:gd name="connsiteY5" fmla="*/ 1106818 h 5710923"/>
              <a:gd name="connsiteX0" fmla="*/ 16141 w 9189079"/>
              <a:gd name="connsiteY0" fmla="*/ 959594 h 5563699"/>
              <a:gd name="connsiteX1" fmla="*/ 4095390 w 9189079"/>
              <a:gd name="connsiteY1" fmla="*/ 442177 h 5563699"/>
              <a:gd name="connsiteX2" fmla="*/ 8059581 w 9189079"/>
              <a:gd name="connsiteY2" fmla="*/ 224739 h 5563699"/>
              <a:gd name="connsiteX3" fmla="*/ 9189079 w 9189079"/>
              <a:gd name="connsiteY3" fmla="*/ 5563699 h 5563699"/>
              <a:gd name="connsiteX4" fmla="*/ 36257 w 9189079"/>
              <a:gd name="connsiteY4" fmla="*/ 5554193 h 5563699"/>
              <a:gd name="connsiteX5" fmla="*/ 16141 w 9189079"/>
              <a:gd name="connsiteY5" fmla="*/ 959594 h 5563699"/>
              <a:gd name="connsiteX0" fmla="*/ 16141 w 9189079"/>
              <a:gd name="connsiteY0" fmla="*/ 1230846 h 5834951"/>
              <a:gd name="connsiteX1" fmla="*/ 4095390 w 9189079"/>
              <a:gd name="connsiteY1" fmla="*/ 713429 h 5834951"/>
              <a:gd name="connsiteX2" fmla="*/ 8059581 w 9189079"/>
              <a:gd name="connsiteY2" fmla="*/ 495991 h 5834951"/>
              <a:gd name="connsiteX3" fmla="*/ 9189079 w 9189079"/>
              <a:gd name="connsiteY3" fmla="*/ 5834951 h 5834951"/>
              <a:gd name="connsiteX4" fmla="*/ 36257 w 9189079"/>
              <a:gd name="connsiteY4" fmla="*/ 5825445 h 5834951"/>
              <a:gd name="connsiteX5" fmla="*/ 16141 w 9189079"/>
              <a:gd name="connsiteY5" fmla="*/ 1230846 h 5834951"/>
              <a:gd name="connsiteX0" fmla="*/ 16141 w 9189079"/>
              <a:gd name="connsiteY0" fmla="*/ 1500375 h 6104480"/>
              <a:gd name="connsiteX1" fmla="*/ 4095390 w 9189079"/>
              <a:gd name="connsiteY1" fmla="*/ 982958 h 6104480"/>
              <a:gd name="connsiteX2" fmla="*/ 7928952 w 9189079"/>
              <a:gd name="connsiteY2" fmla="*/ 438949 h 6104480"/>
              <a:gd name="connsiteX3" fmla="*/ 9189079 w 9189079"/>
              <a:gd name="connsiteY3" fmla="*/ 6104480 h 6104480"/>
              <a:gd name="connsiteX4" fmla="*/ 36257 w 9189079"/>
              <a:gd name="connsiteY4" fmla="*/ 6094974 h 6104480"/>
              <a:gd name="connsiteX5" fmla="*/ 16141 w 9189079"/>
              <a:gd name="connsiteY5" fmla="*/ 1500375 h 6104480"/>
              <a:gd name="connsiteX0" fmla="*/ 16141 w 9189127"/>
              <a:gd name="connsiteY0" fmla="*/ 1500375 h 7161929"/>
              <a:gd name="connsiteX1" fmla="*/ 4095390 w 9189127"/>
              <a:gd name="connsiteY1" fmla="*/ 982958 h 7161929"/>
              <a:gd name="connsiteX2" fmla="*/ 7928952 w 9189127"/>
              <a:gd name="connsiteY2" fmla="*/ 438949 h 7161929"/>
              <a:gd name="connsiteX3" fmla="*/ 9189079 w 9189127"/>
              <a:gd name="connsiteY3" fmla="*/ 6104480 h 7161929"/>
              <a:gd name="connsiteX4" fmla="*/ 36257 w 9189127"/>
              <a:gd name="connsiteY4" fmla="*/ 6094974 h 7161929"/>
              <a:gd name="connsiteX5" fmla="*/ 16141 w 9189127"/>
              <a:gd name="connsiteY5" fmla="*/ 1500375 h 7161929"/>
              <a:gd name="connsiteX0" fmla="*/ 16141 w 9189127"/>
              <a:gd name="connsiteY0" fmla="*/ 1500375 h 7161929"/>
              <a:gd name="connsiteX1" fmla="*/ 4095390 w 9189127"/>
              <a:gd name="connsiteY1" fmla="*/ 982958 h 7161929"/>
              <a:gd name="connsiteX2" fmla="*/ 7928952 w 9189127"/>
              <a:gd name="connsiteY2" fmla="*/ 438949 h 7161929"/>
              <a:gd name="connsiteX3" fmla="*/ 9189079 w 9189127"/>
              <a:gd name="connsiteY3" fmla="*/ 6104480 h 7161929"/>
              <a:gd name="connsiteX4" fmla="*/ 36257 w 9189127"/>
              <a:gd name="connsiteY4" fmla="*/ 6094974 h 7161929"/>
              <a:gd name="connsiteX5" fmla="*/ 16141 w 9189127"/>
              <a:gd name="connsiteY5" fmla="*/ 1500375 h 7161929"/>
              <a:gd name="connsiteX0" fmla="*/ 16141 w 9189079"/>
              <a:gd name="connsiteY0" fmla="*/ 1500375 h 6104480"/>
              <a:gd name="connsiteX1" fmla="*/ 4095390 w 9189079"/>
              <a:gd name="connsiteY1" fmla="*/ 982958 h 6104480"/>
              <a:gd name="connsiteX2" fmla="*/ 7928952 w 9189079"/>
              <a:gd name="connsiteY2" fmla="*/ 438949 h 6104480"/>
              <a:gd name="connsiteX3" fmla="*/ 9189079 w 9189079"/>
              <a:gd name="connsiteY3" fmla="*/ 6104480 h 6104480"/>
              <a:gd name="connsiteX4" fmla="*/ 36257 w 9189079"/>
              <a:gd name="connsiteY4" fmla="*/ 6094974 h 6104480"/>
              <a:gd name="connsiteX5" fmla="*/ 16141 w 9189079"/>
              <a:gd name="connsiteY5" fmla="*/ 1500375 h 6104480"/>
              <a:gd name="connsiteX0" fmla="*/ 16141 w 9189079"/>
              <a:gd name="connsiteY0" fmla="*/ 1144462 h 5748567"/>
              <a:gd name="connsiteX1" fmla="*/ 4095390 w 9189079"/>
              <a:gd name="connsiteY1" fmla="*/ 627045 h 5748567"/>
              <a:gd name="connsiteX2" fmla="*/ 8821580 w 9189079"/>
              <a:gd name="connsiteY2" fmla="*/ 518464 h 5748567"/>
              <a:gd name="connsiteX3" fmla="*/ 9189079 w 9189079"/>
              <a:gd name="connsiteY3" fmla="*/ 5748567 h 5748567"/>
              <a:gd name="connsiteX4" fmla="*/ 36257 w 9189079"/>
              <a:gd name="connsiteY4" fmla="*/ 5739061 h 5748567"/>
              <a:gd name="connsiteX5" fmla="*/ 16141 w 9189079"/>
              <a:gd name="connsiteY5" fmla="*/ 1144462 h 5748567"/>
              <a:gd name="connsiteX0" fmla="*/ 16141 w 9189079"/>
              <a:gd name="connsiteY0" fmla="*/ 1134292 h 5738397"/>
              <a:gd name="connsiteX1" fmla="*/ 4095390 w 9189079"/>
              <a:gd name="connsiteY1" fmla="*/ 616875 h 5738397"/>
              <a:gd name="connsiteX2" fmla="*/ 8821580 w 9189079"/>
              <a:gd name="connsiteY2" fmla="*/ 508294 h 5738397"/>
              <a:gd name="connsiteX3" fmla="*/ 9189079 w 9189079"/>
              <a:gd name="connsiteY3" fmla="*/ 5738397 h 5738397"/>
              <a:gd name="connsiteX4" fmla="*/ 36257 w 9189079"/>
              <a:gd name="connsiteY4" fmla="*/ 5728891 h 5738397"/>
              <a:gd name="connsiteX5" fmla="*/ 16141 w 9189079"/>
              <a:gd name="connsiteY5" fmla="*/ 1134292 h 5738397"/>
              <a:gd name="connsiteX0" fmla="*/ 16141 w 9330987"/>
              <a:gd name="connsiteY0" fmla="*/ 1371860 h 5975965"/>
              <a:gd name="connsiteX1" fmla="*/ 4095390 w 9330987"/>
              <a:gd name="connsiteY1" fmla="*/ 854443 h 5975965"/>
              <a:gd name="connsiteX2" fmla="*/ 9180808 w 9330987"/>
              <a:gd name="connsiteY2" fmla="*/ 451948 h 5975965"/>
              <a:gd name="connsiteX3" fmla="*/ 9189079 w 9330987"/>
              <a:gd name="connsiteY3" fmla="*/ 5975965 h 5975965"/>
              <a:gd name="connsiteX4" fmla="*/ 36257 w 9330987"/>
              <a:gd name="connsiteY4" fmla="*/ 5966459 h 5975965"/>
              <a:gd name="connsiteX5" fmla="*/ 16141 w 9330987"/>
              <a:gd name="connsiteY5" fmla="*/ 1371860 h 5975965"/>
              <a:gd name="connsiteX0" fmla="*/ 16141 w 9189079"/>
              <a:gd name="connsiteY0" fmla="*/ 1381887 h 5985992"/>
              <a:gd name="connsiteX1" fmla="*/ 4095390 w 9189079"/>
              <a:gd name="connsiteY1" fmla="*/ 864470 h 5985992"/>
              <a:gd name="connsiteX2" fmla="*/ 9180808 w 9189079"/>
              <a:gd name="connsiteY2" fmla="*/ 461975 h 5985992"/>
              <a:gd name="connsiteX3" fmla="*/ 9189079 w 9189079"/>
              <a:gd name="connsiteY3" fmla="*/ 5985992 h 5985992"/>
              <a:gd name="connsiteX4" fmla="*/ 36257 w 9189079"/>
              <a:gd name="connsiteY4" fmla="*/ 5976486 h 5985992"/>
              <a:gd name="connsiteX5" fmla="*/ 16141 w 9189079"/>
              <a:gd name="connsiteY5" fmla="*/ 1381887 h 5985992"/>
              <a:gd name="connsiteX0" fmla="*/ 16141 w 9533278"/>
              <a:gd name="connsiteY0" fmla="*/ 1219242 h 5823347"/>
              <a:gd name="connsiteX1" fmla="*/ 4400190 w 9533278"/>
              <a:gd name="connsiteY1" fmla="*/ 788911 h 5823347"/>
              <a:gd name="connsiteX2" fmla="*/ 9180808 w 9533278"/>
              <a:gd name="connsiteY2" fmla="*/ 299330 h 5823347"/>
              <a:gd name="connsiteX3" fmla="*/ 9189079 w 9533278"/>
              <a:gd name="connsiteY3" fmla="*/ 5823347 h 5823347"/>
              <a:gd name="connsiteX4" fmla="*/ 36257 w 9533278"/>
              <a:gd name="connsiteY4" fmla="*/ 5813841 h 5823347"/>
              <a:gd name="connsiteX5" fmla="*/ 16141 w 9533278"/>
              <a:gd name="connsiteY5" fmla="*/ 1219242 h 5823347"/>
              <a:gd name="connsiteX0" fmla="*/ 16141 w 9533278"/>
              <a:gd name="connsiteY0" fmla="*/ 1326136 h 5930241"/>
              <a:gd name="connsiteX1" fmla="*/ 4400190 w 9533278"/>
              <a:gd name="connsiteY1" fmla="*/ 895805 h 5930241"/>
              <a:gd name="connsiteX2" fmla="*/ 9180808 w 9533278"/>
              <a:gd name="connsiteY2" fmla="*/ 406224 h 5930241"/>
              <a:gd name="connsiteX3" fmla="*/ 9189079 w 9533278"/>
              <a:gd name="connsiteY3" fmla="*/ 5930241 h 5930241"/>
              <a:gd name="connsiteX4" fmla="*/ 36257 w 9533278"/>
              <a:gd name="connsiteY4" fmla="*/ 5920735 h 5930241"/>
              <a:gd name="connsiteX5" fmla="*/ 16141 w 9533278"/>
              <a:gd name="connsiteY5" fmla="*/ 1326136 h 5930241"/>
              <a:gd name="connsiteX0" fmla="*/ 16141 w 9533278"/>
              <a:gd name="connsiteY0" fmla="*/ 1326136 h 5930241"/>
              <a:gd name="connsiteX1" fmla="*/ 4400190 w 9533278"/>
              <a:gd name="connsiteY1" fmla="*/ 895805 h 5930241"/>
              <a:gd name="connsiteX2" fmla="*/ 9180808 w 9533278"/>
              <a:gd name="connsiteY2" fmla="*/ 406224 h 5930241"/>
              <a:gd name="connsiteX3" fmla="*/ 9189079 w 9533278"/>
              <a:gd name="connsiteY3" fmla="*/ 5930241 h 5930241"/>
              <a:gd name="connsiteX4" fmla="*/ 36257 w 9533278"/>
              <a:gd name="connsiteY4" fmla="*/ 5920735 h 5930241"/>
              <a:gd name="connsiteX5" fmla="*/ 16141 w 9533278"/>
              <a:gd name="connsiteY5" fmla="*/ 1326136 h 5930241"/>
              <a:gd name="connsiteX0" fmla="*/ 16141 w 9189079"/>
              <a:gd name="connsiteY0" fmla="*/ 1326136 h 5930241"/>
              <a:gd name="connsiteX1" fmla="*/ 4400190 w 9189079"/>
              <a:gd name="connsiteY1" fmla="*/ 895805 h 5930241"/>
              <a:gd name="connsiteX2" fmla="*/ 9180808 w 9189079"/>
              <a:gd name="connsiteY2" fmla="*/ 406224 h 5930241"/>
              <a:gd name="connsiteX3" fmla="*/ 9189079 w 9189079"/>
              <a:gd name="connsiteY3" fmla="*/ 5930241 h 5930241"/>
              <a:gd name="connsiteX4" fmla="*/ 36257 w 9189079"/>
              <a:gd name="connsiteY4" fmla="*/ 5920735 h 5930241"/>
              <a:gd name="connsiteX5" fmla="*/ 16141 w 9189079"/>
              <a:gd name="connsiteY5" fmla="*/ 1326136 h 5930241"/>
              <a:gd name="connsiteX0" fmla="*/ 16141 w 9189079"/>
              <a:gd name="connsiteY0" fmla="*/ 1326136 h 5930241"/>
              <a:gd name="connsiteX1" fmla="*/ 4400190 w 9189079"/>
              <a:gd name="connsiteY1" fmla="*/ 895805 h 5930241"/>
              <a:gd name="connsiteX2" fmla="*/ 9180808 w 9189079"/>
              <a:gd name="connsiteY2" fmla="*/ 406224 h 5930241"/>
              <a:gd name="connsiteX3" fmla="*/ 9189079 w 9189079"/>
              <a:gd name="connsiteY3" fmla="*/ 5930241 h 5930241"/>
              <a:gd name="connsiteX4" fmla="*/ 36257 w 9189079"/>
              <a:gd name="connsiteY4" fmla="*/ 5920735 h 5930241"/>
              <a:gd name="connsiteX5" fmla="*/ 16141 w 9189079"/>
              <a:gd name="connsiteY5" fmla="*/ 1326136 h 5930241"/>
              <a:gd name="connsiteX0" fmla="*/ 16141 w 9189079"/>
              <a:gd name="connsiteY0" fmla="*/ 1326136 h 5930241"/>
              <a:gd name="connsiteX1" fmla="*/ 4400190 w 9189079"/>
              <a:gd name="connsiteY1" fmla="*/ 895805 h 5930241"/>
              <a:gd name="connsiteX2" fmla="*/ 9180808 w 9189079"/>
              <a:gd name="connsiteY2" fmla="*/ 406224 h 5930241"/>
              <a:gd name="connsiteX3" fmla="*/ 9189079 w 9189079"/>
              <a:gd name="connsiteY3" fmla="*/ 5930241 h 5930241"/>
              <a:gd name="connsiteX4" fmla="*/ 36257 w 9189079"/>
              <a:gd name="connsiteY4" fmla="*/ 5920735 h 5930241"/>
              <a:gd name="connsiteX5" fmla="*/ 16141 w 9189079"/>
              <a:gd name="connsiteY5" fmla="*/ 1326136 h 5930241"/>
              <a:gd name="connsiteX0" fmla="*/ 16141 w 9189079"/>
              <a:gd name="connsiteY0" fmla="*/ 1388986 h 5993091"/>
              <a:gd name="connsiteX1" fmla="*/ 4400190 w 9189079"/>
              <a:gd name="connsiteY1" fmla="*/ 958655 h 5993091"/>
              <a:gd name="connsiteX2" fmla="*/ 9180808 w 9189079"/>
              <a:gd name="connsiteY2" fmla="*/ 469074 h 5993091"/>
              <a:gd name="connsiteX3" fmla="*/ 9189079 w 9189079"/>
              <a:gd name="connsiteY3" fmla="*/ 5993091 h 5993091"/>
              <a:gd name="connsiteX4" fmla="*/ 36257 w 9189079"/>
              <a:gd name="connsiteY4" fmla="*/ 5983585 h 5993091"/>
              <a:gd name="connsiteX5" fmla="*/ 16141 w 9189079"/>
              <a:gd name="connsiteY5" fmla="*/ 1388986 h 5993091"/>
              <a:gd name="connsiteX0" fmla="*/ 16141 w 9189079"/>
              <a:gd name="connsiteY0" fmla="*/ 1288604 h 5892709"/>
              <a:gd name="connsiteX1" fmla="*/ 4400190 w 9189079"/>
              <a:gd name="connsiteY1" fmla="*/ 858273 h 5892709"/>
              <a:gd name="connsiteX2" fmla="*/ 9180808 w 9189079"/>
              <a:gd name="connsiteY2" fmla="*/ 368692 h 5892709"/>
              <a:gd name="connsiteX3" fmla="*/ 9189079 w 9189079"/>
              <a:gd name="connsiteY3" fmla="*/ 5892709 h 5892709"/>
              <a:gd name="connsiteX4" fmla="*/ 36257 w 9189079"/>
              <a:gd name="connsiteY4" fmla="*/ 5883203 h 5892709"/>
              <a:gd name="connsiteX5" fmla="*/ 16141 w 9189079"/>
              <a:gd name="connsiteY5" fmla="*/ 1288604 h 5892709"/>
              <a:gd name="connsiteX0" fmla="*/ 16141 w 9189079"/>
              <a:gd name="connsiteY0" fmla="*/ 1264278 h 5868383"/>
              <a:gd name="connsiteX1" fmla="*/ 3964761 w 9189079"/>
              <a:gd name="connsiteY1" fmla="*/ 975461 h 5868383"/>
              <a:gd name="connsiteX2" fmla="*/ 9180808 w 9189079"/>
              <a:gd name="connsiteY2" fmla="*/ 344366 h 5868383"/>
              <a:gd name="connsiteX3" fmla="*/ 9189079 w 9189079"/>
              <a:gd name="connsiteY3" fmla="*/ 5868383 h 5868383"/>
              <a:gd name="connsiteX4" fmla="*/ 36257 w 9189079"/>
              <a:gd name="connsiteY4" fmla="*/ 5858877 h 5868383"/>
              <a:gd name="connsiteX5" fmla="*/ 16141 w 9189079"/>
              <a:gd name="connsiteY5" fmla="*/ 1264278 h 5868383"/>
              <a:gd name="connsiteX0" fmla="*/ 16141 w 9189079"/>
              <a:gd name="connsiteY0" fmla="*/ 1277248 h 5881353"/>
              <a:gd name="connsiteX1" fmla="*/ 3964761 w 9189079"/>
              <a:gd name="connsiteY1" fmla="*/ 988431 h 5881353"/>
              <a:gd name="connsiteX2" fmla="*/ 9180808 w 9189079"/>
              <a:gd name="connsiteY2" fmla="*/ 357336 h 5881353"/>
              <a:gd name="connsiteX3" fmla="*/ 9189079 w 9189079"/>
              <a:gd name="connsiteY3" fmla="*/ 5881353 h 5881353"/>
              <a:gd name="connsiteX4" fmla="*/ 36257 w 9189079"/>
              <a:gd name="connsiteY4" fmla="*/ 5871847 h 5881353"/>
              <a:gd name="connsiteX5" fmla="*/ 16141 w 9189079"/>
              <a:gd name="connsiteY5" fmla="*/ 1277248 h 5881353"/>
              <a:gd name="connsiteX0" fmla="*/ 16141 w 9189079"/>
              <a:gd name="connsiteY0" fmla="*/ 1289262 h 5893367"/>
              <a:gd name="connsiteX1" fmla="*/ 3964761 w 9189079"/>
              <a:gd name="connsiteY1" fmla="*/ 1000445 h 5893367"/>
              <a:gd name="connsiteX2" fmla="*/ 9180808 w 9189079"/>
              <a:gd name="connsiteY2" fmla="*/ 369350 h 5893367"/>
              <a:gd name="connsiteX3" fmla="*/ 9189079 w 9189079"/>
              <a:gd name="connsiteY3" fmla="*/ 5893367 h 5893367"/>
              <a:gd name="connsiteX4" fmla="*/ 36257 w 9189079"/>
              <a:gd name="connsiteY4" fmla="*/ 5883861 h 5893367"/>
              <a:gd name="connsiteX5" fmla="*/ 16141 w 9189079"/>
              <a:gd name="connsiteY5" fmla="*/ 1289262 h 5893367"/>
              <a:gd name="connsiteX0" fmla="*/ 16141 w 9189079"/>
              <a:gd name="connsiteY0" fmla="*/ 1279850 h 5883955"/>
              <a:gd name="connsiteX1" fmla="*/ 3964761 w 9189079"/>
              <a:gd name="connsiteY1" fmla="*/ 991033 h 5883955"/>
              <a:gd name="connsiteX2" fmla="*/ 9180808 w 9189079"/>
              <a:gd name="connsiteY2" fmla="*/ 359938 h 5883955"/>
              <a:gd name="connsiteX3" fmla="*/ 9189079 w 9189079"/>
              <a:gd name="connsiteY3" fmla="*/ 5883955 h 5883955"/>
              <a:gd name="connsiteX4" fmla="*/ 36257 w 9189079"/>
              <a:gd name="connsiteY4" fmla="*/ 5874449 h 5883955"/>
              <a:gd name="connsiteX5" fmla="*/ 16141 w 9189079"/>
              <a:gd name="connsiteY5" fmla="*/ 1279850 h 5883955"/>
              <a:gd name="connsiteX0" fmla="*/ 16141 w 9189079"/>
              <a:gd name="connsiteY0" fmla="*/ 1191732 h 5850265"/>
              <a:gd name="connsiteX1" fmla="*/ 3964761 w 9189079"/>
              <a:gd name="connsiteY1" fmla="*/ 957343 h 5850265"/>
              <a:gd name="connsiteX2" fmla="*/ 9180808 w 9189079"/>
              <a:gd name="connsiteY2" fmla="*/ 326248 h 5850265"/>
              <a:gd name="connsiteX3" fmla="*/ 9189079 w 9189079"/>
              <a:gd name="connsiteY3" fmla="*/ 5850265 h 5850265"/>
              <a:gd name="connsiteX4" fmla="*/ 36257 w 9189079"/>
              <a:gd name="connsiteY4" fmla="*/ 5840759 h 5850265"/>
              <a:gd name="connsiteX5" fmla="*/ 16141 w 9189079"/>
              <a:gd name="connsiteY5" fmla="*/ 1191732 h 5850265"/>
              <a:gd name="connsiteX0" fmla="*/ 22862 w 9195800"/>
              <a:gd name="connsiteY0" fmla="*/ 1191732 h 5850265"/>
              <a:gd name="connsiteX1" fmla="*/ 3971482 w 9195800"/>
              <a:gd name="connsiteY1" fmla="*/ 957343 h 5850265"/>
              <a:gd name="connsiteX2" fmla="*/ 9187529 w 9195800"/>
              <a:gd name="connsiteY2" fmla="*/ 326248 h 5850265"/>
              <a:gd name="connsiteX3" fmla="*/ 9195800 w 9195800"/>
              <a:gd name="connsiteY3" fmla="*/ 5850265 h 5850265"/>
              <a:gd name="connsiteX4" fmla="*/ 32092 w 9195800"/>
              <a:gd name="connsiteY4" fmla="*/ 5829873 h 5850265"/>
              <a:gd name="connsiteX5" fmla="*/ 22862 w 9195800"/>
              <a:gd name="connsiteY5" fmla="*/ 1191732 h 5850265"/>
              <a:gd name="connsiteX0" fmla="*/ 2646 w 9175584"/>
              <a:gd name="connsiteY0" fmla="*/ 1191732 h 5850265"/>
              <a:gd name="connsiteX1" fmla="*/ 3951266 w 9175584"/>
              <a:gd name="connsiteY1" fmla="*/ 957343 h 5850265"/>
              <a:gd name="connsiteX2" fmla="*/ 9167313 w 9175584"/>
              <a:gd name="connsiteY2" fmla="*/ 326248 h 5850265"/>
              <a:gd name="connsiteX3" fmla="*/ 9175584 w 9175584"/>
              <a:gd name="connsiteY3" fmla="*/ 5850265 h 5850265"/>
              <a:gd name="connsiteX4" fmla="*/ 11876 w 9175584"/>
              <a:gd name="connsiteY4" fmla="*/ 5829873 h 5850265"/>
              <a:gd name="connsiteX5" fmla="*/ 2646 w 9175584"/>
              <a:gd name="connsiteY5" fmla="*/ 1191732 h 5850265"/>
              <a:gd name="connsiteX0" fmla="*/ 6430 w 9168482"/>
              <a:gd name="connsiteY0" fmla="*/ 1191732 h 5850265"/>
              <a:gd name="connsiteX1" fmla="*/ 3944164 w 9168482"/>
              <a:gd name="connsiteY1" fmla="*/ 957343 h 5850265"/>
              <a:gd name="connsiteX2" fmla="*/ 9160211 w 9168482"/>
              <a:gd name="connsiteY2" fmla="*/ 326248 h 5850265"/>
              <a:gd name="connsiteX3" fmla="*/ 9168482 w 9168482"/>
              <a:gd name="connsiteY3" fmla="*/ 5850265 h 5850265"/>
              <a:gd name="connsiteX4" fmla="*/ 4774 w 9168482"/>
              <a:gd name="connsiteY4" fmla="*/ 5829873 h 5850265"/>
              <a:gd name="connsiteX5" fmla="*/ 6430 w 9168482"/>
              <a:gd name="connsiteY5" fmla="*/ 1191732 h 5850265"/>
              <a:gd name="connsiteX0" fmla="*/ 6430 w 9168482"/>
              <a:gd name="connsiteY0" fmla="*/ 1191732 h 5850265"/>
              <a:gd name="connsiteX1" fmla="*/ 3944164 w 9168482"/>
              <a:gd name="connsiteY1" fmla="*/ 957343 h 5850265"/>
              <a:gd name="connsiteX2" fmla="*/ 9160211 w 9168482"/>
              <a:gd name="connsiteY2" fmla="*/ 326248 h 5850265"/>
              <a:gd name="connsiteX3" fmla="*/ 9168482 w 9168482"/>
              <a:gd name="connsiteY3" fmla="*/ 5850265 h 5850265"/>
              <a:gd name="connsiteX4" fmla="*/ 4774 w 9168482"/>
              <a:gd name="connsiteY4" fmla="*/ 5829873 h 5850265"/>
              <a:gd name="connsiteX5" fmla="*/ 6430 w 9168482"/>
              <a:gd name="connsiteY5" fmla="*/ 1191732 h 5850265"/>
              <a:gd name="connsiteX0" fmla="*/ 6430 w 9168482"/>
              <a:gd name="connsiteY0" fmla="*/ 1187312 h 5845845"/>
              <a:gd name="connsiteX1" fmla="*/ 3944164 w 9168482"/>
              <a:gd name="connsiteY1" fmla="*/ 952923 h 5845845"/>
              <a:gd name="connsiteX2" fmla="*/ 9160211 w 9168482"/>
              <a:gd name="connsiteY2" fmla="*/ 321828 h 5845845"/>
              <a:gd name="connsiteX3" fmla="*/ 9168482 w 9168482"/>
              <a:gd name="connsiteY3" fmla="*/ 5845845 h 5845845"/>
              <a:gd name="connsiteX4" fmla="*/ 4774 w 9168482"/>
              <a:gd name="connsiteY4" fmla="*/ 5825453 h 5845845"/>
              <a:gd name="connsiteX5" fmla="*/ 6430 w 9168482"/>
              <a:gd name="connsiteY5" fmla="*/ 1187312 h 5845845"/>
              <a:gd name="connsiteX0" fmla="*/ 6430 w 9168482"/>
              <a:gd name="connsiteY0" fmla="*/ 1200968 h 5859501"/>
              <a:gd name="connsiteX1" fmla="*/ 3944164 w 9168482"/>
              <a:gd name="connsiteY1" fmla="*/ 966579 h 5859501"/>
              <a:gd name="connsiteX2" fmla="*/ 9160211 w 9168482"/>
              <a:gd name="connsiteY2" fmla="*/ 335484 h 5859501"/>
              <a:gd name="connsiteX3" fmla="*/ 9168482 w 9168482"/>
              <a:gd name="connsiteY3" fmla="*/ 5859501 h 5859501"/>
              <a:gd name="connsiteX4" fmla="*/ 4774 w 9168482"/>
              <a:gd name="connsiteY4" fmla="*/ 5839109 h 5859501"/>
              <a:gd name="connsiteX5" fmla="*/ 6430 w 9168482"/>
              <a:gd name="connsiteY5" fmla="*/ 1200968 h 5859501"/>
              <a:gd name="connsiteX0" fmla="*/ 6430 w 9168482"/>
              <a:gd name="connsiteY0" fmla="*/ 1206971 h 5865504"/>
              <a:gd name="connsiteX1" fmla="*/ 3944164 w 9168482"/>
              <a:gd name="connsiteY1" fmla="*/ 972582 h 5865504"/>
              <a:gd name="connsiteX2" fmla="*/ 9160211 w 9168482"/>
              <a:gd name="connsiteY2" fmla="*/ 341487 h 5865504"/>
              <a:gd name="connsiteX3" fmla="*/ 9168482 w 9168482"/>
              <a:gd name="connsiteY3" fmla="*/ 5865504 h 5865504"/>
              <a:gd name="connsiteX4" fmla="*/ 4774 w 9168482"/>
              <a:gd name="connsiteY4" fmla="*/ 5845112 h 5865504"/>
              <a:gd name="connsiteX5" fmla="*/ 6430 w 9168482"/>
              <a:gd name="connsiteY5" fmla="*/ 1206971 h 5865504"/>
              <a:gd name="connsiteX0" fmla="*/ 6430 w 9168482"/>
              <a:gd name="connsiteY0" fmla="*/ 1222788 h 5881321"/>
              <a:gd name="connsiteX1" fmla="*/ 3944164 w 9168482"/>
              <a:gd name="connsiteY1" fmla="*/ 988399 h 5881321"/>
              <a:gd name="connsiteX2" fmla="*/ 9160211 w 9168482"/>
              <a:gd name="connsiteY2" fmla="*/ 357304 h 5881321"/>
              <a:gd name="connsiteX3" fmla="*/ 9168482 w 9168482"/>
              <a:gd name="connsiteY3" fmla="*/ 5881321 h 5881321"/>
              <a:gd name="connsiteX4" fmla="*/ 4774 w 9168482"/>
              <a:gd name="connsiteY4" fmla="*/ 5860929 h 5881321"/>
              <a:gd name="connsiteX5" fmla="*/ 6430 w 9168482"/>
              <a:gd name="connsiteY5" fmla="*/ 1222788 h 5881321"/>
              <a:gd name="connsiteX0" fmla="*/ 6430 w 9168482"/>
              <a:gd name="connsiteY0" fmla="*/ 1232346 h 5890879"/>
              <a:gd name="connsiteX1" fmla="*/ 3944164 w 9168482"/>
              <a:gd name="connsiteY1" fmla="*/ 997957 h 5890879"/>
              <a:gd name="connsiteX2" fmla="*/ 9160211 w 9168482"/>
              <a:gd name="connsiteY2" fmla="*/ 366862 h 5890879"/>
              <a:gd name="connsiteX3" fmla="*/ 9168482 w 9168482"/>
              <a:gd name="connsiteY3" fmla="*/ 5890879 h 5890879"/>
              <a:gd name="connsiteX4" fmla="*/ 4774 w 9168482"/>
              <a:gd name="connsiteY4" fmla="*/ 5870487 h 5890879"/>
              <a:gd name="connsiteX5" fmla="*/ 6430 w 9168482"/>
              <a:gd name="connsiteY5" fmla="*/ 1232346 h 5890879"/>
              <a:gd name="connsiteX0" fmla="*/ 6430 w 9168482"/>
              <a:gd name="connsiteY0" fmla="*/ 1221235 h 5879768"/>
              <a:gd name="connsiteX1" fmla="*/ 3944164 w 9168482"/>
              <a:gd name="connsiteY1" fmla="*/ 986846 h 5879768"/>
              <a:gd name="connsiteX2" fmla="*/ 9160211 w 9168482"/>
              <a:gd name="connsiteY2" fmla="*/ 355751 h 5879768"/>
              <a:gd name="connsiteX3" fmla="*/ 9168482 w 9168482"/>
              <a:gd name="connsiteY3" fmla="*/ 5879768 h 5879768"/>
              <a:gd name="connsiteX4" fmla="*/ 4774 w 9168482"/>
              <a:gd name="connsiteY4" fmla="*/ 5859376 h 5879768"/>
              <a:gd name="connsiteX5" fmla="*/ 6430 w 9168482"/>
              <a:gd name="connsiteY5" fmla="*/ 1221235 h 5879768"/>
              <a:gd name="connsiteX0" fmla="*/ 14523 w 9166039"/>
              <a:gd name="connsiteY0" fmla="*/ 919999 h 5857629"/>
              <a:gd name="connsiteX1" fmla="*/ 3941721 w 9166039"/>
              <a:gd name="connsiteY1" fmla="*/ 964707 h 5857629"/>
              <a:gd name="connsiteX2" fmla="*/ 9157768 w 9166039"/>
              <a:gd name="connsiteY2" fmla="*/ 333612 h 5857629"/>
              <a:gd name="connsiteX3" fmla="*/ 9166039 w 9166039"/>
              <a:gd name="connsiteY3" fmla="*/ 5857629 h 5857629"/>
              <a:gd name="connsiteX4" fmla="*/ 2331 w 9166039"/>
              <a:gd name="connsiteY4" fmla="*/ 5837237 h 5857629"/>
              <a:gd name="connsiteX5" fmla="*/ 14523 w 9166039"/>
              <a:gd name="connsiteY5" fmla="*/ 919999 h 5857629"/>
              <a:gd name="connsiteX0" fmla="*/ 14523 w 9166039"/>
              <a:gd name="connsiteY0" fmla="*/ 919999 h 5857629"/>
              <a:gd name="connsiteX1" fmla="*/ 3941721 w 9166039"/>
              <a:gd name="connsiteY1" fmla="*/ 964707 h 5857629"/>
              <a:gd name="connsiteX2" fmla="*/ 9157768 w 9166039"/>
              <a:gd name="connsiteY2" fmla="*/ 333612 h 5857629"/>
              <a:gd name="connsiteX3" fmla="*/ 9166039 w 9166039"/>
              <a:gd name="connsiteY3" fmla="*/ 5857629 h 5857629"/>
              <a:gd name="connsiteX4" fmla="*/ 2331 w 9166039"/>
              <a:gd name="connsiteY4" fmla="*/ 5837237 h 5857629"/>
              <a:gd name="connsiteX5" fmla="*/ 14523 w 9166039"/>
              <a:gd name="connsiteY5" fmla="*/ 919999 h 5857629"/>
              <a:gd name="connsiteX0" fmla="*/ 14523 w 9166039"/>
              <a:gd name="connsiteY0" fmla="*/ 941267 h 5878897"/>
              <a:gd name="connsiteX1" fmla="*/ 4110302 w 9166039"/>
              <a:gd name="connsiteY1" fmla="*/ 851594 h 5878897"/>
              <a:gd name="connsiteX2" fmla="*/ 9157768 w 9166039"/>
              <a:gd name="connsiteY2" fmla="*/ 354880 h 5878897"/>
              <a:gd name="connsiteX3" fmla="*/ 9166039 w 9166039"/>
              <a:gd name="connsiteY3" fmla="*/ 5878897 h 5878897"/>
              <a:gd name="connsiteX4" fmla="*/ 2331 w 9166039"/>
              <a:gd name="connsiteY4" fmla="*/ 5858505 h 5878897"/>
              <a:gd name="connsiteX5" fmla="*/ 14523 w 9166039"/>
              <a:gd name="connsiteY5" fmla="*/ 941267 h 5878897"/>
              <a:gd name="connsiteX0" fmla="*/ 14523 w 9166039"/>
              <a:gd name="connsiteY0" fmla="*/ 957405 h 5895035"/>
              <a:gd name="connsiteX1" fmla="*/ 4110302 w 9166039"/>
              <a:gd name="connsiteY1" fmla="*/ 867732 h 5895035"/>
              <a:gd name="connsiteX2" fmla="*/ 9157768 w 9166039"/>
              <a:gd name="connsiteY2" fmla="*/ 371018 h 5895035"/>
              <a:gd name="connsiteX3" fmla="*/ 9166039 w 9166039"/>
              <a:gd name="connsiteY3" fmla="*/ 5895035 h 5895035"/>
              <a:gd name="connsiteX4" fmla="*/ 2331 w 9166039"/>
              <a:gd name="connsiteY4" fmla="*/ 5874643 h 5895035"/>
              <a:gd name="connsiteX5" fmla="*/ 14523 w 9166039"/>
              <a:gd name="connsiteY5" fmla="*/ 957405 h 5895035"/>
              <a:gd name="connsiteX0" fmla="*/ 14523 w 9166039"/>
              <a:gd name="connsiteY0" fmla="*/ 949040 h 5886670"/>
              <a:gd name="connsiteX1" fmla="*/ 4184057 w 9166039"/>
              <a:gd name="connsiteY1" fmla="*/ 906337 h 5886670"/>
              <a:gd name="connsiteX2" fmla="*/ 9157768 w 9166039"/>
              <a:gd name="connsiteY2" fmla="*/ 362653 h 5886670"/>
              <a:gd name="connsiteX3" fmla="*/ 9166039 w 9166039"/>
              <a:gd name="connsiteY3" fmla="*/ 5886670 h 5886670"/>
              <a:gd name="connsiteX4" fmla="*/ 2331 w 9166039"/>
              <a:gd name="connsiteY4" fmla="*/ 5866278 h 5886670"/>
              <a:gd name="connsiteX5" fmla="*/ 14523 w 9166039"/>
              <a:gd name="connsiteY5" fmla="*/ 949040 h 5886670"/>
              <a:gd name="connsiteX0" fmla="*/ 14523 w 9166039"/>
              <a:gd name="connsiteY0" fmla="*/ 966093 h 5903723"/>
              <a:gd name="connsiteX1" fmla="*/ 4184057 w 9166039"/>
              <a:gd name="connsiteY1" fmla="*/ 923390 h 5903723"/>
              <a:gd name="connsiteX2" fmla="*/ 9157768 w 9166039"/>
              <a:gd name="connsiteY2" fmla="*/ 379706 h 5903723"/>
              <a:gd name="connsiteX3" fmla="*/ 9166039 w 9166039"/>
              <a:gd name="connsiteY3" fmla="*/ 5903723 h 5903723"/>
              <a:gd name="connsiteX4" fmla="*/ 2331 w 9166039"/>
              <a:gd name="connsiteY4" fmla="*/ 5883331 h 5903723"/>
              <a:gd name="connsiteX5" fmla="*/ 14523 w 9166039"/>
              <a:gd name="connsiteY5" fmla="*/ 966093 h 5903723"/>
              <a:gd name="connsiteX0" fmla="*/ 65480 w 9164314"/>
              <a:gd name="connsiteY0" fmla="*/ 368754 h 5858282"/>
              <a:gd name="connsiteX1" fmla="*/ 4182332 w 9164314"/>
              <a:gd name="connsiteY1" fmla="*/ 877949 h 5858282"/>
              <a:gd name="connsiteX2" fmla="*/ 9156043 w 9164314"/>
              <a:gd name="connsiteY2" fmla="*/ 334265 h 5858282"/>
              <a:gd name="connsiteX3" fmla="*/ 9164314 w 9164314"/>
              <a:gd name="connsiteY3" fmla="*/ 5858282 h 5858282"/>
              <a:gd name="connsiteX4" fmla="*/ 606 w 9164314"/>
              <a:gd name="connsiteY4" fmla="*/ 5837890 h 5858282"/>
              <a:gd name="connsiteX5" fmla="*/ 65480 w 9164314"/>
              <a:gd name="connsiteY5" fmla="*/ 368754 h 5858282"/>
              <a:gd name="connsiteX0" fmla="*/ 24224 w 9123058"/>
              <a:gd name="connsiteY0" fmla="*/ 368754 h 5858282"/>
              <a:gd name="connsiteX1" fmla="*/ 4141076 w 9123058"/>
              <a:gd name="connsiteY1" fmla="*/ 877949 h 5858282"/>
              <a:gd name="connsiteX2" fmla="*/ 9114787 w 9123058"/>
              <a:gd name="connsiteY2" fmla="*/ 334265 h 5858282"/>
              <a:gd name="connsiteX3" fmla="*/ 9123058 w 9123058"/>
              <a:gd name="connsiteY3" fmla="*/ 5858282 h 5858282"/>
              <a:gd name="connsiteX4" fmla="*/ 1495 w 9123058"/>
              <a:gd name="connsiteY4" fmla="*/ 5837891 h 5858282"/>
              <a:gd name="connsiteX5" fmla="*/ 24224 w 9123058"/>
              <a:gd name="connsiteY5" fmla="*/ 368754 h 5858282"/>
              <a:gd name="connsiteX0" fmla="*/ 24224 w 9123058"/>
              <a:gd name="connsiteY0" fmla="*/ 391349 h 5880877"/>
              <a:gd name="connsiteX1" fmla="*/ 4362339 w 9123058"/>
              <a:gd name="connsiteY1" fmla="*/ 759635 h 5880877"/>
              <a:gd name="connsiteX2" fmla="*/ 9114787 w 9123058"/>
              <a:gd name="connsiteY2" fmla="*/ 356860 h 5880877"/>
              <a:gd name="connsiteX3" fmla="*/ 9123058 w 9123058"/>
              <a:gd name="connsiteY3" fmla="*/ 5880877 h 5880877"/>
              <a:gd name="connsiteX4" fmla="*/ 1495 w 9123058"/>
              <a:gd name="connsiteY4" fmla="*/ 5860486 h 5880877"/>
              <a:gd name="connsiteX5" fmla="*/ 24224 w 9123058"/>
              <a:gd name="connsiteY5" fmla="*/ 391349 h 5880877"/>
              <a:gd name="connsiteX0" fmla="*/ 24224 w 9123058"/>
              <a:gd name="connsiteY0" fmla="*/ 408134 h 5897662"/>
              <a:gd name="connsiteX1" fmla="*/ 4362339 w 9123058"/>
              <a:gd name="connsiteY1" fmla="*/ 776420 h 5897662"/>
              <a:gd name="connsiteX2" fmla="*/ 9114787 w 9123058"/>
              <a:gd name="connsiteY2" fmla="*/ 373645 h 5897662"/>
              <a:gd name="connsiteX3" fmla="*/ 9123058 w 9123058"/>
              <a:gd name="connsiteY3" fmla="*/ 5897662 h 5897662"/>
              <a:gd name="connsiteX4" fmla="*/ 1495 w 9123058"/>
              <a:gd name="connsiteY4" fmla="*/ 5877271 h 5897662"/>
              <a:gd name="connsiteX5" fmla="*/ 24224 w 9123058"/>
              <a:gd name="connsiteY5" fmla="*/ 408134 h 5897662"/>
              <a:gd name="connsiteX0" fmla="*/ 24224 w 9123058"/>
              <a:gd name="connsiteY0" fmla="*/ 704543 h 6194071"/>
              <a:gd name="connsiteX1" fmla="*/ 9114787 w 9123058"/>
              <a:gd name="connsiteY1" fmla="*/ 670054 h 6194071"/>
              <a:gd name="connsiteX2" fmla="*/ 9123058 w 9123058"/>
              <a:gd name="connsiteY2" fmla="*/ 6194071 h 6194071"/>
              <a:gd name="connsiteX3" fmla="*/ 1495 w 9123058"/>
              <a:gd name="connsiteY3" fmla="*/ 6173680 h 6194071"/>
              <a:gd name="connsiteX4" fmla="*/ 24224 w 9123058"/>
              <a:gd name="connsiteY4" fmla="*/ 704543 h 6194071"/>
              <a:gd name="connsiteX0" fmla="*/ 24224 w 9123058"/>
              <a:gd name="connsiteY0" fmla="*/ 345933 h 5835461"/>
              <a:gd name="connsiteX1" fmla="*/ 9114787 w 9123058"/>
              <a:gd name="connsiteY1" fmla="*/ 311444 h 5835461"/>
              <a:gd name="connsiteX2" fmla="*/ 9123058 w 9123058"/>
              <a:gd name="connsiteY2" fmla="*/ 5835461 h 5835461"/>
              <a:gd name="connsiteX3" fmla="*/ 1495 w 9123058"/>
              <a:gd name="connsiteY3" fmla="*/ 5815070 h 5835461"/>
              <a:gd name="connsiteX4" fmla="*/ 24224 w 9123058"/>
              <a:gd name="connsiteY4" fmla="*/ 345933 h 5835461"/>
              <a:gd name="connsiteX0" fmla="*/ 24224 w 9123058"/>
              <a:gd name="connsiteY0" fmla="*/ 336179 h 5825707"/>
              <a:gd name="connsiteX1" fmla="*/ 9114787 w 9123058"/>
              <a:gd name="connsiteY1" fmla="*/ 301690 h 5825707"/>
              <a:gd name="connsiteX2" fmla="*/ 9123058 w 9123058"/>
              <a:gd name="connsiteY2" fmla="*/ 5825707 h 5825707"/>
              <a:gd name="connsiteX3" fmla="*/ 1495 w 9123058"/>
              <a:gd name="connsiteY3" fmla="*/ 5805316 h 5825707"/>
              <a:gd name="connsiteX4" fmla="*/ 24224 w 9123058"/>
              <a:gd name="connsiteY4" fmla="*/ 336179 h 5825707"/>
              <a:gd name="connsiteX0" fmla="*/ 24224 w 9123058"/>
              <a:gd name="connsiteY0" fmla="*/ 336179 h 5825707"/>
              <a:gd name="connsiteX1" fmla="*/ 9114787 w 9123058"/>
              <a:gd name="connsiteY1" fmla="*/ 301690 h 5825707"/>
              <a:gd name="connsiteX2" fmla="*/ 9123058 w 9123058"/>
              <a:gd name="connsiteY2" fmla="*/ 5825707 h 5825707"/>
              <a:gd name="connsiteX3" fmla="*/ 1495 w 9123058"/>
              <a:gd name="connsiteY3" fmla="*/ 5805316 h 5825707"/>
              <a:gd name="connsiteX4" fmla="*/ 24224 w 9123058"/>
              <a:gd name="connsiteY4" fmla="*/ 336179 h 5825707"/>
              <a:gd name="connsiteX0" fmla="*/ 24224 w 9123058"/>
              <a:gd name="connsiteY0" fmla="*/ 306848 h 5796376"/>
              <a:gd name="connsiteX1" fmla="*/ 9114787 w 9123058"/>
              <a:gd name="connsiteY1" fmla="*/ 272359 h 5796376"/>
              <a:gd name="connsiteX2" fmla="*/ 9123058 w 9123058"/>
              <a:gd name="connsiteY2" fmla="*/ 5796376 h 5796376"/>
              <a:gd name="connsiteX3" fmla="*/ 1495 w 9123058"/>
              <a:gd name="connsiteY3" fmla="*/ 5775985 h 5796376"/>
              <a:gd name="connsiteX4" fmla="*/ 24224 w 9123058"/>
              <a:gd name="connsiteY4" fmla="*/ 306848 h 5796376"/>
              <a:gd name="connsiteX0" fmla="*/ 24224 w 9123058"/>
              <a:gd name="connsiteY0" fmla="*/ 291033 h 5780561"/>
              <a:gd name="connsiteX1" fmla="*/ 9114787 w 9123058"/>
              <a:gd name="connsiteY1" fmla="*/ 256544 h 5780561"/>
              <a:gd name="connsiteX2" fmla="*/ 9123058 w 9123058"/>
              <a:gd name="connsiteY2" fmla="*/ 5780561 h 5780561"/>
              <a:gd name="connsiteX3" fmla="*/ 1495 w 9123058"/>
              <a:gd name="connsiteY3" fmla="*/ 5760170 h 5780561"/>
              <a:gd name="connsiteX4" fmla="*/ 24224 w 9123058"/>
              <a:gd name="connsiteY4" fmla="*/ 291033 h 578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3058" h="5780561">
                <a:moveTo>
                  <a:pt x="24224" y="291033"/>
                </a:moveTo>
                <a:cubicBezTo>
                  <a:pt x="4725089" y="982488"/>
                  <a:pt x="6491997" y="-587922"/>
                  <a:pt x="9114787" y="256544"/>
                </a:cubicBezTo>
                <a:cubicBezTo>
                  <a:pt x="9118277" y="6081273"/>
                  <a:pt x="9103193" y="3397347"/>
                  <a:pt x="9123058" y="5780561"/>
                </a:cubicBezTo>
                <a:lnTo>
                  <a:pt x="1495" y="5760170"/>
                </a:lnTo>
                <a:cubicBezTo>
                  <a:pt x="-6049" y="2318562"/>
                  <a:pt x="17058" y="5740228"/>
                  <a:pt x="24224" y="2910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2708920"/>
            <a:ext cx="822960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9EA3D-3F7F-41FD-92A6-0C204B3DFA42}" type="datetimeFigureOut">
              <a:rPr lang="zh-TW" altLang="en-US" smtClean="0"/>
              <a:t>2012/11/30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82624-8338-4595-BD34-4DB3D0CF73C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9" r="5874" b="5262"/>
          <a:stretch/>
        </p:blipFill>
        <p:spPr>
          <a:xfrm>
            <a:off x="-108522" y="5804306"/>
            <a:ext cx="9314662" cy="105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83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zh-TW" altLang="en-US" sz="9000" b="1" kern="1200" cap="none" spc="0">
          <a:ln w="18000">
            <a:solidFill>
              <a:srgbClr val="C00000"/>
            </a:solidFill>
            <a:prstDash val="solid"/>
            <a:miter lim="800000"/>
          </a:ln>
          <a:solidFill>
            <a:schemeClr val="bg1"/>
          </a:solidFill>
          <a:effectLst>
            <a:outerShdw blurRad="25500" dist="23000" dir="7020000" algn="tl">
              <a:srgbClr val="000000">
                <a:alpha val="50000"/>
              </a:srgbClr>
            </a:outerShdw>
          </a:effectLst>
          <a:latin typeface="華康正顏楷體W9" pitchFamily="65" charset="-120"/>
          <a:ea typeface="華康正顏楷體W9" pitchFamily="65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:\Documents and Settings\思蓉\Local Settings\Temporary Internet Files\Content.IE5\VDGCRLV1\MC900441377[2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4657">
            <a:off x="-180595" y="1498542"/>
            <a:ext cx="2403813" cy="244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猴子生態觀察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822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謝謝觀賞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14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5</Words>
  <Application>Microsoft Office PowerPoint</Application>
  <PresentationFormat>如螢幕大小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猴子生態觀察</vt:lpstr>
      <vt:lpstr>謝謝觀賞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松鼠生態觀察</dc:title>
  <dc:creator>e052</dc:creator>
  <cp:lastModifiedBy>e052</cp:lastModifiedBy>
  <cp:revision>19</cp:revision>
  <dcterms:created xsi:type="dcterms:W3CDTF">2012-11-26T09:08:46Z</dcterms:created>
  <dcterms:modified xsi:type="dcterms:W3CDTF">2012-11-30T01:44:03Z</dcterms:modified>
</cp:coreProperties>
</file>