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5588" cy="6859588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317" autoAdjust="0"/>
  </p:normalViewPr>
  <p:slideViewPr>
    <p:cSldViewPr>
      <p:cViewPr varScale="1">
        <p:scale>
          <a:sx n="50" d="100"/>
          <a:sy n="50" d="100"/>
        </p:scale>
        <p:origin x="-499" y="-82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16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7788"/>
            <a:ext cx="64023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7D6B2-8D19-4E2F-9750-8C7E6AB0395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7327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35BEA-A924-4497-BD8F-C769E269A74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167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32575" y="274638"/>
            <a:ext cx="2057400" cy="58547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24562" cy="58547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1E4C5-980E-4095-97A9-A686233AE66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9411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F26CE-DB4D-4759-8C4E-1447BD4C59F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847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8488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3987" cy="1501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37104-73C5-457E-A6E3-2AEF45C5367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066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40187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1775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C462F-F73B-4A1D-8231-440D636B8E8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6856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11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661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6613" y="2174875"/>
            <a:ext cx="4041775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EC4D2-C1AB-412E-87B6-D18F3ACA86C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530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86433-77CA-4CEC-A2A2-050ADD63ABA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3518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47083-530B-4621-AD9A-BCBA28F923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260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3338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A66C6-F67F-42CA-9E06-CA4E8BF8481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8648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2188"/>
            <a:ext cx="5487987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8925"/>
            <a:ext cx="5487987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677B4-03B6-4619-8210-49C86FDE641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1897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343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8" tIns="45724" rIns="91448" bIns="457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34362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5225"/>
            <a:ext cx="213518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>
            <a:lvl1pPr defTabSz="915988"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71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>
            <a:lvl1pPr algn="ctr" defTabSz="915988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4788" y="6245225"/>
            <a:ext cx="213518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8" tIns="45724" rIns="91448" bIns="4572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400"/>
            </a:lvl1pPr>
          </a:lstStyle>
          <a:p>
            <a:fld id="{A019F586-D56F-43F8-87E7-9901A280131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defTabSz="915988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defTabSz="915988" rtl="0" fontAlgn="base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5988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7013" algn="l" defTabSz="915988" rtl="0" fontAlgn="base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601788" indent="-230188" algn="l" defTabSz="915988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598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91598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91598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91598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91598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98538"/>
            <a:ext cx="9145588" cy="5003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7850" y="2735263"/>
            <a:ext cx="7989888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2134" tIns="71067" rIns="142134" bIns="71067">
            <a:spAutoFit/>
          </a:bodyPr>
          <a:lstStyle>
            <a:lvl1pPr defTabSz="915988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11200" defTabSz="915988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420813" defTabSz="915988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2132013" defTabSz="915988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843213" defTabSz="915988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3300413" defTabSz="915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3757613" defTabSz="915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4214813" defTabSz="915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4672013" defTabSz="915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TW" sz="6200">
                <a:latin typeface="Arial Rounded MT Bold" pitchFamily="34" charset="0"/>
              </a:rPr>
              <a:t>To My Dear Friends…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C90007894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43000"/>
            <a:ext cx="1781175" cy="26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9000"/>
                  </a:srgbClr>
                </a:solidFill>
              </a14:hiddenFill>
            </a:ext>
          </a:extLst>
        </p:spPr>
      </p:pic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0" y="0"/>
            <a:ext cx="9145588" cy="6859588"/>
            <a:chOff x="0" y="0"/>
            <a:chExt cx="4309" cy="2177"/>
          </a:xfrm>
        </p:grpSpPr>
        <p:pic>
          <p:nvPicPr>
            <p:cNvPr id="3076" name="Picture 4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8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5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9" name="Picture 7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3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89"/>
              <a:ext cx="227" cy="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1" name="Picture 9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71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10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05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3" name="Picture 11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3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4" name="Picture 12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41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5" name="Picture 13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59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6" name="Picture 14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7" name="Picture 15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8" name="Picture 16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9" name="Picture 17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0" name="Picture 18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1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1" name="Picture 19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8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2" name="Picture 20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4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3" name="Picture 21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4" name="Picture 22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5" name="Picture 23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6" name="Picture 24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7" name="Picture 25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8" name="Picture 26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8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99" name="Picture 27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4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0" name="Picture 28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1" name="Picture 29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2" name="Picture 30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3" name="Picture 31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0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4" name="Picture 32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218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5" name="Picture 33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435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6" name="Picture 34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653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7" name="Picture 35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089"/>
              <a:ext cx="227" cy="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8" name="Picture 36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871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09" name="Picture 37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305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0" name="Picture 38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523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1" name="Picture 39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741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2" name="Picture 40" descr="聖誕卡02b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" y="1959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113" name="Group 41"/>
            <p:cNvGrpSpPr>
              <a:grpSpLocks/>
            </p:cNvGrpSpPr>
            <p:nvPr/>
          </p:nvGrpSpPr>
          <p:grpSpPr bwMode="auto">
            <a:xfrm>
              <a:off x="226" y="1959"/>
              <a:ext cx="3630" cy="218"/>
              <a:chOff x="248" y="1959"/>
              <a:chExt cx="3630" cy="218"/>
            </a:xfrm>
          </p:grpSpPr>
          <p:pic>
            <p:nvPicPr>
              <p:cNvPr id="3114" name="Picture 42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5" name="Picture 43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6" name="Picture 44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7" name="Picture 45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6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8" name="Picture 46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9" name="Picture 47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9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0" name="Picture 48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6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1" name="Picture 49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62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2" name="Picture 50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9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3" name="Picture 51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0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4" name="Picture 52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6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5" name="Picture 53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6" name="Picture 54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9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7" name="Picture 55" descr="聖誕卡02a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4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8" name="Picture 56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1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9" name="Picture 57" descr="聖誕卡02b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7" y="1959"/>
                <a:ext cx="227" cy="2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130" name="Picture 58" descr="聖誕卡02a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" y="1959"/>
              <a:ext cx="227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</Words>
  <Application>Microsoft Office PowerPoint</Application>
  <PresentationFormat>自訂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新細明體</vt:lpstr>
      <vt:lpstr>Arial Rounded MT Bold</vt:lpstr>
      <vt:lpstr>預設簡報設計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Administrator</dc:creator>
  <cp:lastModifiedBy>user</cp:lastModifiedBy>
  <cp:revision>4</cp:revision>
  <dcterms:created xsi:type="dcterms:W3CDTF">2011-02-25T08:56:52Z</dcterms:created>
  <dcterms:modified xsi:type="dcterms:W3CDTF">2013-05-08T01:44:04Z</dcterms:modified>
</cp:coreProperties>
</file>