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4" r:id="rId2"/>
    <p:sldId id="259" r:id="rId3"/>
    <p:sldId id="263" r:id="rId4"/>
    <p:sldId id="261" r:id="rId5"/>
    <p:sldId id="262" r:id="rId6"/>
    <p:sldId id="258" r:id="rId7"/>
    <p:sldId id="265" r:id="rId8"/>
  </p:sldIdLst>
  <p:sldSz cx="9144000" cy="6858000" type="screen4x3"/>
  <p:notesSz cx="6858000" cy="9144000"/>
  <p:photoAlbum layout="2pic" frame="frameStyle2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993300"/>
    <a:srgbClr val="FFFF66"/>
    <a:srgbClr val="FFCC66"/>
    <a:srgbClr val="FFCC99"/>
    <a:srgbClr val="FFCCFF"/>
    <a:srgbClr val="FFFF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0" autoAdjust="0"/>
    <p:restoredTop sz="94660"/>
  </p:normalViewPr>
  <p:slideViewPr>
    <p:cSldViewPr>
      <p:cViewPr>
        <p:scale>
          <a:sx n="43" d="100"/>
          <a:sy n="43" d="100"/>
        </p:scale>
        <p:origin x="-38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3651A3-DB62-4F3C-8097-311D0E32D76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52621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FB9D50-FE70-4A8A-86E3-3F3869D127F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688134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9137C99B-4DF0-4DD9-A849-537A4B998060}" type="slidenum">
              <a:rPr lang="en-US" altLang="zh-TW"/>
              <a:pPr/>
              <a:t>‹#›</a:t>
            </a:fld>
            <a:endParaRPr lang="en-US" altLang="zh-TW"/>
          </a:p>
        </p:txBody>
      </p:sp>
      <p:pic>
        <p:nvPicPr>
          <p:cNvPr id="7175" name="Picture 7" descr="MPj04389470000[1]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88" y="2600325"/>
            <a:ext cx="6400800" cy="425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20114D-422E-4411-AD16-59F02E6D2BF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476907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30988" y="274638"/>
            <a:ext cx="2057400" cy="621188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1388" cy="621188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72908C-84F1-499C-BF5E-EED5055EBFD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462164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79CDC1-3987-4A26-9252-EB02963FE31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7275094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7CE0FF-4106-4796-B3CE-ADEF77EA61B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929897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958975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58975"/>
            <a:ext cx="4040188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AB3D86-8EF0-48FE-8B24-359A77FA1D8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5462906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59D54D-290B-4A13-BBE5-C5762286792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4313659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B8E6EC-CCD8-4932-8EF3-51D25FDACA2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2808871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D62E1A-BF1F-48F5-874E-297E58D077F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03105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780C31-1B97-4BBD-8F7E-F383BE5967E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1370691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ED2DD9-D2CC-4A68-AA20-1A30D26915F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8748035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311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8975"/>
            <a:ext cx="8231188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79388" y="61658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29D43F-6C09-4C49-8A33-77F090106DD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1042" name="Line 18"/>
          <p:cNvSpPr>
            <a:spLocks noChangeShapeType="1"/>
          </p:cNvSpPr>
          <p:nvPr userDrawn="1"/>
        </p:nvSpPr>
        <p:spPr bwMode="auto">
          <a:xfrm>
            <a:off x="461963" y="1412875"/>
            <a:ext cx="8231187" cy="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294313" y="4611688"/>
            <a:ext cx="3670300" cy="213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3000"/>
              </a:spcBef>
            </a:pPr>
            <a:r>
              <a:rPr lang="zh-TW" altLang="en-US" sz="55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九井</a:t>
            </a:r>
          </a:p>
          <a:p>
            <a:pPr>
              <a:spcBef>
                <a:spcPct val="23000"/>
              </a:spcBef>
            </a:pPr>
            <a:r>
              <a:rPr lang="zh-TW" altLang="en-US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邀請您一起來品嚐</a:t>
            </a:r>
          </a:p>
          <a:p>
            <a:pPr>
              <a:spcBef>
                <a:spcPct val="23000"/>
              </a:spcBef>
            </a:pPr>
            <a:r>
              <a:rPr lang="zh-TW" altLang="en-US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日期：</a:t>
            </a:r>
            <a:r>
              <a:rPr lang="en-US" altLang="zh-TW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12</a:t>
            </a:r>
            <a:r>
              <a:rPr lang="zh-TW" altLang="en-US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月</a:t>
            </a:r>
            <a:r>
              <a:rPr lang="en-US" altLang="zh-TW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10</a:t>
            </a:r>
            <a:r>
              <a:rPr lang="zh-TW" altLang="en-US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>
                <a:latin typeface="新細明體" charset="-120"/>
              </a:rPr>
              <a:t>新品上市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958975"/>
            <a:ext cx="8231188" cy="4527550"/>
          </a:xfrm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以最自然的烹調方式</a:t>
            </a:r>
          </a:p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讓喜愛美食的你</a:t>
            </a:r>
          </a:p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品嚐到最鮮嫩多汁的</a:t>
            </a:r>
          </a:p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日本</a:t>
            </a:r>
            <a:r>
              <a:rPr lang="en-US" altLang="zh-TW" sz="3200">
                <a:latin typeface="新細明體" charset="-120"/>
              </a:rPr>
              <a:t>12A</a:t>
            </a:r>
            <a:r>
              <a:rPr lang="zh-TW" altLang="en-US" sz="3200">
                <a:latin typeface="新細明體" charset="-120"/>
              </a:rPr>
              <a:t>頂級和牛</a:t>
            </a:r>
          </a:p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滿足你挑剔的味蕾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嚴選食材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FontTx/>
              <a:buNone/>
            </a:pPr>
            <a:r>
              <a:rPr lang="zh-TW" altLang="en-US">
                <a:latin typeface="新細明體" charset="-120"/>
              </a:rPr>
              <a:t>由日本空運來台的</a:t>
            </a:r>
          </a:p>
          <a:p>
            <a:pPr algn="ctr">
              <a:buFontTx/>
              <a:buNone/>
            </a:pPr>
            <a:r>
              <a:rPr lang="en-US" altLang="zh-TW">
                <a:latin typeface="新細明體" charset="-120"/>
              </a:rPr>
              <a:t>12A</a:t>
            </a:r>
            <a:r>
              <a:rPr lang="zh-TW" altLang="en-US">
                <a:latin typeface="新細明體" charset="-120"/>
              </a:rPr>
              <a:t>頂級和牛</a:t>
            </a:r>
          </a:p>
          <a:p>
            <a:pPr algn="ctr">
              <a:buFontTx/>
              <a:buNone/>
            </a:pPr>
            <a:r>
              <a:rPr lang="zh-TW" altLang="en-US">
                <a:latin typeface="新細明體" charset="-120"/>
              </a:rPr>
              <a:t>油脂分布細緻均勻</a:t>
            </a:r>
          </a:p>
          <a:p>
            <a:pPr algn="ctr">
              <a:buFontTx/>
              <a:buNone/>
            </a:pPr>
            <a:r>
              <a:rPr lang="zh-TW" altLang="en-US">
                <a:latin typeface="新細明體" charset="-120"/>
              </a:rPr>
              <a:t>搭配產地直送的新鮮時蔬</a:t>
            </a:r>
          </a:p>
          <a:p>
            <a:pPr algn="ctr">
              <a:buFontTx/>
              <a:buNone/>
            </a:pPr>
            <a:r>
              <a:rPr lang="zh-TW" altLang="en-US">
                <a:latin typeface="新細明體" charset="-120"/>
              </a:rPr>
              <a:t>佐以松露鵝肝醬</a:t>
            </a:r>
          </a:p>
          <a:p>
            <a:pPr algn="ctr">
              <a:buFontTx/>
              <a:buNone/>
            </a:pPr>
            <a:endParaRPr lang="en-US" altLang="zh-TW">
              <a:latin typeface="新細明體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主廚料理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TW" altLang="en-US">
                <a:latin typeface="新細明體" charset="-120"/>
              </a:rPr>
              <a:t>歡迎來自日本的大廚</a:t>
            </a:r>
            <a:br>
              <a:rPr lang="zh-TW" altLang="en-US">
                <a:latin typeface="新細明體" charset="-120"/>
              </a:rPr>
            </a:br>
            <a:r>
              <a:rPr lang="zh-TW" altLang="en-US" sz="9000">
                <a:latin typeface="新細明體" charset="-120"/>
              </a:rPr>
              <a:t>須赫洋介</a:t>
            </a:r>
          </a:p>
          <a:p>
            <a:r>
              <a:rPr lang="zh-TW" altLang="en-US">
                <a:latin typeface="新細明體" charset="-120"/>
              </a:rPr>
              <a:t>現場示範</a:t>
            </a:r>
            <a:br>
              <a:rPr lang="zh-TW" altLang="en-US">
                <a:latin typeface="新細明體" charset="-120"/>
              </a:rPr>
            </a:br>
            <a:r>
              <a:rPr lang="zh-TW" altLang="en-US" sz="5000">
                <a:latin typeface="新細明體" charset="-120"/>
              </a:rPr>
              <a:t>碳烤</a:t>
            </a:r>
            <a:r>
              <a:rPr lang="en-US" altLang="zh-TW" sz="5000" i="1">
                <a:latin typeface="Times New Roman" pitchFamily="18" charset="0"/>
              </a:rPr>
              <a:t>12</a:t>
            </a:r>
            <a:r>
              <a:rPr lang="en-US" altLang="zh-TW" sz="5000">
                <a:latin typeface="ParkAvenue BT" pitchFamily="66" charset="0"/>
              </a:rPr>
              <a:t>A</a:t>
            </a:r>
            <a:r>
              <a:rPr lang="zh-TW" altLang="en-US" sz="5000">
                <a:latin typeface="新細明體" charset="-120"/>
              </a:rPr>
              <a:t>頂級和牛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優惠活動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TW" altLang="en-US">
                <a:latin typeface="新細明體" charset="-120"/>
              </a:rPr>
              <a:t>促銷期間：</a:t>
            </a:r>
            <a:r>
              <a:rPr lang="en-US" altLang="zh-TW">
                <a:latin typeface="新細明體" charset="-120"/>
              </a:rPr>
              <a:t>12/24 ~ 12/31</a:t>
            </a:r>
          </a:p>
          <a:p>
            <a:r>
              <a:rPr lang="zh-TW" altLang="en-US">
                <a:latin typeface="新細明體" charset="-120"/>
              </a:rPr>
              <a:t>地點：九井餐廳</a:t>
            </a:r>
          </a:p>
          <a:p>
            <a:r>
              <a:rPr lang="zh-TW" altLang="en-US">
                <a:latin typeface="新細明體" charset="-120"/>
              </a:rPr>
              <a:t>售價：每客 </a:t>
            </a:r>
            <a:r>
              <a:rPr lang="en-US" altLang="zh-TW">
                <a:latin typeface="新細明體" charset="-120"/>
              </a:rPr>
              <a:t>$ 3,600</a:t>
            </a:r>
          </a:p>
          <a:p>
            <a:r>
              <a:rPr lang="zh-TW" altLang="en-US">
                <a:latin typeface="新細明體" charset="-120"/>
              </a:rPr>
              <a:t>份數：每日限量</a:t>
            </a:r>
            <a:r>
              <a:rPr lang="en-US" altLang="zh-TW">
                <a:latin typeface="新細明體" charset="-120"/>
              </a:rPr>
              <a:t>20</a:t>
            </a:r>
            <a:r>
              <a:rPr lang="zh-TW" altLang="en-US">
                <a:latin typeface="新細明體" charset="-120"/>
              </a:rPr>
              <a:t>份</a:t>
            </a:r>
          </a:p>
          <a:p>
            <a:endParaRPr lang="zh-TW" altLang="en-US">
              <a:latin typeface="新細明體" charset="-120"/>
            </a:endParaRPr>
          </a:p>
          <a:p>
            <a:endParaRPr lang="en-US" altLang="zh-TW">
              <a:latin typeface="新細明體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贊助單位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TW" altLang="en-US">
                <a:latin typeface="新細明體" charset="-120"/>
              </a:rPr>
              <a:t>交通部觀光局</a:t>
            </a:r>
            <a:br>
              <a:rPr lang="zh-TW" altLang="en-US">
                <a:latin typeface="新細明體" charset="-120"/>
              </a:rPr>
            </a:br>
            <a:r>
              <a:rPr lang="en-US" altLang="zh-TW" sz="2800">
                <a:latin typeface="新細明體" charset="-120"/>
              </a:rPr>
              <a:t>http://www.taiwan.net.tw/</a:t>
            </a:r>
            <a:r>
              <a:rPr lang="en-US" altLang="zh-TW">
                <a:latin typeface="新細明體" charset="-120"/>
              </a:rPr>
              <a:t> </a:t>
            </a:r>
          </a:p>
          <a:p>
            <a:r>
              <a:rPr lang="zh-TW" altLang="en-US">
                <a:latin typeface="新細明體" charset="-120"/>
              </a:rPr>
              <a:t>行政院農委會</a:t>
            </a:r>
            <a:br>
              <a:rPr lang="zh-TW" altLang="en-US">
                <a:latin typeface="新細明體" charset="-120"/>
              </a:rPr>
            </a:br>
            <a:r>
              <a:rPr lang="en-US" altLang="zh-TW" sz="2800">
                <a:latin typeface="新細明體" charset="-120"/>
              </a:rPr>
              <a:t>http://www.coa.gov.tw/</a:t>
            </a:r>
          </a:p>
          <a:p>
            <a:r>
              <a:rPr lang="zh-TW" altLang="en-US">
                <a:latin typeface="新細明體" charset="-120"/>
              </a:rPr>
              <a:t>台灣福爾摩莎廚藝美食協會</a:t>
            </a:r>
            <a:br>
              <a:rPr lang="zh-TW" altLang="en-US">
                <a:latin typeface="新細明體" charset="-120"/>
              </a:rPr>
            </a:br>
            <a:r>
              <a:rPr lang="en-US" altLang="zh-TW" sz="2800">
                <a:latin typeface="新細明體" charset="-120"/>
              </a:rPr>
              <a:t>http://www.formosacooking.com.tw/</a:t>
            </a:r>
            <a:r>
              <a:rPr lang="en-US" altLang="zh-TW">
                <a:latin typeface="新細明體" charset="-12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誠摯感謝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zh-TW" altLang="en-US">
                <a:latin typeface="新細明體" charset="-120"/>
                <a:ea typeface="華康中圓體" pitchFamily="49" charset="-120"/>
              </a:rPr>
              <a:t>感謝各位蒞臨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zh-TW" altLang="en-US" sz="7000">
                <a:latin typeface="新細明體" charset="-120"/>
                <a:ea typeface="華康行書體" pitchFamily="65" charset="-120"/>
              </a:rPr>
              <a:t>九井</a:t>
            </a:r>
            <a:r>
              <a:rPr lang="zh-TW" altLang="en-US">
                <a:latin typeface="新細明體" charset="-120"/>
                <a:ea typeface="華康中圓體" pitchFamily="49" charset="-120"/>
              </a:rPr>
              <a:t>  </a:t>
            </a:r>
            <a:r>
              <a:rPr lang="zh-TW" altLang="en-US" sz="5000">
                <a:latin typeface="新細明體" charset="-120"/>
                <a:ea typeface="華康中圓體" pitchFamily="49" charset="-120"/>
              </a:rPr>
              <a:t>新品發表會</a:t>
            </a:r>
          </a:p>
          <a:p>
            <a:pPr algn="r">
              <a:spcBef>
                <a:spcPct val="50000"/>
              </a:spcBef>
              <a:buFontTx/>
              <a:buNone/>
            </a:pPr>
            <a:endParaRPr lang="zh-TW" altLang="en-US">
              <a:latin typeface="新細明體" charset="-120"/>
              <a:ea typeface="華康中圓體" pitchFamily="49" charset="-120"/>
            </a:endParaRPr>
          </a:p>
          <a:p>
            <a:pPr algn="r">
              <a:spcBef>
                <a:spcPct val="50000"/>
              </a:spcBef>
              <a:buFontTx/>
              <a:buNone/>
            </a:pPr>
            <a:r>
              <a:rPr lang="en-US" altLang="zh-TW">
                <a:latin typeface="新細明體" charset="-120"/>
                <a:ea typeface="華康中圓體" pitchFamily="49" charset="-120"/>
              </a:rPr>
              <a:t>~Thank you~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</TotalTime>
  <Words>131</Words>
  <Application>Microsoft Office PowerPoint</Application>
  <PresentationFormat>如螢幕大小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預設簡報設計</vt:lpstr>
      <vt:lpstr>PowerPoint 簡報</vt:lpstr>
      <vt:lpstr>新品上市</vt:lpstr>
      <vt:lpstr>嚴選食材</vt:lpstr>
      <vt:lpstr>主廚料理</vt:lpstr>
      <vt:lpstr>優惠活動</vt:lpstr>
      <vt:lpstr>贊助單位</vt:lpstr>
      <vt:lpstr>誠摯感謝</vt:lpstr>
    </vt:vector>
  </TitlesOfParts>
  <Company>CMT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user</cp:lastModifiedBy>
  <cp:revision>48</cp:revision>
  <dcterms:created xsi:type="dcterms:W3CDTF">2009-12-03T11:09:42Z</dcterms:created>
  <dcterms:modified xsi:type="dcterms:W3CDTF">2014-10-28T08:45:44Z</dcterms:modified>
</cp:coreProperties>
</file>