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3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6" r:id="rId9"/>
    <p:sldId id="273" r:id="rId10"/>
    <p:sldId id="262" r:id="rId11"/>
    <p:sldId id="264" r:id="rId12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99FF"/>
    <a:srgbClr val="FEF544"/>
    <a:srgbClr val="627717"/>
    <a:srgbClr val="CCECFF"/>
    <a:srgbClr val="009900"/>
    <a:srgbClr val="66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656" autoAdjust="0"/>
  </p:normalViewPr>
  <p:slideViewPr>
    <p:cSldViewPr>
      <p:cViewPr>
        <p:scale>
          <a:sx n="50" d="100"/>
          <a:sy n="50" d="100"/>
        </p:scale>
        <p:origin x="-1416" y="-422"/>
      </p:cViewPr>
      <p:guideLst>
        <p:guide orient="horz" pos="3113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256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D26D53-1EAD-49B4-BD74-2A996D63073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487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2438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0099CC">
                  <a:gamma/>
                  <a:tint val="4588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pic>
        <p:nvPicPr>
          <p:cNvPr id="4161" name="Picture 65" descr="j043111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0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5" name="Picture 29" descr="MPj04276760000[1]"/>
          <p:cNvPicPr>
            <a:picLocks noChangeAspect="1" noChangeArrowheads="1"/>
          </p:cNvPicPr>
          <p:nvPr userDrawn="1"/>
        </p:nvPicPr>
        <p:blipFill>
          <a:blip r:embed="rId3">
            <a:lum bright="36000" contras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>
            <a:fillRect/>
          </a:stretch>
        </p:blipFill>
        <p:spPr bwMode="auto">
          <a:xfrm>
            <a:off x="5770563" y="3357563"/>
            <a:ext cx="3373437" cy="347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92375"/>
            <a:ext cx="7772400" cy="20161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724400"/>
            <a:ext cx="6400800" cy="13684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28849060-FCD9-42F0-B8FA-72A020E976C0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2343448E-4979-4D67-95D2-1C4E799AE35D}" type="slidenum">
              <a:rPr lang="en-US" altLang="zh-TW"/>
              <a:pPr/>
              <a:t>‹#›</a:t>
            </a:fld>
            <a:endParaRPr lang="en-US" altLang="zh-TW"/>
          </a:p>
        </p:txBody>
      </p:sp>
      <p:pic>
        <p:nvPicPr>
          <p:cNvPr id="4135" name="Picture 39" descr="MPj04230310000[1]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90"/>
          <a:stretch>
            <a:fillRect/>
          </a:stretch>
        </p:blipFill>
        <p:spPr bwMode="auto">
          <a:xfrm>
            <a:off x="0" y="0"/>
            <a:ext cx="3200400" cy="242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Rectangle 8"/>
          <p:cNvSpPr>
            <a:spLocks noChangeArrowheads="1"/>
          </p:cNvSpPr>
          <p:nvPr userDrawn="1"/>
        </p:nvSpPr>
        <p:spPr bwMode="auto">
          <a:xfrm>
            <a:off x="0" y="2362200"/>
            <a:ext cx="9144000" cy="152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144" name="Line 48"/>
          <p:cNvSpPr>
            <a:spLocks noChangeShapeType="1"/>
          </p:cNvSpPr>
          <p:nvPr userDrawn="1"/>
        </p:nvSpPr>
        <p:spPr bwMode="auto">
          <a:xfrm>
            <a:off x="0" y="2286000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D3D2F2-C5FA-4B65-8870-BC92AE53A1F4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A4178-546D-4D7E-869A-FB6CA812FC1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878289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286500" y="82550"/>
            <a:ext cx="1819275" cy="604361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27088" y="82550"/>
            <a:ext cx="5307012" cy="604361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02A02F-B4E5-4775-A662-E2BA3A965F5E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FAD4B-1F41-47C3-8DD2-960D54C54BB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709050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38225" y="82550"/>
            <a:ext cx="7067550" cy="90805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827088" y="1125538"/>
            <a:ext cx="7273925" cy="50006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4817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3DE634-C386-46A7-893B-9F973DF4AF37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481763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4817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7F85B0-9EC1-4E75-B542-8F5B99D6FD7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0062858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48D89B-EC41-4BAE-8EC2-22188CD75091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5D9719-3075-44FB-8C1C-DAE367B03A8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832124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BC2694-A3D7-4743-8240-E0BB5D7E5B15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2A0C8-759B-4BCA-99D2-0DA6E304C78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766103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27088" y="1125538"/>
            <a:ext cx="3560762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40250" y="1125538"/>
            <a:ext cx="3560763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258EC-47F7-485C-8842-DECB259F3FB7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5F8C3-8EEF-4939-A9BA-4A7215EE63D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060622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57E66D-06E8-46DE-B725-CAD8B9265E36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79191-7776-4CAD-B6B1-5DCC170B511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1652152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E1A4E-3ECC-4BD5-ABB5-729A66DFBA3B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27B4F-1CAD-4633-B438-D1A85241113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9973789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200C40-C734-46D1-BCC1-D479A2C47025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8919F-1F48-4BDC-A015-267E6363D8A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7960287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6F01EF-C999-4CD9-8B1B-76B696077B10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A80C6-B9AD-435A-8A63-3314C9270F1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6144348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B5CFD-92DC-42F7-9819-032143F5EB35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DBE6F-0425-43E3-957B-C424D265C1A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9405133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7" name="Picture 55" descr="未命名 - 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5" name="Picture 53" descr="未命名 - 5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603625"/>
            <a:ext cx="1944687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01" name="Rectangle 29"/>
          <p:cNvSpPr>
            <a:spLocks noChangeArrowheads="1"/>
          </p:cNvSpPr>
          <p:nvPr userDrawn="1"/>
        </p:nvSpPr>
        <p:spPr bwMode="auto">
          <a:xfrm>
            <a:off x="0" y="6453188"/>
            <a:ext cx="9144000" cy="404812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0099CC">
                  <a:gamma/>
                  <a:shade val="57647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102" name="Line 30"/>
          <p:cNvSpPr>
            <a:spLocks noChangeShapeType="1"/>
          </p:cNvSpPr>
          <p:nvPr userDrawn="1"/>
        </p:nvSpPr>
        <p:spPr bwMode="auto">
          <a:xfrm>
            <a:off x="3175" y="6453188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103" name="Line 31"/>
          <p:cNvSpPr>
            <a:spLocks noChangeShapeType="1"/>
          </p:cNvSpPr>
          <p:nvPr userDrawn="1"/>
        </p:nvSpPr>
        <p:spPr bwMode="auto">
          <a:xfrm>
            <a:off x="0" y="6499225"/>
            <a:ext cx="914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38225" y="82550"/>
            <a:ext cx="706755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3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125538"/>
            <a:ext cx="7273925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81763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005BA3-2007-4D64-946E-0AAEA25DE7D7}" type="datetime1">
              <a:rPr lang="zh-TW" altLang="en-US"/>
              <a:pPr/>
              <a:t>2014/10/28</a:t>
            </a:fld>
            <a:endParaRPr lang="en-US" altLang="zh-TW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81763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81763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CC209CA7-9090-4FD0-B2AE-D3800F7054C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9pPr>
    </p:titleStyle>
    <p:bodyStyle>
      <a:lvl1pPr marL="450850" indent="-450850" algn="l" rtl="0" fontAlgn="base">
        <a:lnSpc>
          <a:spcPct val="130000"/>
        </a:lnSpc>
        <a:spcBef>
          <a:spcPct val="20000"/>
        </a:spcBef>
        <a:spcAft>
          <a:spcPct val="0"/>
        </a:spcAft>
        <a:buSzPct val="85000"/>
        <a:buFont typeface="Wingdings" pitchFamily="2" charset="2"/>
        <a:buChar char="v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1076325" indent="-446088" algn="l" rtl="0" fontAlgn="base">
        <a:lnSpc>
          <a:spcPct val="130000"/>
        </a:lnSpc>
        <a:spcBef>
          <a:spcPct val="20000"/>
        </a:spcBef>
        <a:spcAft>
          <a:spcPct val="0"/>
        </a:spcAft>
        <a:buSzPct val="80000"/>
        <a:buFont typeface="Wingdings" pitchFamily="2" charset="2"/>
        <a:buChar char="ü"/>
        <a:defRPr kumimoji="1" sz="2800" b="1">
          <a:solidFill>
            <a:schemeClr val="tx1"/>
          </a:solidFill>
          <a:latin typeface="+mn-lt"/>
          <a:ea typeface="+mn-ea"/>
        </a:defRPr>
      </a:lvl2pPr>
      <a:lvl3pPr marL="1484313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8923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3002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7574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32146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6718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41290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/>
              <a:t>推甄履歷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TW" altLang="en-US"/>
              <a:t>星光中學</a:t>
            </a:r>
          </a:p>
          <a:p>
            <a:pPr>
              <a:lnSpc>
                <a:spcPct val="120000"/>
              </a:lnSpc>
            </a:pPr>
            <a:r>
              <a:rPr lang="zh-TW" altLang="en-US"/>
              <a:t>趙子琳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得獎紀錄</a:t>
            </a:r>
          </a:p>
        </p:txBody>
      </p:sp>
      <p:graphicFrame>
        <p:nvGraphicFramePr>
          <p:cNvPr id="16545" name="Group 161"/>
          <p:cNvGraphicFramePr>
            <a:graphicFrameLocks noGrp="1"/>
          </p:cNvGraphicFramePr>
          <p:nvPr>
            <p:ph type="tbl" idx="1"/>
          </p:nvPr>
        </p:nvGraphicFramePr>
        <p:xfrm>
          <a:off x="468313" y="1292225"/>
          <a:ext cx="8207375" cy="4224338"/>
        </p:xfrm>
        <a:graphic>
          <a:graphicData uri="http://schemas.openxmlformats.org/drawingml/2006/table">
            <a:tbl>
              <a:tblPr/>
              <a:tblGrid>
                <a:gridCol w="5616575"/>
                <a:gridCol w="2590800"/>
              </a:tblGrid>
              <a:tr h="279400"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項目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成績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180975"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全國高中職組啦啦隊大賽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第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1</a:t>
                      </a: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全縣反盜版海報設計比賽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第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2</a:t>
                      </a: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619125"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校際網頁設計比賽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第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3</a:t>
                      </a: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19125"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校際英文演說比賽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第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3</a:t>
                      </a: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604838"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校際飲料調酒比賽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第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5</a:t>
                      </a: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4838"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校際英文作文比賽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5000"/>
                        <a:buFont typeface="Wingdings" pitchFamily="2" charset="2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1pPr>
                      <a:lvl2pPr marL="534988" indent="95250">
                        <a:lnSpc>
                          <a:spcPct val="130000"/>
                        </a:lnSpc>
                        <a:spcBef>
                          <a:spcPct val="20000"/>
                        </a:spcBef>
                        <a:buSzPct val="80000"/>
                        <a:buFont typeface="Wingdings" pitchFamily="2" charset="2"/>
                        <a:defRPr kumimoji="1" sz="2400" b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2pPr>
                      <a:lvl3pPr marL="1162050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3pPr>
                      <a:lvl4pPr marL="1570038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4pPr>
                      <a:lvl5pPr marL="1978025" indent="93663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5pPr>
                      <a:lvl6pPr marL="24352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6pPr>
                      <a:lvl7pPr marL="28924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7pPr>
                      <a:lvl8pPr marL="33496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8pPr>
                      <a:lvl9pPr marL="3806825" indent="93663" fontAlgn="base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新細明體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charset="-120"/>
                        </a:rPr>
                        <a:t>佳作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99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16547" name="Text Box 163"/>
          <p:cNvSpPr txBox="1">
            <a:spLocks noChangeArrowheads="1"/>
          </p:cNvSpPr>
          <p:nvPr/>
        </p:nvSpPr>
        <p:spPr bwMode="auto">
          <a:xfrm>
            <a:off x="0" y="6021388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>
                <a:ea typeface="華康細圓體" pitchFamily="49" charset="-120"/>
                <a:hlinkClick r:id="rId2" action="ppaction://hlinksldjump"/>
              </a:rPr>
              <a:t>回目錄</a:t>
            </a:r>
            <a:endParaRPr lang="zh-TW" altLang="en-US">
              <a:ea typeface="華康細圓體" pitchFamily="49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未來學習計畫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b="1">
                <a:latin typeface="新細明體" charset="-120"/>
              </a:rPr>
              <a:t>課業目標：</a:t>
            </a:r>
          </a:p>
          <a:p>
            <a:pPr lvl="1"/>
            <a:r>
              <a:rPr lang="zh-TW" altLang="en-US">
                <a:latin typeface="新細明體" charset="-120"/>
              </a:rPr>
              <a:t>成績保持班上前</a:t>
            </a:r>
            <a:r>
              <a:rPr lang="en-US" altLang="zh-TW">
                <a:latin typeface="新細明體" charset="-120"/>
              </a:rPr>
              <a:t>5</a:t>
            </a:r>
            <a:r>
              <a:rPr lang="zh-TW" altLang="en-US">
                <a:latin typeface="新細明體" charset="-120"/>
              </a:rPr>
              <a:t>名</a:t>
            </a:r>
            <a:endParaRPr lang="zh-TW" altLang="en-US" b="0">
              <a:latin typeface="新細明體" charset="-120"/>
            </a:endParaRPr>
          </a:p>
          <a:p>
            <a:r>
              <a:rPr lang="zh-TW" altLang="en-US" b="1">
                <a:latin typeface="新細明體" charset="-120"/>
              </a:rPr>
              <a:t>語言學習目標：</a:t>
            </a:r>
          </a:p>
          <a:p>
            <a:pPr lvl="1"/>
            <a:r>
              <a:rPr lang="zh-TW" altLang="en-US">
                <a:latin typeface="新細明體" charset="-120"/>
              </a:rPr>
              <a:t>通過全民英檢中高級檢定 </a:t>
            </a:r>
            <a:endParaRPr lang="zh-TW" altLang="en-US" b="0">
              <a:latin typeface="新細明體" charset="-120"/>
            </a:endParaRPr>
          </a:p>
          <a:p>
            <a:r>
              <a:rPr lang="zh-TW" altLang="en-US" b="1">
                <a:latin typeface="新細明體" charset="-120"/>
              </a:rPr>
              <a:t>其他目標：</a:t>
            </a:r>
          </a:p>
          <a:p>
            <a:pPr lvl="1"/>
            <a:r>
              <a:rPr lang="zh-TW" altLang="en-US">
                <a:latin typeface="新細明體" charset="-120"/>
              </a:rPr>
              <a:t>爭取資訊公司工讀機會，預先了解業界實務</a:t>
            </a:r>
            <a:endParaRPr lang="zh-TW" alt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0" y="6021388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>
                <a:ea typeface="華康細圓體" pitchFamily="49" charset="-120"/>
                <a:hlinkClick r:id="rId2" action="ppaction://hlinksldjump"/>
              </a:rPr>
              <a:t>回目錄</a:t>
            </a:r>
            <a:endParaRPr lang="zh-TW" altLang="en-US">
              <a:ea typeface="華康細圓體" pitchFamily="49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簡報內容</a:t>
            </a: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zh-TW" altLang="en-US" sz="3200"/>
              <a:t>個人基本資料</a:t>
            </a:r>
          </a:p>
          <a:p>
            <a:r>
              <a:rPr lang="zh-TW" altLang="en-US" sz="3200"/>
              <a:t>求學過程</a:t>
            </a:r>
          </a:p>
          <a:p>
            <a:r>
              <a:rPr lang="zh-TW" altLang="en-US" sz="3200"/>
              <a:t>幹部經歷</a:t>
            </a:r>
          </a:p>
          <a:p>
            <a:r>
              <a:rPr lang="zh-TW" altLang="en-US" sz="3200"/>
              <a:t>專長 </a:t>
            </a:r>
          </a:p>
          <a:p>
            <a:r>
              <a:rPr lang="zh-TW" altLang="en-US" sz="3200"/>
              <a:t>社團經歷</a:t>
            </a:r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zh-TW" altLang="en-US" sz="3200"/>
              <a:t>志工經歷</a:t>
            </a:r>
          </a:p>
          <a:p>
            <a:r>
              <a:rPr lang="zh-TW" altLang="en-US" sz="3200"/>
              <a:t>檢定與證照</a:t>
            </a:r>
          </a:p>
          <a:p>
            <a:r>
              <a:rPr lang="zh-TW" altLang="en-US" sz="3200"/>
              <a:t>得獎紀錄</a:t>
            </a:r>
          </a:p>
          <a:p>
            <a:r>
              <a:rPr lang="zh-TW" altLang="en-US" sz="3200"/>
              <a:t>未來學習計畫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個人基本資料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姓名：趙子琳 </a:t>
            </a:r>
          </a:p>
          <a:p>
            <a:r>
              <a:rPr lang="zh-TW" altLang="en-US"/>
              <a:t>學歷：</a:t>
            </a:r>
          </a:p>
          <a:p>
            <a:pPr lvl="1"/>
            <a:r>
              <a:rPr lang="zh-TW" altLang="en-US"/>
              <a:t>星光中學</a:t>
            </a:r>
          </a:p>
          <a:p>
            <a:pPr lvl="1"/>
            <a:r>
              <a:rPr lang="zh-TW" altLang="en-US"/>
              <a:t>仁愛國中</a:t>
            </a:r>
          </a:p>
          <a:p>
            <a:pPr lvl="1"/>
            <a:r>
              <a:rPr lang="zh-TW" altLang="en-US"/>
              <a:t>仁愛國小</a:t>
            </a:r>
          </a:p>
          <a:p>
            <a:r>
              <a:rPr lang="zh-TW" altLang="en-US"/>
              <a:t>推甄科系：資訊管理系</a:t>
            </a:r>
          </a:p>
          <a:p>
            <a:endParaRPr lang="en-US" altLang="zh-TW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0" y="6021388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>
                <a:ea typeface="華康細圓體" pitchFamily="49" charset="-120"/>
                <a:hlinkClick r:id="rId2" action="ppaction://hlinksldjump"/>
              </a:rPr>
              <a:t>回目錄</a:t>
            </a:r>
            <a:endParaRPr lang="zh-TW" altLang="en-US">
              <a:ea typeface="華康細圓體" pitchFamily="49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求學過程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>
                <a:latin typeface="新細明體" charset="-120"/>
              </a:rPr>
              <a:t>國小</a:t>
            </a:r>
            <a:r>
              <a:rPr lang="en-US" altLang="zh-TW">
                <a:latin typeface="新細明體" charset="-120"/>
              </a:rPr>
              <a:t>~</a:t>
            </a:r>
            <a:r>
              <a:rPr lang="zh-TW" altLang="en-US">
                <a:latin typeface="新細明體" charset="-120"/>
              </a:rPr>
              <a:t>國中</a:t>
            </a:r>
          </a:p>
          <a:p>
            <a:pPr lvl="1"/>
            <a:r>
              <a:rPr lang="zh-TW" altLang="en-US">
                <a:latin typeface="新細明體" charset="-120"/>
              </a:rPr>
              <a:t>從小喜歡玩</a:t>
            </a:r>
            <a:r>
              <a:rPr lang="zh-TW" altLang="en-US" b="0">
                <a:latin typeface="新細明體" charset="-120"/>
              </a:rPr>
              <a:t>電腦</a:t>
            </a:r>
            <a:r>
              <a:rPr lang="zh-TW" altLang="en-US"/>
              <a:t>，</a:t>
            </a:r>
            <a:r>
              <a:rPr lang="zh-TW" altLang="en-US">
                <a:latin typeface="新細明體" charset="-120"/>
              </a:rPr>
              <a:t>對</a:t>
            </a:r>
            <a:r>
              <a:rPr lang="zh-TW" altLang="en-US" b="0">
                <a:latin typeface="新細明體" charset="-120"/>
              </a:rPr>
              <a:t>資訊</a:t>
            </a:r>
            <a:r>
              <a:rPr lang="zh-TW" altLang="en-US">
                <a:latin typeface="新細明體" charset="-120"/>
              </a:rPr>
              <a:t>很有興趣</a:t>
            </a:r>
          </a:p>
          <a:p>
            <a:r>
              <a:rPr lang="zh-TW" altLang="en-US">
                <a:latin typeface="新細明體" charset="-120"/>
              </a:rPr>
              <a:t>高中</a:t>
            </a:r>
          </a:p>
          <a:p>
            <a:pPr lvl="1"/>
            <a:r>
              <a:rPr lang="zh-TW" altLang="en-US">
                <a:latin typeface="新細明體" charset="-120"/>
              </a:rPr>
              <a:t>利用空閒時間來研讀各種電腦書籍</a:t>
            </a:r>
          </a:p>
          <a:p>
            <a:pPr lvl="1"/>
            <a:r>
              <a:rPr lang="zh-TW" altLang="en-US"/>
              <a:t>考取多項</a:t>
            </a:r>
            <a:r>
              <a:rPr lang="zh-TW" altLang="en-US" b="0"/>
              <a:t>證照</a:t>
            </a:r>
            <a:endParaRPr lang="zh-TW" altLang="en-US">
              <a:latin typeface="新細明體" charset="-12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0" y="6021388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>
                <a:ea typeface="華康細圓體" pitchFamily="49" charset="-120"/>
                <a:hlinkClick r:id="rId2" action="ppaction://hlinksldjump"/>
              </a:rPr>
              <a:t>回目錄</a:t>
            </a:r>
            <a:endParaRPr lang="zh-TW" altLang="en-US">
              <a:ea typeface="華康細圓體" pitchFamily="49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幹部經歷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高一：電腦小老師</a:t>
            </a:r>
          </a:p>
          <a:p>
            <a:pPr lvl="1"/>
            <a:r>
              <a:rPr lang="zh-TW" altLang="en-US"/>
              <a:t>協助解決同學疑問</a:t>
            </a:r>
          </a:p>
          <a:p>
            <a:pPr lvl="1"/>
            <a:r>
              <a:rPr lang="zh-TW" altLang="en-US"/>
              <a:t>協助老師整理教材</a:t>
            </a:r>
          </a:p>
          <a:p>
            <a:r>
              <a:rPr lang="zh-TW" altLang="en-US"/>
              <a:t>高二：體育股長</a:t>
            </a:r>
          </a:p>
          <a:p>
            <a:pPr lvl="1"/>
            <a:r>
              <a:rPr lang="zh-TW" altLang="en-US"/>
              <a:t>帶領全班同學獲得啦啦隊比賽第一名</a:t>
            </a:r>
          </a:p>
          <a:p>
            <a:r>
              <a:rPr lang="zh-TW" altLang="en-US"/>
              <a:t>高三：班長</a:t>
            </a:r>
          </a:p>
          <a:p>
            <a:pPr lvl="1"/>
            <a:r>
              <a:rPr lang="zh-TW" altLang="en-US"/>
              <a:t>帶領同學得到學年精神總錦標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0" y="6021388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>
                <a:ea typeface="華康細圓體" pitchFamily="49" charset="-120"/>
                <a:hlinkClick r:id="rId2" action="ppaction://hlinksldjump"/>
              </a:rPr>
              <a:t>回目錄</a:t>
            </a:r>
            <a:endParaRPr lang="zh-TW" altLang="en-US">
              <a:ea typeface="華康細圓體" pitchFamily="49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專長 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文書處理</a:t>
            </a:r>
          </a:p>
          <a:p>
            <a:r>
              <a:rPr lang="zh-TW" altLang="en-US"/>
              <a:t>程式設計</a:t>
            </a:r>
          </a:p>
          <a:p>
            <a:r>
              <a:rPr lang="zh-TW" altLang="en-US"/>
              <a:t>英文演說</a:t>
            </a:r>
          </a:p>
          <a:p>
            <a:r>
              <a:rPr lang="zh-TW" altLang="en-US"/>
              <a:t>美術設計</a:t>
            </a:r>
          </a:p>
          <a:p>
            <a:r>
              <a:rPr lang="zh-TW" altLang="en-US"/>
              <a:t>舞蹈表演</a:t>
            </a:r>
          </a:p>
          <a:p>
            <a:r>
              <a:rPr lang="zh-TW" altLang="en-US"/>
              <a:t>飲料調酒 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0" y="6021388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>
                <a:ea typeface="華康細圓體" pitchFamily="49" charset="-120"/>
                <a:hlinkClick r:id="rId2" action="ppaction://hlinksldjump"/>
              </a:rPr>
              <a:t>回目錄</a:t>
            </a:r>
            <a:endParaRPr lang="zh-TW" altLang="en-US">
              <a:ea typeface="華康細圓體" pitchFamily="49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社團經歷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數位影像編修社</a:t>
            </a:r>
          </a:p>
          <a:p>
            <a:r>
              <a:rPr lang="zh-TW" altLang="en-US"/>
              <a:t>熱舞社</a:t>
            </a:r>
          </a:p>
          <a:p>
            <a:r>
              <a:rPr lang="zh-TW" altLang="en-US"/>
              <a:t>啦啦隊校隊</a:t>
            </a:r>
          </a:p>
          <a:p>
            <a:r>
              <a:rPr lang="zh-TW" altLang="en-US"/>
              <a:t>飲料調酒社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6021388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>
                <a:ea typeface="華康細圓體" pitchFamily="49" charset="-120"/>
                <a:hlinkClick r:id="rId2" action="ppaction://hlinksldjump"/>
              </a:rPr>
              <a:t>回目錄</a:t>
            </a:r>
            <a:endParaRPr lang="zh-TW" altLang="en-US">
              <a:ea typeface="華康細圓體" pitchFamily="49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志工經歷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台北市立動物園志工</a:t>
            </a:r>
          </a:p>
          <a:p>
            <a:r>
              <a:rPr lang="zh-TW" altLang="en-US"/>
              <a:t>教育部資訊志工</a:t>
            </a:r>
          </a:p>
          <a:p>
            <a:r>
              <a:rPr lang="zh-TW" altLang="en-US"/>
              <a:t>內政部消防署鳳凰志工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0" y="6021388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>
                <a:ea typeface="華康細圓體" pitchFamily="49" charset="-120"/>
                <a:hlinkClick r:id="rId2" action="ppaction://hlinksldjump"/>
              </a:rPr>
              <a:t>回目錄</a:t>
            </a:r>
            <a:endParaRPr lang="zh-TW" altLang="en-US">
              <a:ea typeface="華康細圓體" pitchFamily="49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檢定與證照</a:t>
            </a:r>
          </a:p>
        </p:txBody>
      </p: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0" y="6021388"/>
            <a:ext cx="1152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>
                <a:ea typeface="華康細圓體" pitchFamily="49" charset="-120"/>
                <a:hlinkClick r:id="rId2" action="ppaction://hlinksldjump"/>
              </a:rPr>
              <a:t>回目錄</a:t>
            </a:r>
            <a:endParaRPr lang="zh-TW" altLang="en-US">
              <a:ea typeface="華康細圓體" pitchFamily="49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訂設計">
  <a:themeElements>
    <a:clrScheme name="自訂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訂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訂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</TotalTime>
  <Words>265</Words>
  <Application>Microsoft Office PowerPoint</Application>
  <PresentationFormat>如螢幕大小 (4:3)</PresentationFormat>
  <Paragraphs>82</Paragraphs>
  <Slides>11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6" baseType="lpstr">
      <vt:lpstr>Arial</vt:lpstr>
      <vt:lpstr>新細明體</vt:lpstr>
      <vt:lpstr>Wingdings</vt:lpstr>
      <vt:lpstr>華康細圓體</vt:lpstr>
      <vt:lpstr>自訂設計</vt:lpstr>
      <vt:lpstr>推甄履歷</vt:lpstr>
      <vt:lpstr>簡報內容</vt:lpstr>
      <vt:lpstr>個人基本資料</vt:lpstr>
      <vt:lpstr>求學過程</vt:lpstr>
      <vt:lpstr>幹部經歷</vt:lpstr>
      <vt:lpstr>專長 </vt:lpstr>
      <vt:lpstr>社團經歷</vt:lpstr>
      <vt:lpstr>志工經歷</vt:lpstr>
      <vt:lpstr>檢定與證照</vt:lpstr>
      <vt:lpstr>得獎紀錄</vt:lpstr>
      <vt:lpstr>未來學習計畫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推</dc:title>
  <dc:creator>E063</dc:creator>
  <cp:lastModifiedBy>user</cp:lastModifiedBy>
  <cp:revision>31</cp:revision>
  <dcterms:created xsi:type="dcterms:W3CDTF">2008-09-05T03:52:41Z</dcterms:created>
  <dcterms:modified xsi:type="dcterms:W3CDTF">2014-10-28T09:51:16Z</dcterms:modified>
</cp:coreProperties>
</file>