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4" r:id="rId2"/>
    <p:sldId id="259" r:id="rId3"/>
    <p:sldId id="263" r:id="rId4"/>
    <p:sldId id="261" r:id="rId5"/>
    <p:sldId id="262" r:id="rId6"/>
    <p:sldId id="258" r:id="rId7"/>
    <p:sldId id="265" r:id="rId8"/>
  </p:sldIdLst>
  <p:sldSz cx="9144000" cy="6858000" type="screen4x3"/>
  <p:notesSz cx="6858000" cy="9144000"/>
  <p:photoAlbum layout="2pic" frame="frameStyle2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FFFF"/>
    <a:srgbClr val="FFFF99"/>
    <a:srgbClr val="993300"/>
    <a:srgbClr val="FFCC66"/>
    <a:srgbClr val="FFCC99"/>
    <a:srgbClr val="FFCCFF"/>
    <a:srgbClr val="FFFF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0" autoAdjust="0"/>
    <p:restoredTop sz="94660"/>
  </p:normalViewPr>
  <p:slideViewPr>
    <p:cSldViewPr>
      <p:cViewPr varScale="1">
        <p:scale>
          <a:sx n="70" d="100"/>
          <a:sy n="70" d="100"/>
        </p:scale>
        <p:origin x="-85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63651A3-DB62-4F3C-8097-311D0E32D76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52621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FB9D50-FE70-4A8A-86E3-3F3869D127F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688134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MPj04389470000[1]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844" cy="689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fld id="{9137C99B-4DF0-4DD9-A849-537A4B998060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2" name="匾額 1"/>
          <p:cNvSpPr/>
          <p:nvPr userDrawn="1"/>
        </p:nvSpPr>
        <p:spPr>
          <a:xfrm>
            <a:off x="1331640" y="476672"/>
            <a:ext cx="6552728" cy="1656184"/>
          </a:xfrm>
          <a:prstGeom prst="plaque">
            <a:avLst/>
          </a:prstGeom>
          <a:gradFill flip="none" rotWithShape="1">
            <a:gsLst>
              <a:gs pos="35000">
                <a:srgbClr val="FFFF00">
                  <a:lumMod val="50000"/>
                  <a:lumOff val="50000"/>
                </a:srgbClr>
              </a:gs>
              <a:gs pos="0">
                <a:srgbClr val="FFFF00">
                  <a:lumMod val="50000"/>
                  <a:lumOff val="50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500" dirty="0" smtClean="0">
                <a:solidFill>
                  <a:schemeClr val="tx1"/>
                </a:solidFill>
                <a:latin typeface="華康行書體" panose="03000509000000000000" pitchFamily="65" charset="-120"/>
                <a:ea typeface="華康行書體" panose="03000509000000000000" pitchFamily="65" charset="-120"/>
              </a:rPr>
              <a:t>新品上市</a:t>
            </a:r>
            <a:endParaRPr lang="en-US" altLang="zh-TW" sz="4500" dirty="0" smtClean="0">
              <a:solidFill>
                <a:schemeClr val="tx1"/>
              </a:solidFill>
              <a:latin typeface="華康行書體" panose="03000509000000000000" pitchFamily="65" charset="-120"/>
              <a:ea typeface="華康行書體" panose="03000509000000000000" pitchFamily="65" charset="-120"/>
            </a:endParaRPr>
          </a:p>
          <a:p>
            <a:pPr algn="ctr"/>
            <a:r>
              <a:rPr lang="en-US" altLang="zh-TW" sz="55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華康行書體" panose="03000509000000000000" pitchFamily="65" charset="-120"/>
                <a:cs typeface="Times New Roman" panose="02020603050405020304" pitchFamily="18" charset="0"/>
              </a:rPr>
              <a:t>12</a:t>
            </a:r>
            <a:r>
              <a:rPr lang="en-US" altLang="zh-TW" sz="5500" dirty="0" smtClean="0">
                <a:solidFill>
                  <a:schemeClr val="tx1"/>
                </a:solidFill>
                <a:latin typeface="ParkAvenue BT" panose="03020602050506080705" pitchFamily="66" charset="0"/>
                <a:ea typeface="華康行書體" panose="03000509000000000000" pitchFamily="65" charset="-120"/>
              </a:rPr>
              <a:t>A</a:t>
            </a:r>
            <a:r>
              <a:rPr lang="zh-TW" altLang="en-US" sz="5500" dirty="0" smtClean="0">
                <a:solidFill>
                  <a:schemeClr val="tx1"/>
                </a:solidFill>
                <a:latin typeface="華康行書體" panose="03000509000000000000" pitchFamily="65" charset="-120"/>
                <a:ea typeface="華康行書體" panose="03000509000000000000" pitchFamily="65" charset="-120"/>
              </a:rPr>
              <a:t>頂級和牛</a:t>
            </a:r>
            <a:endParaRPr lang="zh-TW" altLang="en-US" sz="5500" dirty="0">
              <a:solidFill>
                <a:schemeClr val="tx1"/>
              </a:solidFill>
              <a:latin typeface="華康行書體" panose="03000509000000000000" pitchFamily="65" charset="-120"/>
              <a:ea typeface="華康行書體" panose="03000509000000000000" pitchFamily="65" charset="-12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20114D-422E-4411-AD16-59F02E6D2BF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4769071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30988" y="274638"/>
            <a:ext cx="2057400" cy="621188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1388" cy="621188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72908C-84F1-499C-BF5E-EED5055EBFD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46216427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879CDC1-3987-4A26-9252-EB02963FE31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7275094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E7CE0FF-4106-4796-B3CE-ADEF77EA61B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9298970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958975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58975"/>
            <a:ext cx="4040188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AB3D86-8EF0-48FE-8B24-359A77FA1D8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5462906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459D54D-290B-4A13-BBE5-C5762286792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43136598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B8E6EC-CCD8-4932-8EF3-51D25FDACA2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28088719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D62E1A-BF1F-48F5-874E-297E58D077F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031053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780C31-1B97-4BBD-8F7E-F383BE5967E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1370691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CED2DD9-D2CC-4A68-AA20-1A30D26915F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8748035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562696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8975"/>
            <a:ext cx="5626968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79388" y="61658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/>
            </a:lvl1pPr>
          </a:lstStyle>
          <a:p>
            <a:fld id="{F129D43F-6C09-4C49-8A33-77F090106DD6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1042" name="Line 18"/>
          <p:cNvSpPr>
            <a:spLocks noChangeShapeType="1"/>
          </p:cNvSpPr>
          <p:nvPr userDrawn="1"/>
        </p:nvSpPr>
        <p:spPr bwMode="auto">
          <a:xfrm>
            <a:off x="461963" y="1412875"/>
            <a:ext cx="5626967" cy="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pic>
        <p:nvPicPr>
          <p:cNvPr id="2" name="Picture 2" descr="C:\Documents and Settings\user\Local Settings\Temporary Internet Files\Content.IE5\QBVHIC19\MP900422281[1]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000" y="0"/>
            <a:ext cx="288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Documents and Settings\user\Local Settings\Temporary Internet Files\Content.IE5\5364VVPN\MP900442287[1]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000" y="2949000"/>
            <a:ext cx="2880000" cy="19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user\Local Settings\Temporary Internet Files\Content.IE5\5364VVPN\MP900448460[1].jp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000" y="4938000"/>
            <a:ext cx="2880000" cy="19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6264000" y="0"/>
            <a:ext cx="2880000" cy="6858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6500">
          <a:solidFill>
            <a:srgbClr val="C00000"/>
          </a:solidFill>
          <a:latin typeface="華康行書體" panose="03000509000000000000" pitchFamily="65" charset="-120"/>
          <a:ea typeface="華康行書體" panose="03000509000000000000" pitchFamily="65" charset="-120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ts val="600"/>
        </a:spcAft>
        <a:buFontTx/>
        <a:buBlip>
          <a:blip r:embed="rId16"/>
        </a:buBlip>
        <a:defRPr kumimoji="1" sz="3200">
          <a:solidFill>
            <a:schemeClr val="tx1"/>
          </a:solidFill>
          <a:latin typeface="華康中圓體" panose="020F0509000000000000" pitchFamily="49" charset="-120"/>
          <a:ea typeface="華康中圓體" panose="020F0509000000000000" pitchFamily="49" charset="-120"/>
          <a:cs typeface="+mn-cs"/>
        </a:defRPr>
      </a:lvl1pPr>
      <a:lvl2pPr marL="742950" indent="-285750" algn="l" rtl="0" fontAlgn="base">
        <a:spcBef>
          <a:spcPct val="20000"/>
        </a:spcBef>
        <a:spcAft>
          <a:spcPts val="600"/>
        </a:spcAft>
        <a:buChar char="–"/>
        <a:defRPr kumimoji="1" sz="2800">
          <a:solidFill>
            <a:schemeClr val="tx1"/>
          </a:solidFill>
          <a:latin typeface="華康中圓體" panose="020F0509000000000000" pitchFamily="49" charset="-120"/>
          <a:ea typeface="華康中圓體" panose="020F0509000000000000" pitchFamily="49" charset="-120"/>
        </a:defRPr>
      </a:lvl2pPr>
      <a:lvl3pPr marL="1143000" indent="-228600" algn="l" rtl="0" fontAlgn="base">
        <a:spcBef>
          <a:spcPct val="20000"/>
        </a:spcBef>
        <a:spcAft>
          <a:spcPts val="60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ts val="6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ts val="60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a.gov.tw/" TargetMode="External"/><Relationship Id="rId2" Type="http://schemas.openxmlformats.org/officeDocument/2006/relationships/hyperlink" Target="http://www.taiwan.net.tw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ormosacooking.com.tw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294313" y="4611688"/>
            <a:ext cx="3670300" cy="213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3000"/>
              </a:spcBef>
            </a:pPr>
            <a:r>
              <a:rPr lang="zh-TW" altLang="en-US" sz="55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九井</a:t>
            </a:r>
          </a:p>
          <a:p>
            <a:pPr>
              <a:spcBef>
                <a:spcPct val="23000"/>
              </a:spcBef>
            </a:pPr>
            <a:r>
              <a:rPr lang="zh-TW" altLang="en-US" sz="32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邀請您一起來品嚐</a:t>
            </a:r>
          </a:p>
          <a:p>
            <a:pPr>
              <a:spcBef>
                <a:spcPct val="23000"/>
              </a:spcBef>
            </a:pPr>
            <a:r>
              <a:rPr lang="zh-TW" altLang="en-US" sz="32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日期：</a:t>
            </a:r>
            <a:r>
              <a:rPr lang="en-US" altLang="zh-TW" sz="32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12</a:t>
            </a:r>
            <a:r>
              <a:rPr lang="zh-TW" altLang="en-US" sz="32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月</a:t>
            </a:r>
            <a:r>
              <a:rPr lang="en-US" altLang="zh-TW" sz="32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10</a:t>
            </a:r>
            <a:r>
              <a:rPr lang="zh-TW" altLang="en-US" sz="3200" b="1">
                <a:solidFill>
                  <a:schemeClr val="bg1"/>
                </a:solidFill>
                <a:latin typeface="Times New Roman" pitchFamily="18" charset="0"/>
                <a:ea typeface="華康行書體" pitchFamily="65" charset="-120"/>
              </a:rPr>
              <a:t>日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137C99B-4DF0-4DD9-A849-537A4B998060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>
                <a:latin typeface="新細明體" charset="-120"/>
              </a:rPr>
              <a:t>新品上市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958975"/>
            <a:ext cx="8231188" cy="4527550"/>
          </a:xfrm>
          <a:noFill/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FontTx/>
              <a:buNone/>
            </a:pPr>
            <a:r>
              <a:rPr lang="zh-TW" altLang="en-US" sz="3200">
                <a:latin typeface="新細明體" charset="-120"/>
              </a:rPr>
              <a:t>以最自然的烹調方式</a:t>
            </a:r>
          </a:p>
          <a:p>
            <a:pPr algn="ctr">
              <a:buFontTx/>
              <a:buNone/>
            </a:pPr>
            <a:r>
              <a:rPr lang="zh-TW" altLang="en-US" sz="3200">
                <a:latin typeface="新細明體" charset="-120"/>
              </a:rPr>
              <a:t>讓喜愛美食的你</a:t>
            </a:r>
          </a:p>
          <a:p>
            <a:pPr algn="ctr">
              <a:buFontTx/>
              <a:buNone/>
            </a:pPr>
            <a:r>
              <a:rPr lang="zh-TW" altLang="en-US" sz="3200">
                <a:latin typeface="新細明體" charset="-120"/>
              </a:rPr>
              <a:t>品嚐到最鮮嫩多汁的</a:t>
            </a:r>
          </a:p>
          <a:p>
            <a:pPr algn="ctr">
              <a:buFontTx/>
              <a:buNone/>
            </a:pPr>
            <a:r>
              <a:rPr lang="zh-TW" altLang="en-US" sz="3200">
                <a:latin typeface="新細明體" charset="-120"/>
              </a:rPr>
              <a:t>日本</a:t>
            </a:r>
            <a:r>
              <a:rPr lang="en-US" altLang="zh-TW" sz="3200">
                <a:latin typeface="新細明體" charset="-120"/>
              </a:rPr>
              <a:t>12A</a:t>
            </a:r>
            <a:r>
              <a:rPr lang="zh-TW" altLang="en-US" sz="3200">
                <a:latin typeface="新細明體" charset="-120"/>
              </a:rPr>
              <a:t>頂級和牛</a:t>
            </a:r>
          </a:p>
          <a:p>
            <a:pPr algn="ctr">
              <a:buFontTx/>
              <a:buNone/>
            </a:pPr>
            <a:r>
              <a:rPr lang="zh-TW" altLang="en-US" sz="3200">
                <a:latin typeface="新細明體" charset="-120"/>
              </a:rPr>
              <a:t>滿足你挑剔的味蕾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B3D86-8EF0-48FE-8B24-359A77FA1D8F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嚴選食材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FontTx/>
              <a:buNone/>
            </a:pPr>
            <a:r>
              <a:rPr lang="zh-TW" altLang="en-US">
                <a:latin typeface="新細明體" charset="-120"/>
              </a:rPr>
              <a:t>由日本空運來台的</a:t>
            </a:r>
          </a:p>
          <a:p>
            <a:pPr algn="ctr">
              <a:buFontTx/>
              <a:buNone/>
            </a:pPr>
            <a:r>
              <a:rPr lang="en-US" altLang="zh-TW">
                <a:latin typeface="新細明體" charset="-120"/>
              </a:rPr>
              <a:t>12A</a:t>
            </a:r>
            <a:r>
              <a:rPr lang="zh-TW" altLang="en-US">
                <a:latin typeface="新細明體" charset="-120"/>
              </a:rPr>
              <a:t>頂級和牛</a:t>
            </a:r>
          </a:p>
          <a:p>
            <a:pPr algn="ctr">
              <a:buFontTx/>
              <a:buNone/>
            </a:pPr>
            <a:r>
              <a:rPr lang="zh-TW" altLang="en-US">
                <a:latin typeface="新細明體" charset="-120"/>
              </a:rPr>
              <a:t>油脂分布細緻均勻</a:t>
            </a:r>
          </a:p>
          <a:p>
            <a:pPr algn="ctr">
              <a:buFontTx/>
              <a:buNone/>
            </a:pPr>
            <a:r>
              <a:rPr lang="zh-TW" altLang="en-US">
                <a:latin typeface="新細明體" charset="-120"/>
              </a:rPr>
              <a:t>搭配產地直送的新鮮時蔬</a:t>
            </a:r>
          </a:p>
          <a:p>
            <a:pPr algn="ctr">
              <a:buFontTx/>
              <a:buNone/>
            </a:pPr>
            <a:r>
              <a:rPr lang="zh-TW" altLang="en-US">
                <a:latin typeface="新細明體" charset="-120"/>
              </a:rPr>
              <a:t>佐以松露鵝肝醬</a:t>
            </a:r>
          </a:p>
          <a:p>
            <a:pPr algn="ctr">
              <a:buFontTx/>
              <a:buNone/>
            </a:pPr>
            <a:endParaRPr lang="en-US" altLang="zh-TW">
              <a:latin typeface="新細明體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9CDC1-3987-4A26-9252-EB02963FE317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主廚料理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TW" altLang="en-US">
                <a:latin typeface="新細明體" charset="-120"/>
              </a:rPr>
              <a:t>歡迎來自日本的大廚</a:t>
            </a:r>
            <a:br>
              <a:rPr lang="zh-TW" altLang="en-US">
                <a:latin typeface="新細明體" charset="-120"/>
              </a:rPr>
            </a:br>
            <a:r>
              <a:rPr lang="zh-TW" altLang="en-US" sz="9000">
                <a:latin typeface="新細明體" charset="-120"/>
              </a:rPr>
              <a:t>須赫洋介</a:t>
            </a:r>
          </a:p>
          <a:p>
            <a:r>
              <a:rPr lang="zh-TW" altLang="en-US">
                <a:latin typeface="新細明體" charset="-120"/>
              </a:rPr>
              <a:t>現場示範</a:t>
            </a:r>
            <a:br>
              <a:rPr lang="zh-TW" altLang="en-US">
                <a:latin typeface="新細明體" charset="-120"/>
              </a:rPr>
            </a:br>
            <a:r>
              <a:rPr lang="zh-TW" altLang="en-US" sz="5000">
                <a:latin typeface="新細明體" charset="-120"/>
              </a:rPr>
              <a:t>碳烤</a:t>
            </a:r>
            <a:r>
              <a:rPr lang="en-US" altLang="zh-TW" sz="5000" i="1">
                <a:latin typeface="Times New Roman" pitchFamily="18" charset="0"/>
              </a:rPr>
              <a:t>12</a:t>
            </a:r>
            <a:r>
              <a:rPr lang="en-US" altLang="zh-TW" sz="5000">
                <a:latin typeface="ParkAvenue BT" pitchFamily="66" charset="0"/>
              </a:rPr>
              <a:t>A</a:t>
            </a:r>
            <a:r>
              <a:rPr lang="zh-TW" altLang="en-US" sz="5000">
                <a:latin typeface="新細明體" charset="-120"/>
              </a:rPr>
              <a:t>頂級和牛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9CDC1-3987-4A26-9252-EB02963FE317}" type="slidenum">
              <a:rPr lang="en-US" altLang="zh-TW" smtClean="0"/>
              <a:pPr/>
              <a:t>4</a:t>
            </a:fld>
            <a:endParaRPr lang="en-US" altLang="zh-TW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優惠活動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TW" altLang="en-US">
                <a:latin typeface="新細明體" charset="-120"/>
              </a:rPr>
              <a:t>促銷期間：</a:t>
            </a:r>
            <a:r>
              <a:rPr lang="en-US" altLang="zh-TW">
                <a:latin typeface="新細明體" charset="-120"/>
              </a:rPr>
              <a:t>12/24 ~ 12/31</a:t>
            </a:r>
          </a:p>
          <a:p>
            <a:r>
              <a:rPr lang="zh-TW" altLang="en-US">
                <a:latin typeface="新細明體" charset="-120"/>
              </a:rPr>
              <a:t>地點：九井餐廳</a:t>
            </a:r>
          </a:p>
          <a:p>
            <a:r>
              <a:rPr lang="zh-TW" altLang="en-US">
                <a:latin typeface="新細明體" charset="-120"/>
              </a:rPr>
              <a:t>售價：每客 </a:t>
            </a:r>
            <a:r>
              <a:rPr lang="en-US" altLang="zh-TW">
                <a:latin typeface="新細明體" charset="-120"/>
              </a:rPr>
              <a:t>$ 3,600</a:t>
            </a:r>
          </a:p>
          <a:p>
            <a:r>
              <a:rPr lang="zh-TW" altLang="en-US">
                <a:latin typeface="新細明體" charset="-120"/>
              </a:rPr>
              <a:t>份數：每日限量</a:t>
            </a:r>
            <a:r>
              <a:rPr lang="en-US" altLang="zh-TW">
                <a:latin typeface="新細明體" charset="-120"/>
              </a:rPr>
              <a:t>20</a:t>
            </a:r>
            <a:r>
              <a:rPr lang="zh-TW" altLang="en-US">
                <a:latin typeface="新細明體" charset="-120"/>
              </a:rPr>
              <a:t>份</a:t>
            </a:r>
          </a:p>
          <a:p>
            <a:endParaRPr lang="zh-TW" altLang="en-US">
              <a:latin typeface="新細明體" charset="-120"/>
            </a:endParaRPr>
          </a:p>
          <a:p>
            <a:endParaRPr lang="en-US" altLang="zh-TW">
              <a:latin typeface="新細明體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9CDC1-3987-4A26-9252-EB02963FE317}" type="slidenum">
              <a:rPr lang="en-US" altLang="zh-TW" smtClean="0"/>
              <a:pPr/>
              <a:t>5</a:t>
            </a:fld>
            <a:endParaRPr lang="en-US" altLang="zh-TW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贊助單位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TW" altLang="en-US" dirty="0">
                <a:latin typeface="新細明體" charset="-120"/>
              </a:rPr>
              <a:t>交通部觀光局</a:t>
            </a:r>
            <a:br>
              <a:rPr lang="zh-TW" altLang="en-US" dirty="0">
                <a:latin typeface="新細明體" charset="-120"/>
              </a:rPr>
            </a:br>
            <a:r>
              <a:rPr lang="en-US" altLang="zh-TW" sz="2800" dirty="0">
                <a:latin typeface="新細明體" charset="-120"/>
                <a:hlinkClick r:id="rId2"/>
              </a:rPr>
              <a:t>http://www.taiwan.net.tw/</a:t>
            </a:r>
            <a:r>
              <a:rPr lang="en-US" altLang="zh-TW" dirty="0">
                <a:latin typeface="新細明體" charset="-120"/>
              </a:rPr>
              <a:t> </a:t>
            </a:r>
          </a:p>
          <a:p>
            <a:r>
              <a:rPr lang="zh-TW" altLang="en-US" dirty="0">
                <a:latin typeface="新細明體" charset="-120"/>
              </a:rPr>
              <a:t>行政院農委會</a:t>
            </a:r>
            <a:br>
              <a:rPr lang="zh-TW" altLang="en-US" dirty="0">
                <a:latin typeface="新細明體" charset="-120"/>
              </a:rPr>
            </a:br>
            <a:r>
              <a:rPr lang="en-US" altLang="zh-TW" sz="2800" dirty="0">
                <a:latin typeface="新細明體" charset="-120"/>
                <a:hlinkClick r:id="rId3"/>
              </a:rPr>
              <a:t>http://www.coa.gov.tw/</a:t>
            </a:r>
            <a:endParaRPr lang="en-US" altLang="zh-TW" sz="2800" dirty="0">
              <a:latin typeface="新細明體" charset="-120"/>
            </a:endParaRPr>
          </a:p>
          <a:p>
            <a:r>
              <a:rPr lang="zh-TW" altLang="en-US" dirty="0">
                <a:latin typeface="新細明體" charset="-120"/>
              </a:rPr>
              <a:t>台灣福爾摩莎廚藝美食協會</a:t>
            </a:r>
            <a:br>
              <a:rPr lang="zh-TW" altLang="en-US" dirty="0">
                <a:latin typeface="新細明體" charset="-120"/>
              </a:rPr>
            </a:br>
            <a:r>
              <a:rPr lang="en-US" altLang="zh-TW" sz="2800" dirty="0">
                <a:latin typeface="新細明體" charset="-120"/>
                <a:hlinkClick r:id="rId4"/>
              </a:rPr>
              <a:t>http://www.formosacooking.com.tw/</a:t>
            </a:r>
            <a:r>
              <a:rPr lang="en-US" altLang="zh-TW" dirty="0">
                <a:latin typeface="新細明體" charset="-120"/>
                <a:hlinkClick r:id="rId4"/>
              </a:rPr>
              <a:t> </a:t>
            </a:r>
            <a:endParaRPr lang="en-US" altLang="zh-TW" dirty="0">
              <a:latin typeface="新細明體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9CDC1-3987-4A26-9252-EB02963FE317}" type="slidenum">
              <a:rPr lang="en-US" altLang="zh-TW" smtClean="0"/>
              <a:pPr/>
              <a:t>6</a:t>
            </a:fld>
            <a:endParaRPr lang="en-US" altLang="zh-TW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誠摯感謝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zh-TW" altLang="en-US">
                <a:latin typeface="新細明體" charset="-120"/>
                <a:ea typeface="華康中圓體" pitchFamily="49" charset="-120"/>
              </a:rPr>
              <a:t>感謝各位蒞臨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zh-TW" altLang="en-US" sz="7000">
                <a:latin typeface="新細明體" charset="-120"/>
                <a:ea typeface="華康行書體" pitchFamily="65" charset="-120"/>
              </a:rPr>
              <a:t>九井</a:t>
            </a:r>
            <a:r>
              <a:rPr lang="zh-TW" altLang="en-US">
                <a:latin typeface="新細明體" charset="-120"/>
                <a:ea typeface="華康中圓體" pitchFamily="49" charset="-120"/>
              </a:rPr>
              <a:t>  </a:t>
            </a:r>
            <a:r>
              <a:rPr lang="zh-TW" altLang="en-US" sz="5000">
                <a:latin typeface="新細明體" charset="-120"/>
                <a:ea typeface="華康中圓體" pitchFamily="49" charset="-120"/>
              </a:rPr>
              <a:t>新品發表會</a:t>
            </a:r>
          </a:p>
          <a:p>
            <a:pPr algn="r">
              <a:spcBef>
                <a:spcPct val="50000"/>
              </a:spcBef>
              <a:buFontTx/>
              <a:buNone/>
            </a:pPr>
            <a:endParaRPr lang="zh-TW" altLang="en-US">
              <a:latin typeface="新細明體" charset="-120"/>
              <a:ea typeface="華康中圓體" pitchFamily="49" charset="-120"/>
            </a:endParaRPr>
          </a:p>
          <a:p>
            <a:pPr algn="r">
              <a:spcBef>
                <a:spcPct val="50000"/>
              </a:spcBef>
              <a:buFontTx/>
              <a:buNone/>
            </a:pPr>
            <a:r>
              <a:rPr lang="en-US" altLang="zh-TW">
                <a:latin typeface="新細明體" charset="-120"/>
                <a:ea typeface="華康中圓體" pitchFamily="49" charset="-120"/>
              </a:rPr>
              <a:t>~Thank you~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9CDC1-3987-4A26-9252-EB02963FE317}" type="slidenum">
              <a:rPr lang="en-US" altLang="zh-TW" smtClean="0"/>
              <a:pPr/>
              <a:t>7</a:t>
            </a:fld>
            <a:endParaRPr lang="en-US" altLang="zh-TW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138</Words>
  <Application>Microsoft Office PowerPoint</Application>
  <PresentationFormat>如螢幕大小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預設簡報設計</vt:lpstr>
      <vt:lpstr>PowerPoint 簡報</vt:lpstr>
      <vt:lpstr>新品上市</vt:lpstr>
      <vt:lpstr>嚴選食材</vt:lpstr>
      <vt:lpstr>主廚料理</vt:lpstr>
      <vt:lpstr>優惠活動</vt:lpstr>
      <vt:lpstr>贊助單位</vt:lpstr>
      <vt:lpstr>誠摯感謝</vt:lpstr>
    </vt:vector>
  </TitlesOfParts>
  <Company>CMT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USER</dc:creator>
  <cp:lastModifiedBy>user</cp:lastModifiedBy>
  <cp:revision>55</cp:revision>
  <dcterms:created xsi:type="dcterms:W3CDTF">2009-12-03T11:09:42Z</dcterms:created>
  <dcterms:modified xsi:type="dcterms:W3CDTF">2014-10-28T09:49:52Z</dcterms:modified>
</cp:coreProperties>
</file>