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C45B8-C2FF-4242-B453-9EDDC2B2BF4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81709064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6D36A-7E42-4B8E-BE54-DFF892F28AC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8597191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F809A-0F79-4A9C-BFDF-AAE5B54052E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40462523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368F27-B8FF-4FB3-8A9C-F60AEDA8865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91501351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21022-6FA1-443D-AD80-B8CB62104AA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78682947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B780C6-35B4-453B-BFFC-A06D9F5764E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7754270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9F343-8FF8-4C13-B9C0-AE13B7434F8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78880738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38468-84AF-41A7-B398-EFCF0064150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5993067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913E11-0537-4CAB-AA88-766078AD515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51937378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A58B3-6C49-44B4-83BC-F1D867D4DE8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84063288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F1909-3616-4518-885D-4D5B567FA47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52548082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TW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TW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6D76D70-BDE4-4C5F-BF24-2E4026F0C581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randomBar dir="vert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124075" y="630238"/>
            <a:ext cx="6480175" cy="189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7000">
                <a:latin typeface="新細明體" charset="-120"/>
              </a:rPr>
              <a:t>老師，謝謝您！</a:t>
            </a:r>
          </a:p>
          <a:p>
            <a:pPr algn="r">
              <a:spcBef>
                <a:spcPct val="50000"/>
              </a:spcBef>
            </a:pPr>
            <a:r>
              <a:rPr lang="en-US" altLang="zh-TW" sz="3200">
                <a:latin typeface="新細明體" charset="-120"/>
              </a:rPr>
              <a:t>x</a:t>
            </a:r>
            <a:r>
              <a:rPr lang="zh-TW" altLang="en-US" sz="3200">
                <a:latin typeface="新細明體" charset="-120"/>
              </a:rPr>
              <a:t>年</a:t>
            </a:r>
            <a:r>
              <a:rPr lang="en-US" altLang="zh-TW" sz="3200">
                <a:latin typeface="新細明體" charset="-120"/>
              </a:rPr>
              <a:t>x</a:t>
            </a:r>
            <a:r>
              <a:rPr lang="zh-TW" altLang="en-US" sz="3200">
                <a:latin typeface="新細明體" charset="-120"/>
              </a:rPr>
              <a:t>班全體同學  敬上</a:t>
            </a:r>
          </a:p>
        </p:txBody>
      </p:sp>
      <p:pic>
        <p:nvPicPr>
          <p:cNvPr id="2056" name="Picture 8" descr="MMAG00373_0000[1]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5" y="6138863"/>
            <a:ext cx="100012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MMAG00373_0000[1]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7950" y="6184900"/>
            <a:ext cx="100012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12</Words>
  <Application>Microsoft Office PowerPoint</Application>
  <PresentationFormat>如螢幕大小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4" baseType="lpstr">
      <vt:lpstr>Arial</vt:lpstr>
      <vt:lpstr>新細明體</vt:lpstr>
      <vt:lpstr>預設簡報設計</vt:lpstr>
      <vt:lpstr>PowerPoint 簡報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user</dc:creator>
  <cp:lastModifiedBy>user</cp:lastModifiedBy>
  <cp:revision>13</cp:revision>
  <dcterms:created xsi:type="dcterms:W3CDTF">2008-09-25T02:12:44Z</dcterms:created>
  <dcterms:modified xsi:type="dcterms:W3CDTF">2014-10-28T09:50:31Z</dcterms:modified>
</cp:coreProperties>
</file>