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6" r:id="rId9"/>
    <p:sldId id="273" r:id="rId10"/>
    <p:sldId id="262" r:id="rId11"/>
    <p:sldId id="264" r:id="rId12"/>
    <p:sldId id="274" r:id="rId13"/>
  </p:sldIdLst>
  <p:sldSz cx="9144000" cy="6858000" type="screen4x3"/>
  <p:notesSz cx="7104063" cy="102346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99FF"/>
    <a:srgbClr val="FEF544"/>
    <a:srgbClr val="627717"/>
    <a:srgbClr val="CCECFF"/>
    <a:srgbClr val="009900"/>
    <a:srgbClr val="66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656" autoAdjust="0"/>
  </p:normalViewPr>
  <p:slideViewPr>
    <p:cSldViewPr>
      <p:cViewPr varScale="1">
        <p:scale>
          <a:sx n="37" d="100"/>
          <a:sy n="37" d="100"/>
        </p:scale>
        <p:origin x="-566" y="-77"/>
      </p:cViewPr>
      <p:guideLst>
        <p:guide orient="horz" pos="3113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427" cy="511731"/>
          </a:xfrm>
          <a:prstGeom prst="rect">
            <a:avLst/>
          </a:prstGeom>
        </p:spPr>
        <p:txBody>
          <a:bodyPr vert="horz" lIns="94326" tIns="47163" rIns="94326" bIns="4716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4023994" y="1"/>
            <a:ext cx="3078427" cy="511731"/>
          </a:xfrm>
          <a:prstGeom prst="rect">
            <a:avLst/>
          </a:prstGeom>
        </p:spPr>
        <p:txBody>
          <a:bodyPr vert="horz" lIns="94326" tIns="47163" rIns="94326" bIns="47163" rtlCol="0"/>
          <a:lstStyle>
            <a:lvl1pPr algn="r">
              <a:defRPr sz="1200"/>
            </a:lvl1pPr>
          </a:lstStyle>
          <a:p>
            <a:fld id="{AD6C0A10-CC21-4D41-A0D0-F151C565AFF1}" type="datetimeFigureOut">
              <a:rPr lang="zh-TW" altLang="en-US" smtClean="0"/>
              <a:t>2012/12/27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8427" cy="511731"/>
          </a:xfrm>
          <a:prstGeom prst="rect">
            <a:avLst/>
          </a:prstGeom>
        </p:spPr>
        <p:txBody>
          <a:bodyPr vert="horz" lIns="94326" tIns="47163" rIns="94326" bIns="4716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4023994" y="9721106"/>
            <a:ext cx="3078427" cy="511731"/>
          </a:xfrm>
          <a:prstGeom prst="rect">
            <a:avLst/>
          </a:prstGeom>
        </p:spPr>
        <p:txBody>
          <a:bodyPr vert="horz" lIns="94326" tIns="47163" rIns="94326" bIns="47163" rtlCol="0" anchor="b"/>
          <a:lstStyle>
            <a:lvl1pPr algn="r">
              <a:defRPr sz="1200"/>
            </a:lvl1pPr>
          </a:lstStyle>
          <a:p>
            <a:fld id="{D2E26763-921A-4F00-BB64-D1D140FA1A8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3718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26" tIns="47163" rIns="94326" bIns="4716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994" y="1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26" tIns="47163" rIns="94326" bIns="4716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9687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07" y="4861443"/>
            <a:ext cx="568325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26" tIns="47163" rIns="94326" bIns="471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26" tIns="47163" rIns="94326" bIns="4716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994" y="9721106"/>
            <a:ext cx="3078427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326" tIns="47163" rIns="94326" bIns="471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A5F835-4F15-4AE6-9695-57A3E52EE4F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728959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2438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0099CC">
                  <a:gamma/>
                  <a:tint val="4588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pic>
        <p:nvPicPr>
          <p:cNvPr id="4161" name="Picture 65" descr="j043111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0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5" name="Picture 29" descr="MPj04276760000[1]"/>
          <p:cNvPicPr>
            <a:picLocks noChangeAspect="1" noChangeArrowheads="1"/>
          </p:cNvPicPr>
          <p:nvPr userDrawn="1"/>
        </p:nvPicPr>
        <p:blipFill>
          <a:blip r:embed="rId3">
            <a:lum bright="36000" contrast="-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>
            <a:fillRect/>
          </a:stretch>
        </p:blipFill>
        <p:spPr bwMode="auto">
          <a:xfrm>
            <a:off x="5770563" y="3357563"/>
            <a:ext cx="3373437" cy="347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516" y="2781027"/>
            <a:ext cx="8712968" cy="165608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>
              <a:defRPr sz="10000" b="1" cap="none" spc="30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華康粗黑體" pitchFamily="49" charset="-120"/>
                <a:ea typeface="華康粗黑體" pitchFamily="49" charset="-120"/>
              </a:defRPr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581128"/>
            <a:ext cx="8784976" cy="1152872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5500">
                <a:latin typeface="華康粗黑體" pitchFamily="49" charset="-120"/>
                <a:ea typeface="華康粗黑體" pitchFamily="49" charset="-120"/>
              </a:defRPr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C10AD65D-226E-4BAD-B984-3025D39FFA61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DA214970-15F2-4B45-83A8-8FF618D079B0}" type="slidenum">
              <a:rPr lang="en-US" altLang="zh-TW"/>
              <a:pPr/>
              <a:t>‹#›</a:t>
            </a:fld>
            <a:endParaRPr lang="en-US" altLang="zh-TW"/>
          </a:p>
        </p:txBody>
      </p:sp>
      <p:pic>
        <p:nvPicPr>
          <p:cNvPr id="4135" name="Picture 39" descr="MPj04230310000[1]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290"/>
          <a:stretch>
            <a:fillRect/>
          </a:stretch>
        </p:blipFill>
        <p:spPr bwMode="auto">
          <a:xfrm>
            <a:off x="0" y="0"/>
            <a:ext cx="3200400" cy="242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4" name="Rectangle 8"/>
          <p:cNvSpPr>
            <a:spLocks noChangeArrowheads="1"/>
          </p:cNvSpPr>
          <p:nvPr userDrawn="1"/>
        </p:nvSpPr>
        <p:spPr bwMode="auto">
          <a:xfrm>
            <a:off x="0" y="2362200"/>
            <a:ext cx="9144000" cy="152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144" name="Line 48"/>
          <p:cNvSpPr>
            <a:spLocks noChangeShapeType="1"/>
          </p:cNvSpPr>
          <p:nvPr userDrawn="1"/>
        </p:nvSpPr>
        <p:spPr bwMode="auto">
          <a:xfrm>
            <a:off x="0" y="2286000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485179-5364-4D5B-B827-747783EED44F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5AF17F-6F78-4B60-A569-D04E9715942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13583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286500" y="82550"/>
            <a:ext cx="1819275" cy="604361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27088" y="82550"/>
            <a:ext cx="5307012" cy="604361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3D1E28-B194-4C60-87B7-ED0C426BF6D5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D6ED6-8EED-40FC-BD8E-5D77FF2C343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91486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38225" y="82550"/>
            <a:ext cx="7067550" cy="90805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827088" y="1125538"/>
            <a:ext cx="7273925" cy="50006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4817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EF5179C-CEA9-45F6-A0AC-C43130C51933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481763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481763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09EC58-A189-4619-B5A7-0B09D346744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9285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F57628-495B-4F30-90AD-F7BD650DA11E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9FC78-6998-4BBA-8438-A78A3DE4E9B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34757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658EBA-0D49-4C26-AB00-6B1A819E58C7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3AD2B-8DEB-4BE9-BB81-4765EBFDBF1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88122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27088" y="1125538"/>
            <a:ext cx="3560762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40250" y="1125538"/>
            <a:ext cx="3560763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2A4FF0-ECB6-436A-9DB6-9EC20D472303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FF02D-EA9B-4ED5-A589-9C292C9A5B0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56020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382B12-4387-420E-A919-95D51F84BFC3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3B1A8-2B07-466D-ABE6-91B38F2BAEB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28876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24F720-7497-4B7D-BC93-BF2F4FED2957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2E986-6AA2-4E94-9CBC-281E9B44E050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01122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1A97F2-934B-4364-ABA9-9DCA381C18A5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DBEAA-1EC7-4FA8-BE16-6A00D557867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91706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C8D948-9A37-402A-A8C8-8DEE801FB7A6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5541C-6419-4BFF-B62A-45669DD2145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84534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09B8A9-1A41-41E1-BEA9-DE084D8FB7C8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DA055-0DAC-4799-86DC-C155C21BC1D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03393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5" descr="未命名 - 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5" name="Picture 53" descr="未命名 - 5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603625"/>
            <a:ext cx="1944687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01" name="Rectangle 29"/>
          <p:cNvSpPr>
            <a:spLocks noChangeArrowheads="1"/>
          </p:cNvSpPr>
          <p:nvPr userDrawn="1"/>
        </p:nvSpPr>
        <p:spPr bwMode="auto">
          <a:xfrm>
            <a:off x="0" y="6453188"/>
            <a:ext cx="9144000" cy="404812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0099CC">
                  <a:gamma/>
                  <a:shade val="57647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102" name="Line 30"/>
          <p:cNvSpPr>
            <a:spLocks noChangeShapeType="1"/>
          </p:cNvSpPr>
          <p:nvPr userDrawn="1"/>
        </p:nvSpPr>
        <p:spPr bwMode="auto">
          <a:xfrm>
            <a:off x="3175" y="6453188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103" name="Line 31"/>
          <p:cNvSpPr>
            <a:spLocks noChangeShapeType="1"/>
          </p:cNvSpPr>
          <p:nvPr userDrawn="1"/>
        </p:nvSpPr>
        <p:spPr bwMode="auto">
          <a:xfrm>
            <a:off x="0" y="6499225"/>
            <a:ext cx="914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584" y="-27384"/>
            <a:ext cx="7344816" cy="1258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3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000" y="1340768"/>
            <a:ext cx="8136000" cy="511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81763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4B6B46-EF73-45D3-A719-31F409ED7C87}" type="datetime1">
              <a:rPr lang="zh-TW" altLang="en-US"/>
              <a:pPr/>
              <a:t>2012/12/27</a:t>
            </a:fld>
            <a:endParaRPr lang="en-US" altLang="zh-TW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81763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81763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B42594E0-75D1-43E0-B0E7-92FE6ACFC405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kumimoji="1" sz="7800">
          <a:solidFill>
            <a:schemeClr val="accent5">
              <a:lumMod val="75000"/>
            </a:schemeClr>
          </a:solidFill>
          <a:latin typeface="華康中特圓體" pitchFamily="49" charset="-120"/>
          <a:ea typeface="華康中特圓體" pitchFamily="49" charset="-120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新細明體" charset="-120"/>
        </a:defRPr>
      </a:lvl9pPr>
    </p:titleStyle>
    <p:bodyStyle>
      <a:lvl1pPr marL="450850" indent="-450850" algn="l" rtl="0" fontAlgn="base">
        <a:lnSpc>
          <a:spcPct val="100000"/>
        </a:lnSpc>
        <a:spcBef>
          <a:spcPts val="1500"/>
        </a:spcBef>
        <a:spcAft>
          <a:spcPct val="0"/>
        </a:spcAft>
        <a:buSzPct val="85000"/>
        <a:buFontTx/>
        <a:buBlip>
          <a:blip r:embed="rId16"/>
        </a:buBlip>
        <a:defRPr kumimoji="1" sz="4200">
          <a:solidFill>
            <a:schemeClr val="tx1"/>
          </a:solidFill>
          <a:latin typeface="+mn-lt"/>
          <a:ea typeface="+mn-ea"/>
          <a:cs typeface="+mn-cs"/>
        </a:defRPr>
      </a:lvl1pPr>
      <a:lvl2pPr marL="1076325" indent="-446088" algn="l" rtl="0" fontAlgn="base">
        <a:lnSpc>
          <a:spcPct val="100000"/>
        </a:lnSpc>
        <a:spcBef>
          <a:spcPts val="800"/>
        </a:spcBef>
        <a:spcAft>
          <a:spcPct val="0"/>
        </a:spcAft>
        <a:buSzPct val="70000"/>
        <a:buFont typeface="Wingdings" pitchFamily="2" charset="2"/>
        <a:buChar char="l"/>
        <a:defRPr kumimoji="1" sz="3200" b="0">
          <a:solidFill>
            <a:schemeClr val="tx1"/>
          </a:solidFill>
          <a:latin typeface="+mn-lt"/>
          <a:ea typeface="+mn-ea"/>
        </a:defRPr>
      </a:lvl2pPr>
      <a:lvl3pPr marL="1484313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8923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3002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7574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32146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6718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4129088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推甄履歷</a:t>
            </a:r>
            <a:endParaRPr lang="zh-TW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mtClean="0"/>
              <a:t>星光中學</a:t>
            </a:r>
          </a:p>
          <a:p>
            <a:r>
              <a:rPr lang="zh-TW" altLang="en-US" smtClean="0"/>
              <a:t>趙子琳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得獎紀錄</a:t>
            </a:r>
            <a:endParaRPr lang="zh-TW" altLang="en-US"/>
          </a:p>
        </p:txBody>
      </p:sp>
      <p:graphicFrame>
        <p:nvGraphicFramePr>
          <p:cNvPr id="16545" name="Group 16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5286262"/>
              </p:ext>
            </p:extLst>
          </p:nvPr>
        </p:nvGraphicFramePr>
        <p:xfrm>
          <a:off x="935038" y="1341438"/>
          <a:ext cx="7273925" cy="4080003"/>
        </p:xfrm>
        <a:graphic>
          <a:graphicData uri="http://schemas.openxmlformats.org/drawingml/2006/table">
            <a:tbl>
              <a:tblPr firstRow="1">
                <a:tableStyleId>{2A488322-F2BA-4B5B-9748-0D474271808F}</a:tableStyleId>
              </a:tblPr>
              <a:tblGrid>
                <a:gridCol w="4977785"/>
                <a:gridCol w="2296140"/>
              </a:tblGrid>
              <a:tr h="279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項目</a:t>
                      </a:r>
                      <a:endParaRPr kumimoji="1" lang="zh-TW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成績</a:t>
                      </a:r>
                      <a:endParaRPr kumimoji="1" lang="zh-TW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全國高中職組啦啦隊大賽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第</a:t>
                      </a:r>
                      <a:r>
                        <a:rPr kumimoji="1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名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全縣反盜版海報設計比賽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第</a:t>
                      </a:r>
                      <a:r>
                        <a:rPr kumimoji="1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名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校際網頁設計比賽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第</a:t>
                      </a:r>
                      <a:r>
                        <a:rPr kumimoji="1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名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校際英文演說比賽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第</a:t>
                      </a:r>
                      <a:r>
                        <a:rPr kumimoji="1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名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校際飲料調酒比賽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第</a:t>
                      </a:r>
                      <a:r>
                        <a:rPr kumimoji="1" lang="en-US" altLang="zh-TW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名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校際英文作文比賽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佳作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新細明體" charset="-120"/>
                      </a:endParaRPr>
                    </a:p>
                  </a:txBody>
                  <a:tcPr marL="81040" marR="81040" horzOverflow="overflow"/>
                </a:tc>
              </a:tr>
            </a:tbl>
          </a:graphicData>
        </a:graphic>
      </p:graphicFrame>
      <p:sp>
        <p:nvSpPr>
          <p:cNvPr id="2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2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7593-4C5E-4C2A-84BB-06FE090CB0C0}" type="slidenum">
              <a:rPr lang="en-US" altLang="zh-TW" smtClean="0"/>
              <a:pPr/>
              <a:t>10</a:t>
            </a:fld>
            <a:endParaRPr lang="en-US" altLang="zh-TW"/>
          </a:p>
        </p:txBody>
      </p:sp>
      <p:sp>
        <p:nvSpPr>
          <p:cNvPr id="6" name="動作按鈕: 首頁 5">
            <a:hlinkClick r:id="rId2" action="ppaction://hlinksldjump" highlightClick="1"/>
          </p:cNvPr>
          <p:cNvSpPr/>
          <p:nvPr/>
        </p:nvSpPr>
        <p:spPr>
          <a:xfrm>
            <a:off x="179512" y="6086400"/>
            <a:ext cx="720080" cy="64807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未來學習計畫</a:t>
            </a:r>
            <a:endParaRPr lang="zh-TW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課業目標：</a:t>
            </a:r>
          </a:p>
          <a:p>
            <a:pPr lvl="1"/>
            <a:r>
              <a:rPr lang="zh-TW" altLang="en-US" smtClean="0"/>
              <a:t>成績保持班上前</a:t>
            </a:r>
            <a:r>
              <a:rPr lang="en-US" altLang="zh-TW" smtClean="0"/>
              <a:t>5</a:t>
            </a:r>
            <a:r>
              <a:rPr lang="zh-TW" altLang="en-US" smtClean="0"/>
              <a:t>名</a:t>
            </a:r>
          </a:p>
          <a:p>
            <a:r>
              <a:rPr lang="zh-TW" altLang="en-US" smtClean="0"/>
              <a:t>語言學習目標：</a:t>
            </a:r>
          </a:p>
          <a:p>
            <a:pPr lvl="1"/>
            <a:r>
              <a:rPr lang="zh-TW" altLang="en-US" smtClean="0"/>
              <a:t>通過全民英檢中高級檢定 </a:t>
            </a:r>
          </a:p>
          <a:p>
            <a:r>
              <a:rPr lang="zh-TW" altLang="en-US" smtClean="0"/>
              <a:t>其他目標：</a:t>
            </a:r>
          </a:p>
          <a:p>
            <a:pPr lvl="1"/>
            <a:r>
              <a:rPr lang="zh-TW" altLang="en-US" smtClean="0"/>
              <a:t>爭取資訊公司工讀機會，預先了解業界實務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EAF7-FA0F-45A0-9322-5F011B368595}" type="slidenum">
              <a:rPr lang="en-US" altLang="zh-TW" smtClean="0"/>
              <a:pPr/>
              <a:t>11</a:t>
            </a:fld>
            <a:endParaRPr lang="en-US" altLang="zh-TW"/>
          </a:p>
        </p:txBody>
      </p:sp>
      <p:sp>
        <p:nvSpPr>
          <p:cNvPr id="6" name="動作按鈕: 首頁 5">
            <a:hlinkClick r:id="rId2" action="ppaction://hlinksldjump" highlightClick="1"/>
          </p:cNvPr>
          <p:cNvSpPr/>
          <p:nvPr/>
        </p:nvSpPr>
        <p:spPr>
          <a:xfrm>
            <a:off x="179512" y="6086400"/>
            <a:ext cx="720080" cy="64807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mtClean="0"/>
              <a:t>~</a:t>
            </a:r>
            <a:r>
              <a:rPr lang="zh-TW" altLang="en-US" smtClean="0"/>
              <a:t>謝謝指導～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smtClean="0"/>
              <a:t>End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0918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簡報內容</a:t>
            </a:r>
            <a:endParaRPr lang="zh-TW" altLang="en-US"/>
          </a:p>
        </p:txBody>
      </p:sp>
      <p:sp>
        <p:nvSpPr>
          <p:cNvPr id="28680" name="Rectangle 8"/>
          <p:cNvSpPr>
            <a:spLocks noGrp="1" noChangeArrowheads="1"/>
          </p:cNvSpPr>
          <p:nvPr>
            <p:ph idx="1"/>
          </p:nvPr>
        </p:nvSpPr>
        <p:spPr/>
        <p:txBody>
          <a:bodyPr numCol="2"/>
          <a:lstStyle/>
          <a:p>
            <a:r>
              <a:rPr lang="zh-TW" altLang="en-US" smtClean="0">
                <a:hlinkClick r:id="rId2" action="ppaction://hlinksldjump"/>
              </a:rPr>
              <a:t>個人基本資料</a:t>
            </a:r>
            <a:endParaRPr lang="zh-TW" altLang="en-US" smtClean="0"/>
          </a:p>
          <a:p>
            <a:r>
              <a:rPr lang="zh-TW" altLang="en-US" smtClean="0">
                <a:hlinkClick r:id="rId3" action="ppaction://hlinksldjump"/>
              </a:rPr>
              <a:t>求學過程</a:t>
            </a:r>
            <a:endParaRPr lang="zh-TW" altLang="en-US" smtClean="0"/>
          </a:p>
          <a:p>
            <a:r>
              <a:rPr lang="zh-TW" altLang="en-US" smtClean="0">
                <a:hlinkClick r:id="rId4" action="ppaction://hlinksldjump"/>
              </a:rPr>
              <a:t>幹部經歷</a:t>
            </a:r>
            <a:endParaRPr lang="zh-TW" altLang="en-US" smtClean="0"/>
          </a:p>
          <a:p>
            <a:r>
              <a:rPr lang="zh-TW" altLang="en-US" smtClean="0">
                <a:hlinkClick r:id="rId5" action="ppaction://hlinksldjump"/>
              </a:rPr>
              <a:t>專長</a:t>
            </a:r>
            <a:r>
              <a:rPr lang="zh-TW" altLang="en-US" smtClean="0"/>
              <a:t> </a:t>
            </a:r>
          </a:p>
          <a:p>
            <a:r>
              <a:rPr lang="zh-TW" altLang="en-US" smtClean="0">
                <a:hlinkClick r:id="rId6" action="ppaction://hlinksldjump"/>
              </a:rPr>
              <a:t>社團經歷</a:t>
            </a:r>
            <a:endParaRPr lang="en-US" altLang="zh-TW" smtClean="0">
              <a:hlinkClick r:id="rId7" action="ppaction://hlinksldjump"/>
            </a:endParaRPr>
          </a:p>
          <a:p>
            <a:r>
              <a:rPr lang="zh-TW" altLang="en-US" smtClean="0">
                <a:hlinkClick r:id="rId7" action="ppaction://hlinksldjump"/>
              </a:rPr>
              <a:t>志工經歷</a:t>
            </a:r>
            <a:endParaRPr lang="zh-TW" altLang="en-US" smtClean="0"/>
          </a:p>
          <a:p>
            <a:r>
              <a:rPr lang="zh-TW" altLang="en-US" smtClean="0">
                <a:hlinkClick r:id="rId8" action="ppaction://hlinksldjump"/>
              </a:rPr>
              <a:t>檢定與證照</a:t>
            </a:r>
            <a:endParaRPr lang="zh-TW" altLang="en-US" smtClean="0"/>
          </a:p>
          <a:p>
            <a:r>
              <a:rPr lang="zh-TW" altLang="en-US" smtClean="0">
                <a:hlinkClick r:id="rId9" action="ppaction://hlinksldjump"/>
              </a:rPr>
              <a:t>得獎紀錄</a:t>
            </a:r>
            <a:endParaRPr lang="zh-TW" altLang="en-US" smtClean="0"/>
          </a:p>
          <a:p>
            <a:r>
              <a:rPr lang="zh-TW" altLang="en-US" smtClean="0">
                <a:hlinkClick r:id="rId10" action="ppaction://hlinksldjump"/>
              </a:rPr>
              <a:t>未來學習計畫</a:t>
            </a:r>
            <a:endParaRPr lang="zh-TW" altLang="en-US"/>
          </a:p>
        </p:txBody>
      </p:sp>
      <p:sp>
        <p:nvSpPr>
          <p:cNvPr id="5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6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BE943-D4F6-4AE6-B704-07D7F31A282C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個人基本資料</a:t>
            </a:r>
            <a:endParaRPr lang="zh-TW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姓名：趙子琳 </a:t>
            </a:r>
          </a:p>
          <a:p>
            <a:r>
              <a:rPr lang="zh-TW" altLang="en-US" smtClean="0"/>
              <a:t>學歷：</a:t>
            </a:r>
          </a:p>
          <a:p>
            <a:pPr lvl="1"/>
            <a:r>
              <a:rPr lang="zh-TW" altLang="en-US" smtClean="0"/>
              <a:t>星光中學</a:t>
            </a:r>
          </a:p>
          <a:p>
            <a:pPr lvl="1"/>
            <a:r>
              <a:rPr lang="zh-TW" altLang="en-US" smtClean="0"/>
              <a:t>仁愛國中</a:t>
            </a:r>
          </a:p>
          <a:p>
            <a:pPr lvl="1"/>
            <a:r>
              <a:rPr lang="zh-TW" altLang="en-US" smtClean="0"/>
              <a:t>仁愛國小</a:t>
            </a:r>
          </a:p>
          <a:p>
            <a:r>
              <a:rPr lang="zh-TW" altLang="en-US" smtClean="0"/>
              <a:t>推甄科系：資訊管理系</a:t>
            </a:r>
          </a:p>
          <a:p>
            <a:endParaRPr lang="en-US" altLang="zh-TW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008B-E973-4E0B-8C66-8D998E456181}" type="slidenum">
              <a:rPr lang="en-US" altLang="zh-TW" smtClean="0"/>
              <a:pPr/>
              <a:t>3</a:t>
            </a:fld>
            <a:endParaRPr lang="en-US" altLang="zh-TW"/>
          </a:p>
        </p:txBody>
      </p:sp>
      <p:sp>
        <p:nvSpPr>
          <p:cNvPr id="2" name="動作按鈕: 首頁 1">
            <a:hlinkClick r:id="rId2" action="ppaction://hlinksldjump" highlightClick="1"/>
          </p:cNvPr>
          <p:cNvSpPr/>
          <p:nvPr/>
        </p:nvSpPr>
        <p:spPr>
          <a:xfrm>
            <a:off x="179512" y="6086400"/>
            <a:ext cx="720080" cy="64807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求學過程</a:t>
            </a:r>
            <a:endParaRPr lang="zh-TW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國小</a:t>
            </a:r>
            <a:r>
              <a:rPr lang="en-US" altLang="zh-TW" smtClean="0"/>
              <a:t>~</a:t>
            </a:r>
            <a:r>
              <a:rPr lang="zh-TW" altLang="en-US" smtClean="0"/>
              <a:t>國中</a:t>
            </a:r>
          </a:p>
          <a:p>
            <a:pPr lvl="1"/>
            <a:r>
              <a:rPr lang="zh-TW" altLang="en-US" smtClean="0"/>
              <a:t>從小喜歡玩電腦，對資訊很有興趣</a:t>
            </a:r>
          </a:p>
          <a:p>
            <a:r>
              <a:rPr lang="zh-TW" altLang="en-US" smtClean="0"/>
              <a:t>高中</a:t>
            </a:r>
          </a:p>
          <a:p>
            <a:pPr lvl="1"/>
            <a:r>
              <a:rPr lang="zh-TW" altLang="en-US" smtClean="0"/>
              <a:t>利用空閒時間來研讀各種電腦書籍</a:t>
            </a:r>
          </a:p>
          <a:p>
            <a:pPr lvl="1"/>
            <a:r>
              <a:rPr lang="zh-TW" altLang="en-US" smtClean="0"/>
              <a:t>考取多項證照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9104A-10C7-4BF7-B9DE-208468685E77}" type="slidenum">
              <a:rPr lang="en-US" altLang="zh-TW" smtClean="0"/>
              <a:pPr/>
              <a:t>4</a:t>
            </a:fld>
            <a:endParaRPr lang="en-US" altLang="zh-TW"/>
          </a:p>
        </p:txBody>
      </p:sp>
      <p:sp>
        <p:nvSpPr>
          <p:cNvPr id="6" name="動作按鈕: 首頁 5">
            <a:hlinkClick r:id="rId2" action="ppaction://hlinksldjump" highlightClick="1"/>
          </p:cNvPr>
          <p:cNvSpPr/>
          <p:nvPr/>
        </p:nvSpPr>
        <p:spPr>
          <a:xfrm>
            <a:off x="179512" y="6086400"/>
            <a:ext cx="720080" cy="64807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幹部經歷</a:t>
            </a:r>
            <a:endParaRPr lang="zh-TW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高一：電腦小老師</a:t>
            </a:r>
          </a:p>
          <a:p>
            <a:pPr lvl="1"/>
            <a:r>
              <a:rPr lang="zh-TW" altLang="en-US" smtClean="0"/>
              <a:t>協助解決同學疑問</a:t>
            </a:r>
          </a:p>
          <a:p>
            <a:pPr lvl="1"/>
            <a:r>
              <a:rPr lang="zh-TW" altLang="en-US" smtClean="0"/>
              <a:t>協助老師整理教材</a:t>
            </a:r>
          </a:p>
          <a:p>
            <a:r>
              <a:rPr lang="zh-TW" altLang="en-US" smtClean="0"/>
              <a:t>高二：體育股長</a:t>
            </a:r>
          </a:p>
          <a:p>
            <a:pPr lvl="1"/>
            <a:r>
              <a:rPr lang="zh-TW" altLang="en-US" smtClean="0"/>
              <a:t>帶領全班同學獲得啦啦隊比賽第一名</a:t>
            </a:r>
          </a:p>
          <a:p>
            <a:r>
              <a:rPr lang="zh-TW" altLang="en-US" smtClean="0"/>
              <a:t>高三：班長</a:t>
            </a:r>
          </a:p>
          <a:p>
            <a:pPr lvl="1"/>
            <a:r>
              <a:rPr lang="zh-TW" altLang="en-US" smtClean="0"/>
              <a:t>帶領同學得到學年精神總錦標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51A9-2E99-4AB5-B571-60BC06E22DF9}" type="slidenum">
              <a:rPr lang="en-US" altLang="zh-TW" smtClean="0"/>
              <a:pPr/>
              <a:t>5</a:t>
            </a:fld>
            <a:endParaRPr lang="en-US" altLang="zh-TW"/>
          </a:p>
        </p:txBody>
      </p:sp>
      <p:sp>
        <p:nvSpPr>
          <p:cNvPr id="6" name="動作按鈕: 首頁 5">
            <a:hlinkClick r:id="rId2" action="ppaction://hlinksldjump" highlightClick="1"/>
          </p:cNvPr>
          <p:cNvSpPr/>
          <p:nvPr/>
        </p:nvSpPr>
        <p:spPr>
          <a:xfrm>
            <a:off x="179512" y="6086400"/>
            <a:ext cx="720080" cy="64807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專長 </a:t>
            </a:r>
            <a:endParaRPr lang="zh-TW" alt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文書處理</a:t>
            </a:r>
          </a:p>
          <a:p>
            <a:r>
              <a:rPr lang="zh-TW" altLang="en-US" smtClean="0"/>
              <a:t>程式設計</a:t>
            </a:r>
          </a:p>
          <a:p>
            <a:r>
              <a:rPr lang="zh-TW" altLang="en-US" smtClean="0"/>
              <a:t>英文演說</a:t>
            </a:r>
          </a:p>
          <a:p>
            <a:r>
              <a:rPr lang="zh-TW" altLang="en-US" smtClean="0"/>
              <a:t>美術設計</a:t>
            </a:r>
          </a:p>
          <a:p>
            <a:r>
              <a:rPr lang="zh-TW" altLang="en-US" smtClean="0"/>
              <a:t>舞蹈表演</a:t>
            </a:r>
          </a:p>
          <a:p>
            <a:r>
              <a:rPr lang="zh-TW" altLang="en-US" smtClean="0"/>
              <a:t>飲料調酒 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8FECB-C52B-47C1-BD91-DFB2DFA8FA60}" type="slidenum">
              <a:rPr lang="en-US" altLang="zh-TW" smtClean="0"/>
              <a:pPr/>
              <a:t>6</a:t>
            </a:fld>
            <a:endParaRPr lang="en-US" altLang="zh-TW"/>
          </a:p>
        </p:txBody>
      </p:sp>
      <p:sp>
        <p:nvSpPr>
          <p:cNvPr id="6" name="動作按鈕: 首頁 5">
            <a:hlinkClick r:id="rId2" action="ppaction://hlinksldjump" highlightClick="1"/>
          </p:cNvPr>
          <p:cNvSpPr/>
          <p:nvPr/>
        </p:nvSpPr>
        <p:spPr>
          <a:xfrm>
            <a:off x="179512" y="6086400"/>
            <a:ext cx="720080" cy="64807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社團經歷</a:t>
            </a:r>
            <a:endParaRPr lang="zh-TW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數位影像編修社</a:t>
            </a:r>
          </a:p>
          <a:p>
            <a:r>
              <a:rPr lang="zh-TW" altLang="en-US" smtClean="0"/>
              <a:t>熱舞社</a:t>
            </a:r>
          </a:p>
          <a:p>
            <a:r>
              <a:rPr lang="zh-TW" altLang="en-US" smtClean="0"/>
              <a:t>啦啦隊校隊</a:t>
            </a:r>
          </a:p>
          <a:p>
            <a:r>
              <a:rPr lang="zh-TW" altLang="en-US" smtClean="0"/>
              <a:t>飲料調酒社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56877-79CF-4110-AC08-DD0CF123C4D3}" type="slidenum">
              <a:rPr lang="en-US" altLang="zh-TW" smtClean="0"/>
              <a:pPr/>
              <a:t>7</a:t>
            </a:fld>
            <a:endParaRPr lang="en-US" altLang="zh-TW"/>
          </a:p>
        </p:txBody>
      </p:sp>
      <p:sp>
        <p:nvSpPr>
          <p:cNvPr id="6" name="動作按鈕: 首頁 5">
            <a:hlinkClick r:id="rId2" action="ppaction://hlinksldjump" highlightClick="1"/>
          </p:cNvPr>
          <p:cNvSpPr/>
          <p:nvPr/>
        </p:nvSpPr>
        <p:spPr>
          <a:xfrm>
            <a:off x="179512" y="6086400"/>
            <a:ext cx="720080" cy="64807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志工經歷</a:t>
            </a:r>
            <a:endParaRPr lang="zh-TW" alt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台北市立動物園志工</a:t>
            </a:r>
          </a:p>
          <a:p>
            <a:r>
              <a:rPr lang="zh-TW" altLang="en-US" smtClean="0"/>
              <a:t>教育部資訊志工</a:t>
            </a:r>
          </a:p>
          <a:p>
            <a:r>
              <a:rPr lang="zh-TW" altLang="en-US" smtClean="0"/>
              <a:t>內政部消防署鳳凰志工</a:t>
            </a: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EFA42-B7DF-447C-8955-C805AD47990D}" type="slidenum">
              <a:rPr lang="en-US" altLang="zh-TW" smtClean="0"/>
              <a:pPr/>
              <a:t>8</a:t>
            </a:fld>
            <a:endParaRPr lang="en-US" altLang="zh-TW"/>
          </a:p>
        </p:txBody>
      </p:sp>
      <p:sp>
        <p:nvSpPr>
          <p:cNvPr id="6" name="動作按鈕: 首頁 5">
            <a:hlinkClick r:id="rId2" action="ppaction://hlinksldjump" highlightClick="1"/>
          </p:cNvPr>
          <p:cNvSpPr/>
          <p:nvPr/>
        </p:nvSpPr>
        <p:spPr>
          <a:xfrm>
            <a:off x="179512" y="6086400"/>
            <a:ext cx="720080" cy="64807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檢定與證照</a:t>
            </a:r>
            <a:endParaRPr lang="zh-TW" altLang="en-US"/>
          </a:p>
        </p:txBody>
      </p:sp>
      <p:sp>
        <p:nvSpPr>
          <p:cNvPr id="3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推甄履歷簡報</a:t>
            </a:r>
            <a:endParaRPr lang="en-US" altLang="zh-TW"/>
          </a:p>
        </p:txBody>
      </p:sp>
      <p:sp>
        <p:nvSpPr>
          <p:cNvPr id="4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F622A-EA53-4262-AB99-42802D2135F6}" type="slidenum">
              <a:rPr lang="en-US" altLang="zh-TW" smtClean="0"/>
              <a:pPr/>
              <a:t>9</a:t>
            </a:fld>
            <a:endParaRPr lang="en-US" altLang="zh-TW"/>
          </a:p>
        </p:txBody>
      </p:sp>
      <p:grpSp>
        <p:nvGrpSpPr>
          <p:cNvPr id="5" name="群組 4"/>
          <p:cNvGrpSpPr>
            <a:grpSpLocks noGrp="1" noUngrp="1" noChangeAspect="1"/>
          </p:cNvGrpSpPr>
          <p:nvPr/>
        </p:nvGrpSpPr>
        <p:grpSpPr>
          <a:xfrm>
            <a:off x="1143000" y="1646238"/>
            <a:ext cx="2628900" cy="2274887"/>
            <a:chOff x="1143000" y="1646238"/>
            <a:chExt cx="2628900" cy="2274887"/>
          </a:xfrm>
        </p:grpSpPr>
        <p:pic>
          <p:nvPicPr>
            <p:cNvPr id="6" name="圖片 5" descr="TQC中文輸入認證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0" y="1646238"/>
              <a:ext cx="2628900" cy="1919287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7" name="矩形 6"/>
            <p:cNvSpPr/>
            <p:nvPr/>
          </p:nvSpPr>
          <p:spPr>
            <a:xfrm>
              <a:off x="1143000" y="3578225"/>
              <a:ext cx="26289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algn="ctr"/>
              <a:r>
                <a:rPr lang="en-US" altLang="zh-TW" sz="1600" smtClean="0"/>
                <a:t>TQC</a:t>
              </a:r>
              <a:r>
                <a:rPr lang="zh-TW" altLang="en-US" sz="1600" smtClean="0"/>
                <a:t>中文輸入認證</a:t>
              </a:r>
              <a:endParaRPr lang="zh-TW" altLang="en-US" sz="1600"/>
            </a:p>
          </p:txBody>
        </p:sp>
      </p:grpSp>
      <p:grpSp>
        <p:nvGrpSpPr>
          <p:cNvPr id="8" name="群組 7"/>
          <p:cNvGrpSpPr>
            <a:grpSpLocks noGrp="1" noUngrp="1" noChangeAspect="1"/>
          </p:cNvGrpSpPr>
          <p:nvPr/>
        </p:nvGrpSpPr>
        <p:grpSpPr>
          <a:xfrm>
            <a:off x="5372100" y="1646238"/>
            <a:ext cx="2628900" cy="2274887"/>
            <a:chOff x="5372100" y="1646238"/>
            <a:chExt cx="2628900" cy="2274887"/>
          </a:xfrm>
        </p:grpSpPr>
        <p:pic>
          <p:nvPicPr>
            <p:cNvPr id="9" name="圖片 8" descr="TQC英文輸入認證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100" y="1646238"/>
              <a:ext cx="2628900" cy="1919287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0" name="矩形 9"/>
            <p:cNvSpPr/>
            <p:nvPr/>
          </p:nvSpPr>
          <p:spPr>
            <a:xfrm>
              <a:off x="5372100" y="3578225"/>
              <a:ext cx="26289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algn="ctr"/>
              <a:r>
                <a:rPr lang="en-US" altLang="zh-TW" sz="1600" smtClean="0"/>
                <a:t>TQC</a:t>
              </a:r>
              <a:r>
                <a:rPr lang="zh-TW" altLang="en-US" sz="1600" smtClean="0"/>
                <a:t>英文輸入認證</a:t>
              </a:r>
              <a:endParaRPr lang="zh-TW" altLang="en-US" sz="1600"/>
            </a:p>
          </p:txBody>
        </p:sp>
      </p:grpSp>
      <p:grpSp>
        <p:nvGrpSpPr>
          <p:cNvPr id="11" name="群組 10"/>
          <p:cNvGrpSpPr>
            <a:grpSpLocks noGrp="1" noUngrp="1" noChangeAspect="1"/>
          </p:cNvGrpSpPr>
          <p:nvPr/>
        </p:nvGrpSpPr>
        <p:grpSpPr>
          <a:xfrm>
            <a:off x="1143000" y="4137025"/>
            <a:ext cx="2628900" cy="2274888"/>
            <a:chOff x="1143000" y="4137025"/>
            <a:chExt cx="2628900" cy="2274888"/>
          </a:xfrm>
        </p:grpSpPr>
        <p:pic>
          <p:nvPicPr>
            <p:cNvPr id="12" name="圖片 11" descr="全民英檢初級檢定"/>
            <p:cNvPicPr>
              <a:picLocks noRot="1" noChangeAspect="1" noMove="1" noResize="1"/>
            </p:cNvPicPr>
            <p:nvPr isPhoto="1"/>
          </p:nvPicPr>
          <p:blipFill>
            <a:blip r:embed="rId4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0" y="4137025"/>
              <a:ext cx="2628900" cy="191928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3" name="矩形 12"/>
            <p:cNvSpPr/>
            <p:nvPr/>
          </p:nvSpPr>
          <p:spPr>
            <a:xfrm>
              <a:off x="1143000" y="6069013"/>
              <a:ext cx="26289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algn="ctr"/>
              <a:r>
                <a:rPr lang="zh-TW" altLang="en-US" sz="1600" smtClean="0"/>
                <a:t>全民英檢初級檢定</a:t>
              </a:r>
              <a:endParaRPr lang="zh-TW" altLang="en-US" sz="1600"/>
            </a:p>
          </p:txBody>
        </p:sp>
      </p:grpSp>
      <p:grpSp>
        <p:nvGrpSpPr>
          <p:cNvPr id="14" name="群組 13"/>
          <p:cNvGrpSpPr>
            <a:grpSpLocks noGrp="1" noUngrp="1" noChangeAspect="1"/>
          </p:cNvGrpSpPr>
          <p:nvPr/>
        </p:nvGrpSpPr>
        <p:grpSpPr>
          <a:xfrm>
            <a:off x="5372100" y="4137025"/>
            <a:ext cx="2628900" cy="2274888"/>
            <a:chOff x="5372100" y="4137025"/>
            <a:chExt cx="2628900" cy="2274888"/>
          </a:xfrm>
        </p:grpSpPr>
        <p:pic>
          <p:nvPicPr>
            <p:cNvPr id="15" name="圖片 14" descr="電腦軟體應用丙級技術士"/>
            <p:cNvPicPr>
              <a:picLocks noRot="1" noChangeAspect="1" noMove="1" noResize="1"/>
            </p:cNvPicPr>
            <p:nvPr isPhoto="1"/>
          </p:nvPicPr>
          <p:blipFill>
            <a:blip r:embed="rId5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2100" y="4137025"/>
              <a:ext cx="2628900" cy="191928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6" name="矩形 15"/>
            <p:cNvSpPr/>
            <p:nvPr/>
          </p:nvSpPr>
          <p:spPr>
            <a:xfrm>
              <a:off x="5372100" y="6069013"/>
              <a:ext cx="26289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algn="ctr"/>
              <a:r>
                <a:rPr lang="zh-TW" altLang="en-US" sz="1600" smtClean="0"/>
                <a:t>電腦軟體應用丙級技術士</a:t>
              </a:r>
              <a:endParaRPr lang="zh-TW" altLang="en-US" sz="1600"/>
            </a:p>
          </p:txBody>
        </p:sp>
      </p:grpSp>
      <p:sp>
        <p:nvSpPr>
          <p:cNvPr id="17" name="動作按鈕: 首頁 16">
            <a:hlinkClick r:id="rId6" action="ppaction://hlinksldjump" highlightClick="1"/>
          </p:cNvPr>
          <p:cNvSpPr/>
          <p:nvPr/>
        </p:nvSpPr>
        <p:spPr>
          <a:xfrm>
            <a:off x="179512" y="6086400"/>
            <a:ext cx="720080" cy="648072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訂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</TotalTime>
  <Words>292</Words>
  <Application>Microsoft Office PowerPoint</Application>
  <PresentationFormat>如螢幕大小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自訂設計</vt:lpstr>
      <vt:lpstr>推甄履歷</vt:lpstr>
      <vt:lpstr>簡報內容</vt:lpstr>
      <vt:lpstr>個人基本資料</vt:lpstr>
      <vt:lpstr>求學過程</vt:lpstr>
      <vt:lpstr>幹部經歷</vt:lpstr>
      <vt:lpstr>專長 </vt:lpstr>
      <vt:lpstr>社團經歷</vt:lpstr>
      <vt:lpstr>志工經歷</vt:lpstr>
      <vt:lpstr>檢定與證照</vt:lpstr>
      <vt:lpstr>得獎紀錄</vt:lpstr>
      <vt:lpstr>未來學習計畫</vt:lpstr>
      <vt:lpstr>~謝謝指導～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推</dc:title>
  <dc:creator>E063</dc:creator>
  <cp:lastModifiedBy>e052</cp:lastModifiedBy>
  <cp:revision>50</cp:revision>
  <dcterms:created xsi:type="dcterms:W3CDTF">2008-09-05T03:52:41Z</dcterms:created>
  <dcterms:modified xsi:type="dcterms:W3CDTF">2012-12-27T06:22:30Z</dcterms:modified>
</cp:coreProperties>
</file>