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3" r:id="rId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9966"/>
    <a:srgbClr val="3366CC"/>
    <a:srgbClr val="6666FF"/>
    <a:srgbClr val="990099"/>
    <a:srgbClr val="6600CC"/>
    <a:srgbClr val="FF5050"/>
    <a:srgbClr val="FF6600"/>
    <a:srgbClr val="00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0" autoAdjust="0"/>
    <p:restoredTop sz="94699" autoAdjust="0"/>
  </p:normalViewPr>
  <p:slideViewPr>
    <p:cSldViewPr>
      <p:cViewPr>
        <p:scale>
          <a:sx n="42" d="100"/>
          <a:sy n="42" d="100"/>
        </p:scale>
        <p:origin x="-432" y="-250"/>
      </p:cViewPr>
      <p:guideLst>
        <p:guide orient="horz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758" y="-77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DC1D93-BA77-4C5E-AB4A-FC656D0CA77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05350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ED6A81-4C76-45DB-9B80-E5019F052516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59532" y="1628800"/>
            <a:ext cx="8388932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59532" y="3384575"/>
            <a:ext cx="8388932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F666D1-4FF9-43F4-B0D8-23CE8ABE3DFB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pic>
        <p:nvPicPr>
          <p:cNvPr id="8" name="Picture 231" descr="MPj04280320000[1]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6" y="3789040"/>
            <a:ext cx="3682590" cy="27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371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4E60B9-F95C-4771-8B8C-0A5BEAE74E07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06106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95FDA-3188-442E-9D6C-305EA2AA1CF4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276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F99D2-227F-49FC-A6A3-A84124B9F004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0540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E9317D-8A5E-4DDC-8DFA-C3DA3FC2E084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3508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D87D7B-04E5-4692-80B5-CF0CD633138D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77771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46ED71-8E76-4890-BFBC-ECBC1B3081BE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9" name="日期版面配置區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67583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36C243-2309-4B74-B798-CA8D9362BCE7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23098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7498E3-6E8A-4A89-95BA-42A5C285AE0A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4276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6A27E4-B0B7-44C9-8D8D-2604A62DFC14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9291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4A2366-198A-4C76-99D9-5C581AA95ABF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6905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8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9134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83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9134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852D001B-3661-4490-82DB-FEEDC3ADCE39}" type="slidenum">
              <a:rPr lang="en-US" altLang="zh-TW"/>
              <a:pPr/>
              <a:t>‹#›</a:t>
            </a:fld>
            <a:endParaRPr lang="en-US" altLang="zh-TW"/>
          </a:p>
        </p:txBody>
      </p:sp>
      <p:grpSp>
        <p:nvGrpSpPr>
          <p:cNvPr id="183304" name="Group 8"/>
          <p:cNvGrpSpPr>
            <a:grpSpLocks/>
          </p:cNvGrpSpPr>
          <p:nvPr userDrawn="1"/>
        </p:nvGrpSpPr>
        <p:grpSpPr bwMode="auto">
          <a:xfrm>
            <a:off x="-4319588" y="85762"/>
            <a:ext cx="4319588" cy="642938"/>
            <a:chOff x="-2631" y="3770"/>
            <a:chExt cx="2721" cy="405"/>
          </a:xfrm>
        </p:grpSpPr>
        <p:grpSp>
          <p:nvGrpSpPr>
            <p:cNvPr id="183305" name="Group 9"/>
            <p:cNvGrpSpPr>
              <a:grpSpLocks/>
            </p:cNvGrpSpPr>
            <p:nvPr userDrawn="1"/>
          </p:nvGrpSpPr>
          <p:grpSpPr bwMode="auto">
            <a:xfrm>
              <a:off x="-1452" y="3838"/>
              <a:ext cx="681" cy="294"/>
              <a:chOff x="-2573" y="389"/>
              <a:chExt cx="2456" cy="2497"/>
            </a:xfrm>
          </p:grpSpPr>
          <p:sp>
            <p:nvSpPr>
              <p:cNvPr id="183306" name="Freeform 10"/>
              <p:cNvSpPr>
                <a:spLocks/>
              </p:cNvSpPr>
              <p:nvPr userDrawn="1"/>
            </p:nvSpPr>
            <p:spPr bwMode="auto">
              <a:xfrm>
                <a:off x="-538" y="2291"/>
                <a:ext cx="208" cy="432"/>
              </a:xfrm>
              <a:custGeom>
                <a:avLst/>
                <a:gdLst>
                  <a:gd name="T0" fmla="*/ 0 w 181"/>
                  <a:gd name="T1" fmla="*/ 265 h 329"/>
                  <a:gd name="T2" fmla="*/ 21 w 181"/>
                  <a:gd name="T3" fmla="*/ 324 h 329"/>
                  <a:gd name="T4" fmla="*/ 119 w 181"/>
                  <a:gd name="T5" fmla="*/ 329 h 329"/>
                  <a:gd name="T6" fmla="*/ 120 w 181"/>
                  <a:gd name="T7" fmla="*/ 327 h 329"/>
                  <a:gd name="T8" fmla="*/ 126 w 181"/>
                  <a:gd name="T9" fmla="*/ 324 h 329"/>
                  <a:gd name="T10" fmla="*/ 134 w 181"/>
                  <a:gd name="T11" fmla="*/ 317 h 329"/>
                  <a:gd name="T12" fmla="*/ 144 w 181"/>
                  <a:gd name="T13" fmla="*/ 306 h 329"/>
                  <a:gd name="T14" fmla="*/ 154 w 181"/>
                  <a:gd name="T15" fmla="*/ 290 h 329"/>
                  <a:gd name="T16" fmla="*/ 164 w 181"/>
                  <a:gd name="T17" fmla="*/ 270 h 329"/>
                  <a:gd name="T18" fmla="*/ 173 w 181"/>
                  <a:gd name="T19" fmla="*/ 244 h 329"/>
                  <a:gd name="T20" fmla="*/ 178 w 181"/>
                  <a:gd name="T21" fmla="*/ 211 h 329"/>
                  <a:gd name="T22" fmla="*/ 181 w 181"/>
                  <a:gd name="T23" fmla="*/ 173 h 329"/>
                  <a:gd name="T24" fmla="*/ 180 w 181"/>
                  <a:gd name="T25" fmla="*/ 136 h 329"/>
                  <a:gd name="T26" fmla="*/ 174 w 181"/>
                  <a:gd name="T27" fmla="*/ 99 h 329"/>
                  <a:gd name="T28" fmla="*/ 166 w 181"/>
                  <a:gd name="T29" fmla="*/ 65 h 329"/>
                  <a:gd name="T30" fmla="*/ 154 w 181"/>
                  <a:gd name="T31" fmla="*/ 36 h 329"/>
                  <a:gd name="T32" fmla="*/ 141 w 181"/>
                  <a:gd name="T33" fmla="*/ 15 h 329"/>
                  <a:gd name="T34" fmla="*/ 126 w 181"/>
                  <a:gd name="T35" fmla="*/ 2 h 329"/>
                  <a:gd name="T36" fmla="*/ 109 w 181"/>
                  <a:gd name="T37" fmla="*/ 0 h 329"/>
                  <a:gd name="T38" fmla="*/ 92 w 181"/>
                  <a:gd name="T39" fmla="*/ 14 h 329"/>
                  <a:gd name="T40" fmla="*/ 72 w 181"/>
                  <a:gd name="T41" fmla="*/ 46 h 329"/>
                  <a:gd name="T42" fmla="*/ 55 w 181"/>
                  <a:gd name="T43" fmla="*/ 89 h 329"/>
                  <a:gd name="T44" fmla="*/ 38 w 181"/>
                  <a:gd name="T45" fmla="*/ 136 h 329"/>
                  <a:gd name="T46" fmla="*/ 22 w 181"/>
                  <a:gd name="T47" fmla="*/ 184 h 329"/>
                  <a:gd name="T48" fmla="*/ 11 w 181"/>
                  <a:gd name="T49" fmla="*/ 225 h 329"/>
                  <a:gd name="T50" fmla="*/ 2 w 181"/>
                  <a:gd name="T51" fmla="*/ 253 h 329"/>
                  <a:gd name="T52" fmla="*/ 0 w 181"/>
                  <a:gd name="T53" fmla="*/ 265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1" h="329">
                    <a:moveTo>
                      <a:pt x="0" y="265"/>
                    </a:moveTo>
                    <a:lnTo>
                      <a:pt x="21" y="324"/>
                    </a:lnTo>
                    <a:lnTo>
                      <a:pt x="119" y="329"/>
                    </a:lnTo>
                    <a:lnTo>
                      <a:pt x="120" y="327"/>
                    </a:lnTo>
                    <a:lnTo>
                      <a:pt x="126" y="324"/>
                    </a:lnTo>
                    <a:lnTo>
                      <a:pt x="134" y="317"/>
                    </a:lnTo>
                    <a:lnTo>
                      <a:pt x="144" y="306"/>
                    </a:lnTo>
                    <a:lnTo>
                      <a:pt x="154" y="290"/>
                    </a:lnTo>
                    <a:lnTo>
                      <a:pt x="164" y="270"/>
                    </a:lnTo>
                    <a:lnTo>
                      <a:pt x="173" y="244"/>
                    </a:lnTo>
                    <a:lnTo>
                      <a:pt x="178" y="211"/>
                    </a:lnTo>
                    <a:lnTo>
                      <a:pt x="181" y="173"/>
                    </a:lnTo>
                    <a:lnTo>
                      <a:pt x="180" y="136"/>
                    </a:lnTo>
                    <a:lnTo>
                      <a:pt x="174" y="99"/>
                    </a:lnTo>
                    <a:lnTo>
                      <a:pt x="166" y="65"/>
                    </a:lnTo>
                    <a:lnTo>
                      <a:pt x="154" y="36"/>
                    </a:lnTo>
                    <a:lnTo>
                      <a:pt x="141" y="15"/>
                    </a:lnTo>
                    <a:lnTo>
                      <a:pt x="126" y="2"/>
                    </a:lnTo>
                    <a:lnTo>
                      <a:pt x="109" y="0"/>
                    </a:lnTo>
                    <a:lnTo>
                      <a:pt x="92" y="14"/>
                    </a:lnTo>
                    <a:lnTo>
                      <a:pt x="72" y="46"/>
                    </a:lnTo>
                    <a:lnTo>
                      <a:pt x="55" y="89"/>
                    </a:lnTo>
                    <a:lnTo>
                      <a:pt x="38" y="136"/>
                    </a:lnTo>
                    <a:lnTo>
                      <a:pt x="22" y="184"/>
                    </a:lnTo>
                    <a:lnTo>
                      <a:pt x="11" y="225"/>
                    </a:lnTo>
                    <a:lnTo>
                      <a:pt x="2" y="253"/>
                    </a:lnTo>
                    <a:lnTo>
                      <a:pt x="0" y="265"/>
                    </a:lnTo>
                    <a:close/>
                  </a:path>
                </a:pathLst>
              </a:custGeom>
              <a:solidFill>
                <a:srgbClr val="000F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07" name="Freeform 11"/>
              <p:cNvSpPr>
                <a:spLocks/>
              </p:cNvSpPr>
              <p:nvPr userDrawn="1"/>
            </p:nvSpPr>
            <p:spPr bwMode="auto">
              <a:xfrm>
                <a:off x="-1290" y="2278"/>
                <a:ext cx="298" cy="592"/>
              </a:xfrm>
              <a:custGeom>
                <a:avLst/>
                <a:gdLst>
                  <a:gd name="T0" fmla="*/ 0 w 261"/>
                  <a:gd name="T1" fmla="*/ 347 h 449"/>
                  <a:gd name="T2" fmla="*/ 1 w 261"/>
                  <a:gd name="T3" fmla="*/ 354 h 449"/>
                  <a:gd name="T4" fmla="*/ 4 w 261"/>
                  <a:gd name="T5" fmla="*/ 374 h 449"/>
                  <a:gd name="T6" fmla="*/ 14 w 261"/>
                  <a:gd name="T7" fmla="*/ 401 h 449"/>
                  <a:gd name="T8" fmla="*/ 33 w 261"/>
                  <a:gd name="T9" fmla="*/ 432 h 449"/>
                  <a:gd name="T10" fmla="*/ 148 w 261"/>
                  <a:gd name="T11" fmla="*/ 449 h 449"/>
                  <a:gd name="T12" fmla="*/ 152 w 261"/>
                  <a:gd name="T13" fmla="*/ 446 h 449"/>
                  <a:gd name="T14" fmla="*/ 162 w 261"/>
                  <a:gd name="T15" fmla="*/ 438 h 449"/>
                  <a:gd name="T16" fmla="*/ 177 w 261"/>
                  <a:gd name="T17" fmla="*/ 424 h 449"/>
                  <a:gd name="T18" fmla="*/ 194 w 261"/>
                  <a:gd name="T19" fmla="*/ 407 h 449"/>
                  <a:gd name="T20" fmla="*/ 213 w 261"/>
                  <a:gd name="T21" fmla="*/ 385 h 449"/>
                  <a:gd name="T22" fmla="*/ 230 w 261"/>
                  <a:gd name="T23" fmla="*/ 363 h 449"/>
                  <a:gd name="T24" fmla="*/ 244 w 261"/>
                  <a:gd name="T25" fmla="*/ 339 h 449"/>
                  <a:gd name="T26" fmla="*/ 254 w 261"/>
                  <a:gd name="T27" fmla="*/ 313 h 449"/>
                  <a:gd name="T28" fmla="*/ 260 w 261"/>
                  <a:gd name="T29" fmla="*/ 279 h 449"/>
                  <a:gd name="T30" fmla="*/ 261 w 261"/>
                  <a:gd name="T31" fmla="*/ 234 h 449"/>
                  <a:gd name="T32" fmla="*/ 260 w 261"/>
                  <a:gd name="T33" fmla="*/ 180 h 449"/>
                  <a:gd name="T34" fmla="*/ 252 w 261"/>
                  <a:gd name="T35" fmla="*/ 124 h 449"/>
                  <a:gd name="T36" fmla="*/ 240 w 261"/>
                  <a:gd name="T37" fmla="*/ 73 h 449"/>
                  <a:gd name="T38" fmla="*/ 220 w 261"/>
                  <a:gd name="T39" fmla="*/ 32 h 449"/>
                  <a:gd name="T40" fmla="*/ 193 w 261"/>
                  <a:gd name="T41" fmla="*/ 5 h 449"/>
                  <a:gd name="T42" fmla="*/ 156 w 261"/>
                  <a:gd name="T43" fmla="*/ 0 h 449"/>
                  <a:gd name="T44" fmla="*/ 118 w 261"/>
                  <a:gd name="T45" fmla="*/ 20 h 449"/>
                  <a:gd name="T46" fmla="*/ 85 w 261"/>
                  <a:gd name="T47" fmla="*/ 61 h 449"/>
                  <a:gd name="T48" fmla="*/ 58 w 261"/>
                  <a:gd name="T49" fmla="*/ 117 h 449"/>
                  <a:gd name="T50" fmla="*/ 37 w 261"/>
                  <a:gd name="T51" fmla="*/ 180 h 449"/>
                  <a:gd name="T52" fmla="*/ 21 w 261"/>
                  <a:gd name="T53" fmla="*/ 242 h 449"/>
                  <a:gd name="T54" fmla="*/ 9 w 261"/>
                  <a:gd name="T55" fmla="*/ 295 h 449"/>
                  <a:gd name="T56" fmla="*/ 3 w 261"/>
                  <a:gd name="T57" fmla="*/ 333 h 449"/>
                  <a:gd name="T58" fmla="*/ 0 w 261"/>
                  <a:gd name="T59" fmla="*/ 347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1" h="449">
                    <a:moveTo>
                      <a:pt x="0" y="347"/>
                    </a:moveTo>
                    <a:lnTo>
                      <a:pt x="1" y="354"/>
                    </a:lnTo>
                    <a:lnTo>
                      <a:pt x="4" y="374"/>
                    </a:lnTo>
                    <a:lnTo>
                      <a:pt x="14" y="401"/>
                    </a:lnTo>
                    <a:lnTo>
                      <a:pt x="33" y="432"/>
                    </a:lnTo>
                    <a:lnTo>
                      <a:pt x="148" y="449"/>
                    </a:lnTo>
                    <a:lnTo>
                      <a:pt x="152" y="446"/>
                    </a:lnTo>
                    <a:lnTo>
                      <a:pt x="162" y="438"/>
                    </a:lnTo>
                    <a:lnTo>
                      <a:pt x="177" y="424"/>
                    </a:lnTo>
                    <a:lnTo>
                      <a:pt x="194" y="407"/>
                    </a:lnTo>
                    <a:lnTo>
                      <a:pt x="213" y="385"/>
                    </a:lnTo>
                    <a:lnTo>
                      <a:pt x="230" y="363"/>
                    </a:lnTo>
                    <a:lnTo>
                      <a:pt x="244" y="339"/>
                    </a:lnTo>
                    <a:lnTo>
                      <a:pt x="254" y="313"/>
                    </a:lnTo>
                    <a:lnTo>
                      <a:pt x="260" y="279"/>
                    </a:lnTo>
                    <a:lnTo>
                      <a:pt x="261" y="234"/>
                    </a:lnTo>
                    <a:lnTo>
                      <a:pt x="260" y="180"/>
                    </a:lnTo>
                    <a:lnTo>
                      <a:pt x="252" y="124"/>
                    </a:lnTo>
                    <a:lnTo>
                      <a:pt x="240" y="73"/>
                    </a:lnTo>
                    <a:lnTo>
                      <a:pt x="220" y="32"/>
                    </a:lnTo>
                    <a:lnTo>
                      <a:pt x="193" y="5"/>
                    </a:lnTo>
                    <a:lnTo>
                      <a:pt x="156" y="0"/>
                    </a:lnTo>
                    <a:lnTo>
                      <a:pt x="118" y="20"/>
                    </a:lnTo>
                    <a:lnTo>
                      <a:pt x="85" y="61"/>
                    </a:lnTo>
                    <a:lnTo>
                      <a:pt x="58" y="117"/>
                    </a:lnTo>
                    <a:lnTo>
                      <a:pt x="37" y="180"/>
                    </a:lnTo>
                    <a:lnTo>
                      <a:pt x="21" y="242"/>
                    </a:lnTo>
                    <a:lnTo>
                      <a:pt x="9" y="295"/>
                    </a:lnTo>
                    <a:lnTo>
                      <a:pt x="3" y="333"/>
                    </a:lnTo>
                    <a:lnTo>
                      <a:pt x="0" y="347"/>
                    </a:lnTo>
                    <a:close/>
                  </a:path>
                </a:pathLst>
              </a:custGeom>
              <a:solidFill>
                <a:srgbClr val="000F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08" name="Freeform 12"/>
              <p:cNvSpPr>
                <a:spLocks/>
              </p:cNvSpPr>
              <p:nvPr userDrawn="1"/>
            </p:nvSpPr>
            <p:spPr bwMode="auto">
              <a:xfrm>
                <a:off x="-2449" y="2707"/>
                <a:ext cx="344" cy="132"/>
              </a:xfrm>
              <a:custGeom>
                <a:avLst/>
                <a:gdLst>
                  <a:gd name="T0" fmla="*/ 0 w 300"/>
                  <a:gd name="T1" fmla="*/ 0 h 101"/>
                  <a:gd name="T2" fmla="*/ 1 w 300"/>
                  <a:gd name="T3" fmla="*/ 3 h 101"/>
                  <a:gd name="T4" fmla="*/ 4 w 300"/>
                  <a:gd name="T5" fmla="*/ 11 h 101"/>
                  <a:gd name="T6" fmla="*/ 10 w 300"/>
                  <a:gd name="T7" fmla="*/ 24 h 101"/>
                  <a:gd name="T8" fmla="*/ 18 w 300"/>
                  <a:gd name="T9" fmla="*/ 40 h 101"/>
                  <a:gd name="T10" fmla="*/ 29 w 300"/>
                  <a:gd name="T11" fmla="*/ 55 h 101"/>
                  <a:gd name="T12" fmla="*/ 45 w 300"/>
                  <a:gd name="T13" fmla="*/ 71 h 101"/>
                  <a:gd name="T14" fmla="*/ 65 w 300"/>
                  <a:gd name="T15" fmla="*/ 84 h 101"/>
                  <a:gd name="T16" fmla="*/ 89 w 300"/>
                  <a:gd name="T17" fmla="*/ 93 h 101"/>
                  <a:gd name="T18" fmla="*/ 116 w 300"/>
                  <a:gd name="T19" fmla="*/ 99 h 101"/>
                  <a:gd name="T20" fmla="*/ 144 w 300"/>
                  <a:gd name="T21" fmla="*/ 101 h 101"/>
                  <a:gd name="T22" fmla="*/ 173 w 300"/>
                  <a:gd name="T23" fmla="*/ 99 h 101"/>
                  <a:gd name="T24" fmla="*/ 201 w 300"/>
                  <a:gd name="T25" fmla="*/ 93 h 101"/>
                  <a:gd name="T26" fmla="*/ 229 w 300"/>
                  <a:gd name="T27" fmla="*/ 82 h 101"/>
                  <a:gd name="T28" fmla="*/ 255 w 300"/>
                  <a:gd name="T29" fmla="*/ 65 h 101"/>
                  <a:gd name="T30" fmla="*/ 279 w 300"/>
                  <a:gd name="T31" fmla="*/ 42 h 101"/>
                  <a:gd name="T32" fmla="*/ 300 w 300"/>
                  <a:gd name="T33" fmla="*/ 13 h 101"/>
                  <a:gd name="T34" fmla="*/ 0 w 300"/>
                  <a:gd name="T3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0" h="101">
                    <a:moveTo>
                      <a:pt x="0" y="0"/>
                    </a:moveTo>
                    <a:lnTo>
                      <a:pt x="1" y="3"/>
                    </a:lnTo>
                    <a:lnTo>
                      <a:pt x="4" y="11"/>
                    </a:lnTo>
                    <a:lnTo>
                      <a:pt x="10" y="24"/>
                    </a:lnTo>
                    <a:lnTo>
                      <a:pt x="18" y="40"/>
                    </a:lnTo>
                    <a:lnTo>
                      <a:pt x="29" y="55"/>
                    </a:lnTo>
                    <a:lnTo>
                      <a:pt x="45" y="71"/>
                    </a:lnTo>
                    <a:lnTo>
                      <a:pt x="65" y="84"/>
                    </a:lnTo>
                    <a:lnTo>
                      <a:pt x="89" y="93"/>
                    </a:lnTo>
                    <a:lnTo>
                      <a:pt x="116" y="99"/>
                    </a:lnTo>
                    <a:lnTo>
                      <a:pt x="144" y="101"/>
                    </a:lnTo>
                    <a:lnTo>
                      <a:pt x="173" y="99"/>
                    </a:lnTo>
                    <a:lnTo>
                      <a:pt x="201" y="93"/>
                    </a:lnTo>
                    <a:lnTo>
                      <a:pt x="229" y="82"/>
                    </a:lnTo>
                    <a:lnTo>
                      <a:pt x="255" y="65"/>
                    </a:lnTo>
                    <a:lnTo>
                      <a:pt x="279" y="42"/>
                    </a:lnTo>
                    <a:lnTo>
                      <a:pt x="300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F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09" name="Freeform 13"/>
              <p:cNvSpPr>
                <a:spLocks/>
              </p:cNvSpPr>
              <p:nvPr userDrawn="1"/>
            </p:nvSpPr>
            <p:spPr bwMode="auto">
              <a:xfrm>
                <a:off x="-2557" y="410"/>
                <a:ext cx="2429" cy="2387"/>
              </a:xfrm>
              <a:custGeom>
                <a:avLst/>
                <a:gdLst>
                  <a:gd name="T0" fmla="*/ 125 w 2120"/>
                  <a:gd name="T1" fmla="*/ 71 h 1814"/>
                  <a:gd name="T2" fmla="*/ 85 w 2120"/>
                  <a:gd name="T3" fmla="*/ 92 h 1814"/>
                  <a:gd name="T4" fmla="*/ 55 w 2120"/>
                  <a:gd name="T5" fmla="*/ 136 h 1814"/>
                  <a:gd name="T6" fmla="*/ 37 w 2120"/>
                  <a:gd name="T7" fmla="*/ 267 h 1814"/>
                  <a:gd name="T8" fmla="*/ 17 w 2120"/>
                  <a:gd name="T9" fmla="*/ 562 h 1814"/>
                  <a:gd name="T10" fmla="*/ 4 w 2120"/>
                  <a:gd name="T11" fmla="*/ 1308 h 1814"/>
                  <a:gd name="T12" fmla="*/ 1183 w 2120"/>
                  <a:gd name="T13" fmla="*/ 1784 h 1814"/>
                  <a:gd name="T14" fmla="*/ 1187 w 2120"/>
                  <a:gd name="T15" fmla="*/ 1699 h 1814"/>
                  <a:gd name="T16" fmla="*/ 1205 w 2120"/>
                  <a:gd name="T17" fmla="*/ 1544 h 1814"/>
                  <a:gd name="T18" fmla="*/ 1245 w 2120"/>
                  <a:gd name="T19" fmla="*/ 1466 h 1814"/>
                  <a:gd name="T20" fmla="*/ 1293 w 2120"/>
                  <a:gd name="T21" fmla="*/ 1455 h 1814"/>
                  <a:gd name="T22" fmla="*/ 1326 w 2120"/>
                  <a:gd name="T23" fmla="*/ 1489 h 1814"/>
                  <a:gd name="T24" fmla="*/ 1344 w 2120"/>
                  <a:gd name="T25" fmla="*/ 1642 h 1814"/>
                  <a:gd name="T26" fmla="*/ 1809 w 2120"/>
                  <a:gd name="T27" fmla="*/ 1712 h 1814"/>
                  <a:gd name="T28" fmla="*/ 1818 w 2120"/>
                  <a:gd name="T29" fmla="*/ 1632 h 1814"/>
                  <a:gd name="T30" fmla="*/ 1845 w 2120"/>
                  <a:gd name="T31" fmla="*/ 1498 h 1814"/>
                  <a:gd name="T32" fmla="*/ 1877 w 2120"/>
                  <a:gd name="T33" fmla="*/ 1454 h 1814"/>
                  <a:gd name="T34" fmla="*/ 1904 w 2120"/>
                  <a:gd name="T35" fmla="*/ 1491 h 1814"/>
                  <a:gd name="T36" fmla="*/ 1929 w 2120"/>
                  <a:gd name="T37" fmla="*/ 1611 h 1814"/>
                  <a:gd name="T38" fmla="*/ 2111 w 2120"/>
                  <a:gd name="T39" fmla="*/ 800 h 1814"/>
                  <a:gd name="T40" fmla="*/ 2100 w 2120"/>
                  <a:gd name="T41" fmla="*/ 719 h 1814"/>
                  <a:gd name="T42" fmla="*/ 2077 w 2120"/>
                  <a:gd name="T43" fmla="*/ 618 h 1814"/>
                  <a:gd name="T44" fmla="*/ 2052 w 2120"/>
                  <a:gd name="T45" fmla="*/ 552 h 1814"/>
                  <a:gd name="T46" fmla="*/ 2018 w 2120"/>
                  <a:gd name="T47" fmla="*/ 513 h 1814"/>
                  <a:gd name="T48" fmla="*/ 1972 w 2120"/>
                  <a:gd name="T49" fmla="*/ 494 h 1814"/>
                  <a:gd name="T50" fmla="*/ 1885 w 2120"/>
                  <a:gd name="T51" fmla="*/ 457 h 1814"/>
                  <a:gd name="T52" fmla="*/ 1763 w 2120"/>
                  <a:gd name="T53" fmla="*/ 404 h 1814"/>
                  <a:gd name="T54" fmla="*/ 1618 w 2120"/>
                  <a:gd name="T55" fmla="*/ 342 h 1814"/>
                  <a:gd name="T56" fmla="*/ 1461 w 2120"/>
                  <a:gd name="T57" fmla="*/ 275 h 1814"/>
                  <a:gd name="T58" fmla="*/ 1300 w 2120"/>
                  <a:gd name="T59" fmla="*/ 207 h 1814"/>
                  <a:gd name="T60" fmla="*/ 1151 w 2120"/>
                  <a:gd name="T61" fmla="*/ 143 h 1814"/>
                  <a:gd name="T62" fmla="*/ 1020 w 2120"/>
                  <a:gd name="T63" fmla="*/ 87 h 1814"/>
                  <a:gd name="T64" fmla="*/ 919 w 2120"/>
                  <a:gd name="T65" fmla="*/ 44 h 1814"/>
                  <a:gd name="T66" fmla="*/ 859 w 2120"/>
                  <a:gd name="T67" fmla="*/ 18 h 1814"/>
                  <a:gd name="T68" fmla="*/ 844 w 2120"/>
                  <a:gd name="T69" fmla="*/ 13 h 1814"/>
                  <a:gd name="T70" fmla="*/ 805 w 2120"/>
                  <a:gd name="T71" fmla="*/ 10 h 1814"/>
                  <a:gd name="T72" fmla="*/ 733 w 2120"/>
                  <a:gd name="T73" fmla="*/ 6 h 1814"/>
                  <a:gd name="T74" fmla="*/ 644 w 2120"/>
                  <a:gd name="T75" fmla="*/ 1 h 1814"/>
                  <a:gd name="T76" fmla="*/ 552 w 2120"/>
                  <a:gd name="T77" fmla="*/ 0 h 1814"/>
                  <a:gd name="T78" fmla="*/ 471 w 2120"/>
                  <a:gd name="T79" fmla="*/ 4 h 1814"/>
                  <a:gd name="T80" fmla="*/ 394 w 2120"/>
                  <a:gd name="T81" fmla="*/ 14 h 1814"/>
                  <a:gd name="T82" fmla="*/ 311 w 2120"/>
                  <a:gd name="T83" fmla="*/ 30 h 1814"/>
                  <a:gd name="T84" fmla="*/ 233 w 2120"/>
                  <a:gd name="T85" fmla="*/ 47 h 1814"/>
                  <a:gd name="T86" fmla="*/ 172 w 2120"/>
                  <a:gd name="T87" fmla="*/ 60 h 1814"/>
                  <a:gd name="T88" fmla="*/ 139 w 2120"/>
                  <a:gd name="T89" fmla="*/ 68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20" h="1814">
                    <a:moveTo>
                      <a:pt x="136" y="68"/>
                    </a:moveTo>
                    <a:lnTo>
                      <a:pt x="133" y="70"/>
                    </a:lnTo>
                    <a:lnTo>
                      <a:pt x="125" y="71"/>
                    </a:lnTo>
                    <a:lnTo>
                      <a:pt x="113" y="77"/>
                    </a:lnTo>
                    <a:lnTo>
                      <a:pt x="99" y="82"/>
                    </a:lnTo>
                    <a:lnTo>
                      <a:pt x="85" y="92"/>
                    </a:lnTo>
                    <a:lnTo>
                      <a:pt x="71" y="104"/>
                    </a:lnTo>
                    <a:lnTo>
                      <a:pt x="61" y="119"/>
                    </a:lnTo>
                    <a:lnTo>
                      <a:pt x="55" y="136"/>
                    </a:lnTo>
                    <a:lnTo>
                      <a:pt x="51" y="163"/>
                    </a:lnTo>
                    <a:lnTo>
                      <a:pt x="45" y="206"/>
                    </a:lnTo>
                    <a:lnTo>
                      <a:pt x="37" y="267"/>
                    </a:lnTo>
                    <a:lnTo>
                      <a:pt x="30" y="345"/>
                    </a:lnTo>
                    <a:lnTo>
                      <a:pt x="23" y="442"/>
                    </a:lnTo>
                    <a:lnTo>
                      <a:pt x="17" y="562"/>
                    </a:lnTo>
                    <a:lnTo>
                      <a:pt x="13" y="701"/>
                    </a:lnTo>
                    <a:lnTo>
                      <a:pt x="13" y="864"/>
                    </a:lnTo>
                    <a:lnTo>
                      <a:pt x="4" y="1308"/>
                    </a:lnTo>
                    <a:lnTo>
                      <a:pt x="0" y="1763"/>
                    </a:lnTo>
                    <a:lnTo>
                      <a:pt x="966" y="1814"/>
                    </a:lnTo>
                    <a:lnTo>
                      <a:pt x="1183" y="1784"/>
                    </a:lnTo>
                    <a:lnTo>
                      <a:pt x="1183" y="1773"/>
                    </a:lnTo>
                    <a:lnTo>
                      <a:pt x="1184" y="1742"/>
                    </a:lnTo>
                    <a:lnTo>
                      <a:pt x="1187" y="1699"/>
                    </a:lnTo>
                    <a:lnTo>
                      <a:pt x="1191" y="1647"/>
                    </a:lnTo>
                    <a:lnTo>
                      <a:pt x="1197" y="1594"/>
                    </a:lnTo>
                    <a:lnTo>
                      <a:pt x="1205" y="1544"/>
                    </a:lnTo>
                    <a:lnTo>
                      <a:pt x="1215" y="1505"/>
                    </a:lnTo>
                    <a:lnTo>
                      <a:pt x="1229" y="1479"/>
                    </a:lnTo>
                    <a:lnTo>
                      <a:pt x="1245" y="1466"/>
                    </a:lnTo>
                    <a:lnTo>
                      <a:pt x="1261" y="1458"/>
                    </a:lnTo>
                    <a:lnTo>
                      <a:pt x="1278" y="1454"/>
                    </a:lnTo>
                    <a:lnTo>
                      <a:pt x="1293" y="1455"/>
                    </a:lnTo>
                    <a:lnTo>
                      <a:pt x="1307" y="1462"/>
                    </a:lnTo>
                    <a:lnTo>
                      <a:pt x="1319" y="1474"/>
                    </a:lnTo>
                    <a:lnTo>
                      <a:pt x="1326" y="1489"/>
                    </a:lnTo>
                    <a:lnTo>
                      <a:pt x="1330" y="1509"/>
                    </a:lnTo>
                    <a:lnTo>
                      <a:pt x="1337" y="1567"/>
                    </a:lnTo>
                    <a:lnTo>
                      <a:pt x="1344" y="1642"/>
                    </a:lnTo>
                    <a:lnTo>
                      <a:pt x="1346" y="1719"/>
                    </a:lnTo>
                    <a:lnTo>
                      <a:pt x="1330" y="1784"/>
                    </a:lnTo>
                    <a:lnTo>
                      <a:pt x="1809" y="1712"/>
                    </a:lnTo>
                    <a:lnTo>
                      <a:pt x="1811" y="1702"/>
                    </a:lnTo>
                    <a:lnTo>
                      <a:pt x="1814" y="1674"/>
                    </a:lnTo>
                    <a:lnTo>
                      <a:pt x="1818" y="1632"/>
                    </a:lnTo>
                    <a:lnTo>
                      <a:pt x="1825" y="1587"/>
                    </a:lnTo>
                    <a:lnTo>
                      <a:pt x="1834" y="1540"/>
                    </a:lnTo>
                    <a:lnTo>
                      <a:pt x="1845" y="1498"/>
                    </a:lnTo>
                    <a:lnTo>
                      <a:pt x="1859" y="1466"/>
                    </a:lnTo>
                    <a:lnTo>
                      <a:pt x="1875" y="1452"/>
                    </a:lnTo>
                    <a:lnTo>
                      <a:pt x="1877" y="1454"/>
                    </a:lnTo>
                    <a:lnTo>
                      <a:pt x="1885" y="1459"/>
                    </a:lnTo>
                    <a:lnTo>
                      <a:pt x="1895" y="1471"/>
                    </a:lnTo>
                    <a:lnTo>
                      <a:pt x="1904" y="1491"/>
                    </a:lnTo>
                    <a:lnTo>
                      <a:pt x="1916" y="1519"/>
                    </a:lnTo>
                    <a:lnTo>
                      <a:pt x="1924" y="1559"/>
                    </a:lnTo>
                    <a:lnTo>
                      <a:pt x="1929" y="1611"/>
                    </a:lnTo>
                    <a:lnTo>
                      <a:pt x="1929" y="1678"/>
                    </a:lnTo>
                    <a:lnTo>
                      <a:pt x="2120" y="1615"/>
                    </a:lnTo>
                    <a:lnTo>
                      <a:pt x="2111" y="800"/>
                    </a:lnTo>
                    <a:lnTo>
                      <a:pt x="2110" y="789"/>
                    </a:lnTo>
                    <a:lnTo>
                      <a:pt x="2106" y="760"/>
                    </a:lnTo>
                    <a:lnTo>
                      <a:pt x="2100" y="719"/>
                    </a:lnTo>
                    <a:lnTo>
                      <a:pt x="2090" y="671"/>
                    </a:lnTo>
                    <a:lnTo>
                      <a:pt x="2085" y="645"/>
                    </a:lnTo>
                    <a:lnTo>
                      <a:pt x="2077" y="618"/>
                    </a:lnTo>
                    <a:lnTo>
                      <a:pt x="2070" y="594"/>
                    </a:lnTo>
                    <a:lnTo>
                      <a:pt x="2062" y="572"/>
                    </a:lnTo>
                    <a:lnTo>
                      <a:pt x="2052" y="552"/>
                    </a:lnTo>
                    <a:lnTo>
                      <a:pt x="2042" y="535"/>
                    </a:lnTo>
                    <a:lnTo>
                      <a:pt x="2031" y="522"/>
                    </a:lnTo>
                    <a:lnTo>
                      <a:pt x="2018" y="513"/>
                    </a:lnTo>
                    <a:lnTo>
                      <a:pt x="2008" y="509"/>
                    </a:lnTo>
                    <a:lnTo>
                      <a:pt x="1994" y="503"/>
                    </a:lnTo>
                    <a:lnTo>
                      <a:pt x="1972" y="494"/>
                    </a:lnTo>
                    <a:lnTo>
                      <a:pt x="1948" y="484"/>
                    </a:lnTo>
                    <a:lnTo>
                      <a:pt x="1919" y="471"/>
                    </a:lnTo>
                    <a:lnTo>
                      <a:pt x="1885" y="457"/>
                    </a:lnTo>
                    <a:lnTo>
                      <a:pt x="1846" y="440"/>
                    </a:lnTo>
                    <a:lnTo>
                      <a:pt x="1807" y="423"/>
                    </a:lnTo>
                    <a:lnTo>
                      <a:pt x="1763" y="404"/>
                    </a:lnTo>
                    <a:lnTo>
                      <a:pt x="1716" y="384"/>
                    </a:lnTo>
                    <a:lnTo>
                      <a:pt x="1668" y="363"/>
                    </a:lnTo>
                    <a:lnTo>
                      <a:pt x="1618" y="342"/>
                    </a:lnTo>
                    <a:lnTo>
                      <a:pt x="1566" y="321"/>
                    </a:lnTo>
                    <a:lnTo>
                      <a:pt x="1513" y="298"/>
                    </a:lnTo>
                    <a:lnTo>
                      <a:pt x="1461" y="275"/>
                    </a:lnTo>
                    <a:lnTo>
                      <a:pt x="1407" y="252"/>
                    </a:lnTo>
                    <a:lnTo>
                      <a:pt x="1354" y="230"/>
                    </a:lnTo>
                    <a:lnTo>
                      <a:pt x="1300" y="207"/>
                    </a:lnTo>
                    <a:lnTo>
                      <a:pt x="1249" y="184"/>
                    </a:lnTo>
                    <a:lnTo>
                      <a:pt x="1200" y="163"/>
                    </a:lnTo>
                    <a:lnTo>
                      <a:pt x="1151" y="143"/>
                    </a:lnTo>
                    <a:lnTo>
                      <a:pt x="1105" y="123"/>
                    </a:lnTo>
                    <a:lnTo>
                      <a:pt x="1061" y="104"/>
                    </a:lnTo>
                    <a:lnTo>
                      <a:pt x="1020" y="87"/>
                    </a:lnTo>
                    <a:lnTo>
                      <a:pt x="983" y="71"/>
                    </a:lnTo>
                    <a:lnTo>
                      <a:pt x="949" y="57"/>
                    </a:lnTo>
                    <a:lnTo>
                      <a:pt x="919" y="44"/>
                    </a:lnTo>
                    <a:lnTo>
                      <a:pt x="895" y="33"/>
                    </a:lnTo>
                    <a:lnTo>
                      <a:pt x="874" y="24"/>
                    </a:lnTo>
                    <a:lnTo>
                      <a:pt x="859" y="18"/>
                    </a:lnTo>
                    <a:lnTo>
                      <a:pt x="849" y="14"/>
                    </a:lnTo>
                    <a:lnTo>
                      <a:pt x="847" y="13"/>
                    </a:lnTo>
                    <a:lnTo>
                      <a:pt x="844" y="13"/>
                    </a:lnTo>
                    <a:lnTo>
                      <a:pt x="835" y="11"/>
                    </a:lnTo>
                    <a:lnTo>
                      <a:pt x="822" y="11"/>
                    </a:lnTo>
                    <a:lnTo>
                      <a:pt x="805" y="10"/>
                    </a:lnTo>
                    <a:lnTo>
                      <a:pt x="784" y="9"/>
                    </a:lnTo>
                    <a:lnTo>
                      <a:pt x="760" y="7"/>
                    </a:lnTo>
                    <a:lnTo>
                      <a:pt x="733" y="6"/>
                    </a:lnTo>
                    <a:lnTo>
                      <a:pt x="705" y="4"/>
                    </a:lnTo>
                    <a:lnTo>
                      <a:pt x="675" y="3"/>
                    </a:lnTo>
                    <a:lnTo>
                      <a:pt x="644" y="1"/>
                    </a:lnTo>
                    <a:lnTo>
                      <a:pt x="613" y="0"/>
                    </a:lnTo>
                    <a:lnTo>
                      <a:pt x="581" y="0"/>
                    </a:lnTo>
                    <a:lnTo>
                      <a:pt x="552" y="0"/>
                    </a:lnTo>
                    <a:lnTo>
                      <a:pt x="522" y="1"/>
                    </a:lnTo>
                    <a:lnTo>
                      <a:pt x="495" y="3"/>
                    </a:lnTo>
                    <a:lnTo>
                      <a:pt x="471" y="4"/>
                    </a:lnTo>
                    <a:lnTo>
                      <a:pt x="447" y="7"/>
                    </a:lnTo>
                    <a:lnTo>
                      <a:pt x="421" y="11"/>
                    </a:lnTo>
                    <a:lnTo>
                      <a:pt x="394" y="14"/>
                    </a:lnTo>
                    <a:lnTo>
                      <a:pt x="366" y="20"/>
                    </a:lnTo>
                    <a:lnTo>
                      <a:pt x="339" y="24"/>
                    </a:lnTo>
                    <a:lnTo>
                      <a:pt x="311" y="30"/>
                    </a:lnTo>
                    <a:lnTo>
                      <a:pt x="284" y="35"/>
                    </a:lnTo>
                    <a:lnTo>
                      <a:pt x="257" y="41"/>
                    </a:lnTo>
                    <a:lnTo>
                      <a:pt x="233" y="47"/>
                    </a:lnTo>
                    <a:lnTo>
                      <a:pt x="210" y="51"/>
                    </a:lnTo>
                    <a:lnTo>
                      <a:pt x="189" y="55"/>
                    </a:lnTo>
                    <a:lnTo>
                      <a:pt x="172" y="60"/>
                    </a:lnTo>
                    <a:lnTo>
                      <a:pt x="156" y="64"/>
                    </a:lnTo>
                    <a:lnTo>
                      <a:pt x="146" y="65"/>
                    </a:lnTo>
                    <a:lnTo>
                      <a:pt x="139" y="68"/>
                    </a:lnTo>
                    <a:lnTo>
                      <a:pt x="136" y="68"/>
                    </a:lnTo>
                    <a:close/>
                  </a:path>
                </a:pathLst>
              </a:custGeom>
              <a:solidFill>
                <a:srgbClr val="DD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0" name="Freeform 14"/>
              <p:cNvSpPr>
                <a:spLocks/>
              </p:cNvSpPr>
              <p:nvPr userDrawn="1"/>
            </p:nvSpPr>
            <p:spPr bwMode="auto">
              <a:xfrm>
                <a:off x="-2431" y="408"/>
                <a:ext cx="688" cy="147"/>
              </a:xfrm>
              <a:custGeom>
                <a:avLst/>
                <a:gdLst>
                  <a:gd name="T0" fmla="*/ 373 w 598"/>
                  <a:gd name="T1" fmla="*/ 6 h 114"/>
                  <a:gd name="T2" fmla="*/ 351 w 598"/>
                  <a:gd name="T3" fmla="*/ 9 h 114"/>
                  <a:gd name="T4" fmla="*/ 330 w 598"/>
                  <a:gd name="T5" fmla="*/ 10 h 114"/>
                  <a:gd name="T6" fmla="*/ 307 w 598"/>
                  <a:gd name="T7" fmla="*/ 13 h 114"/>
                  <a:gd name="T8" fmla="*/ 279 w 598"/>
                  <a:gd name="T9" fmla="*/ 17 h 114"/>
                  <a:gd name="T10" fmla="*/ 245 w 598"/>
                  <a:gd name="T11" fmla="*/ 23 h 114"/>
                  <a:gd name="T12" fmla="*/ 211 w 598"/>
                  <a:gd name="T13" fmla="*/ 29 h 114"/>
                  <a:gd name="T14" fmla="*/ 174 w 598"/>
                  <a:gd name="T15" fmla="*/ 36 h 114"/>
                  <a:gd name="T16" fmla="*/ 139 w 598"/>
                  <a:gd name="T17" fmla="*/ 44 h 114"/>
                  <a:gd name="T18" fmla="*/ 102 w 598"/>
                  <a:gd name="T19" fmla="*/ 54 h 114"/>
                  <a:gd name="T20" fmla="*/ 63 w 598"/>
                  <a:gd name="T21" fmla="*/ 65 h 114"/>
                  <a:gd name="T22" fmla="*/ 27 w 598"/>
                  <a:gd name="T23" fmla="*/ 77 h 114"/>
                  <a:gd name="T24" fmla="*/ 0 w 598"/>
                  <a:gd name="T25" fmla="*/ 114 h 114"/>
                  <a:gd name="T26" fmla="*/ 5 w 598"/>
                  <a:gd name="T27" fmla="*/ 112 h 114"/>
                  <a:gd name="T28" fmla="*/ 22 w 598"/>
                  <a:gd name="T29" fmla="*/ 107 h 114"/>
                  <a:gd name="T30" fmla="*/ 48 w 598"/>
                  <a:gd name="T31" fmla="*/ 99 h 114"/>
                  <a:gd name="T32" fmla="*/ 83 w 598"/>
                  <a:gd name="T33" fmla="*/ 90 h 114"/>
                  <a:gd name="T34" fmla="*/ 126 w 598"/>
                  <a:gd name="T35" fmla="*/ 78 h 114"/>
                  <a:gd name="T36" fmla="*/ 175 w 598"/>
                  <a:gd name="T37" fmla="*/ 67 h 114"/>
                  <a:gd name="T38" fmla="*/ 231 w 598"/>
                  <a:gd name="T39" fmla="*/ 54 h 114"/>
                  <a:gd name="T40" fmla="*/ 292 w 598"/>
                  <a:gd name="T41" fmla="*/ 43 h 114"/>
                  <a:gd name="T42" fmla="*/ 327 w 598"/>
                  <a:gd name="T43" fmla="*/ 36 h 114"/>
                  <a:gd name="T44" fmla="*/ 364 w 598"/>
                  <a:gd name="T45" fmla="*/ 30 h 114"/>
                  <a:gd name="T46" fmla="*/ 402 w 598"/>
                  <a:gd name="T47" fmla="*/ 23 h 114"/>
                  <a:gd name="T48" fmla="*/ 441 w 598"/>
                  <a:gd name="T49" fmla="*/ 19 h 114"/>
                  <a:gd name="T50" fmla="*/ 479 w 598"/>
                  <a:gd name="T51" fmla="*/ 13 h 114"/>
                  <a:gd name="T52" fmla="*/ 519 w 598"/>
                  <a:gd name="T53" fmla="*/ 9 h 114"/>
                  <a:gd name="T54" fmla="*/ 558 w 598"/>
                  <a:gd name="T55" fmla="*/ 6 h 114"/>
                  <a:gd name="T56" fmla="*/ 598 w 598"/>
                  <a:gd name="T57" fmla="*/ 3 h 114"/>
                  <a:gd name="T58" fmla="*/ 582 w 598"/>
                  <a:gd name="T59" fmla="*/ 2 h 114"/>
                  <a:gd name="T60" fmla="*/ 537 w 598"/>
                  <a:gd name="T61" fmla="*/ 0 h 114"/>
                  <a:gd name="T62" fmla="*/ 469 w 598"/>
                  <a:gd name="T63" fmla="*/ 2 h 114"/>
                  <a:gd name="T64" fmla="*/ 382 w 598"/>
                  <a:gd name="T65" fmla="*/ 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98" h="114">
                    <a:moveTo>
                      <a:pt x="382" y="6"/>
                    </a:moveTo>
                    <a:lnTo>
                      <a:pt x="373" y="6"/>
                    </a:lnTo>
                    <a:lnTo>
                      <a:pt x="361" y="7"/>
                    </a:lnTo>
                    <a:lnTo>
                      <a:pt x="351" y="9"/>
                    </a:lnTo>
                    <a:lnTo>
                      <a:pt x="340" y="9"/>
                    </a:lnTo>
                    <a:lnTo>
                      <a:pt x="330" y="10"/>
                    </a:lnTo>
                    <a:lnTo>
                      <a:pt x="319" y="12"/>
                    </a:lnTo>
                    <a:lnTo>
                      <a:pt x="307" y="13"/>
                    </a:lnTo>
                    <a:lnTo>
                      <a:pt x="296" y="14"/>
                    </a:lnTo>
                    <a:lnTo>
                      <a:pt x="279" y="17"/>
                    </a:lnTo>
                    <a:lnTo>
                      <a:pt x="262" y="20"/>
                    </a:lnTo>
                    <a:lnTo>
                      <a:pt x="245" y="23"/>
                    </a:lnTo>
                    <a:lnTo>
                      <a:pt x="228" y="26"/>
                    </a:lnTo>
                    <a:lnTo>
                      <a:pt x="211" y="29"/>
                    </a:lnTo>
                    <a:lnTo>
                      <a:pt x="192" y="33"/>
                    </a:lnTo>
                    <a:lnTo>
                      <a:pt x="174" y="36"/>
                    </a:lnTo>
                    <a:lnTo>
                      <a:pt x="157" y="40"/>
                    </a:lnTo>
                    <a:lnTo>
                      <a:pt x="139" y="44"/>
                    </a:lnTo>
                    <a:lnTo>
                      <a:pt x="120" y="48"/>
                    </a:lnTo>
                    <a:lnTo>
                      <a:pt x="102" y="54"/>
                    </a:lnTo>
                    <a:lnTo>
                      <a:pt x="83" y="60"/>
                    </a:lnTo>
                    <a:lnTo>
                      <a:pt x="63" y="65"/>
                    </a:lnTo>
                    <a:lnTo>
                      <a:pt x="45" y="71"/>
                    </a:lnTo>
                    <a:lnTo>
                      <a:pt x="27" y="77"/>
                    </a:lnTo>
                    <a:lnTo>
                      <a:pt x="8" y="8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5" y="112"/>
                    </a:lnTo>
                    <a:lnTo>
                      <a:pt x="12" y="109"/>
                    </a:lnTo>
                    <a:lnTo>
                      <a:pt x="22" y="107"/>
                    </a:lnTo>
                    <a:lnTo>
                      <a:pt x="34" y="104"/>
                    </a:lnTo>
                    <a:lnTo>
                      <a:pt x="48" y="99"/>
                    </a:lnTo>
                    <a:lnTo>
                      <a:pt x="65" y="95"/>
                    </a:lnTo>
                    <a:lnTo>
                      <a:pt x="83" y="90"/>
                    </a:lnTo>
                    <a:lnTo>
                      <a:pt x="103" y="84"/>
                    </a:lnTo>
                    <a:lnTo>
                      <a:pt x="126" y="78"/>
                    </a:lnTo>
                    <a:lnTo>
                      <a:pt x="150" y="73"/>
                    </a:lnTo>
                    <a:lnTo>
                      <a:pt x="175" y="67"/>
                    </a:lnTo>
                    <a:lnTo>
                      <a:pt x="202" y="61"/>
                    </a:lnTo>
                    <a:lnTo>
                      <a:pt x="231" y="54"/>
                    </a:lnTo>
                    <a:lnTo>
                      <a:pt x="261" y="48"/>
                    </a:lnTo>
                    <a:lnTo>
                      <a:pt x="292" y="43"/>
                    </a:lnTo>
                    <a:lnTo>
                      <a:pt x="309" y="40"/>
                    </a:lnTo>
                    <a:lnTo>
                      <a:pt x="327" y="36"/>
                    </a:lnTo>
                    <a:lnTo>
                      <a:pt x="346" y="33"/>
                    </a:lnTo>
                    <a:lnTo>
                      <a:pt x="364" y="30"/>
                    </a:lnTo>
                    <a:lnTo>
                      <a:pt x="382" y="27"/>
                    </a:lnTo>
                    <a:lnTo>
                      <a:pt x="402" y="23"/>
                    </a:lnTo>
                    <a:lnTo>
                      <a:pt x="421" y="21"/>
                    </a:lnTo>
                    <a:lnTo>
                      <a:pt x="441" y="19"/>
                    </a:lnTo>
                    <a:lnTo>
                      <a:pt x="459" y="16"/>
                    </a:lnTo>
                    <a:lnTo>
                      <a:pt x="479" y="13"/>
                    </a:lnTo>
                    <a:lnTo>
                      <a:pt x="499" y="12"/>
                    </a:lnTo>
                    <a:lnTo>
                      <a:pt x="519" y="9"/>
                    </a:lnTo>
                    <a:lnTo>
                      <a:pt x="538" y="7"/>
                    </a:lnTo>
                    <a:lnTo>
                      <a:pt x="558" y="6"/>
                    </a:lnTo>
                    <a:lnTo>
                      <a:pt x="578" y="4"/>
                    </a:lnTo>
                    <a:lnTo>
                      <a:pt x="598" y="3"/>
                    </a:lnTo>
                    <a:lnTo>
                      <a:pt x="594" y="3"/>
                    </a:lnTo>
                    <a:lnTo>
                      <a:pt x="582" y="2"/>
                    </a:lnTo>
                    <a:lnTo>
                      <a:pt x="563" y="2"/>
                    </a:lnTo>
                    <a:lnTo>
                      <a:pt x="537" y="0"/>
                    </a:lnTo>
                    <a:lnTo>
                      <a:pt x="506" y="0"/>
                    </a:lnTo>
                    <a:lnTo>
                      <a:pt x="469" y="2"/>
                    </a:lnTo>
                    <a:lnTo>
                      <a:pt x="428" y="3"/>
                    </a:lnTo>
                    <a:lnTo>
                      <a:pt x="382" y="6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1" name="Freeform 15"/>
              <p:cNvSpPr>
                <a:spLocks/>
              </p:cNvSpPr>
              <p:nvPr userDrawn="1"/>
            </p:nvSpPr>
            <p:spPr bwMode="auto">
              <a:xfrm>
                <a:off x="-2492" y="2149"/>
                <a:ext cx="847" cy="213"/>
              </a:xfrm>
              <a:custGeom>
                <a:avLst/>
                <a:gdLst>
                  <a:gd name="T0" fmla="*/ 708 w 741"/>
                  <a:gd name="T1" fmla="*/ 4 h 161"/>
                  <a:gd name="T2" fmla="*/ 0 w 741"/>
                  <a:gd name="T3" fmla="*/ 157 h 161"/>
                  <a:gd name="T4" fmla="*/ 213 w 741"/>
                  <a:gd name="T5" fmla="*/ 161 h 161"/>
                  <a:gd name="T6" fmla="*/ 741 w 741"/>
                  <a:gd name="T7" fmla="*/ 0 h 161"/>
                  <a:gd name="T8" fmla="*/ 708 w 741"/>
                  <a:gd name="T9" fmla="*/ 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1" h="161">
                    <a:moveTo>
                      <a:pt x="708" y="4"/>
                    </a:moveTo>
                    <a:lnTo>
                      <a:pt x="0" y="157"/>
                    </a:lnTo>
                    <a:lnTo>
                      <a:pt x="213" y="161"/>
                    </a:lnTo>
                    <a:lnTo>
                      <a:pt x="741" y="0"/>
                    </a:lnTo>
                    <a:lnTo>
                      <a:pt x="708" y="4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2" name="Freeform 16"/>
              <p:cNvSpPr>
                <a:spLocks/>
              </p:cNvSpPr>
              <p:nvPr userDrawn="1"/>
            </p:nvSpPr>
            <p:spPr bwMode="auto">
              <a:xfrm>
                <a:off x="-2552" y="1052"/>
                <a:ext cx="999" cy="753"/>
              </a:xfrm>
              <a:custGeom>
                <a:avLst/>
                <a:gdLst>
                  <a:gd name="T0" fmla="*/ 872 w 872"/>
                  <a:gd name="T1" fmla="*/ 0 h 571"/>
                  <a:gd name="T2" fmla="*/ 9 w 872"/>
                  <a:gd name="T3" fmla="*/ 427 h 571"/>
                  <a:gd name="T4" fmla="*/ 0 w 872"/>
                  <a:gd name="T5" fmla="*/ 571 h 571"/>
                  <a:gd name="T6" fmla="*/ 872 w 872"/>
                  <a:gd name="T7" fmla="*/ 17 h 571"/>
                  <a:gd name="T8" fmla="*/ 872 w 872"/>
                  <a:gd name="T9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571">
                    <a:moveTo>
                      <a:pt x="872" y="0"/>
                    </a:moveTo>
                    <a:lnTo>
                      <a:pt x="9" y="427"/>
                    </a:lnTo>
                    <a:lnTo>
                      <a:pt x="0" y="571"/>
                    </a:lnTo>
                    <a:lnTo>
                      <a:pt x="872" y="17"/>
                    </a:lnTo>
                    <a:lnTo>
                      <a:pt x="872" y="0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3" name="Freeform 17"/>
              <p:cNvSpPr>
                <a:spLocks/>
              </p:cNvSpPr>
              <p:nvPr userDrawn="1"/>
            </p:nvSpPr>
            <p:spPr bwMode="auto">
              <a:xfrm>
                <a:off x="-2536" y="939"/>
                <a:ext cx="978" cy="490"/>
              </a:xfrm>
              <a:custGeom>
                <a:avLst/>
                <a:gdLst>
                  <a:gd name="T0" fmla="*/ 377 w 855"/>
                  <a:gd name="T1" fmla="*/ 21 h 371"/>
                  <a:gd name="T2" fmla="*/ 376 w 855"/>
                  <a:gd name="T3" fmla="*/ 24 h 371"/>
                  <a:gd name="T4" fmla="*/ 373 w 855"/>
                  <a:gd name="T5" fmla="*/ 30 h 371"/>
                  <a:gd name="T6" fmla="*/ 366 w 855"/>
                  <a:gd name="T7" fmla="*/ 38 h 371"/>
                  <a:gd name="T8" fmla="*/ 357 w 855"/>
                  <a:gd name="T9" fmla="*/ 47 h 371"/>
                  <a:gd name="T10" fmla="*/ 345 w 855"/>
                  <a:gd name="T11" fmla="*/ 57 h 371"/>
                  <a:gd name="T12" fmla="*/ 330 w 855"/>
                  <a:gd name="T13" fmla="*/ 66 h 371"/>
                  <a:gd name="T14" fmla="*/ 313 w 855"/>
                  <a:gd name="T15" fmla="*/ 72 h 371"/>
                  <a:gd name="T16" fmla="*/ 292 w 855"/>
                  <a:gd name="T17" fmla="*/ 76 h 371"/>
                  <a:gd name="T18" fmla="*/ 279 w 855"/>
                  <a:gd name="T19" fmla="*/ 78 h 371"/>
                  <a:gd name="T20" fmla="*/ 262 w 855"/>
                  <a:gd name="T21" fmla="*/ 82 h 371"/>
                  <a:gd name="T22" fmla="*/ 244 w 855"/>
                  <a:gd name="T23" fmla="*/ 88 h 371"/>
                  <a:gd name="T24" fmla="*/ 223 w 855"/>
                  <a:gd name="T25" fmla="*/ 95 h 371"/>
                  <a:gd name="T26" fmla="*/ 199 w 855"/>
                  <a:gd name="T27" fmla="*/ 103 h 371"/>
                  <a:gd name="T28" fmla="*/ 174 w 855"/>
                  <a:gd name="T29" fmla="*/ 112 h 371"/>
                  <a:gd name="T30" fmla="*/ 149 w 855"/>
                  <a:gd name="T31" fmla="*/ 122 h 371"/>
                  <a:gd name="T32" fmla="*/ 125 w 855"/>
                  <a:gd name="T33" fmla="*/ 132 h 371"/>
                  <a:gd name="T34" fmla="*/ 101 w 855"/>
                  <a:gd name="T35" fmla="*/ 140 h 371"/>
                  <a:gd name="T36" fmla="*/ 77 w 855"/>
                  <a:gd name="T37" fmla="*/ 150 h 371"/>
                  <a:gd name="T38" fmla="*/ 57 w 855"/>
                  <a:gd name="T39" fmla="*/ 159 h 371"/>
                  <a:gd name="T40" fmla="*/ 37 w 855"/>
                  <a:gd name="T41" fmla="*/ 167 h 371"/>
                  <a:gd name="T42" fmla="*/ 21 w 855"/>
                  <a:gd name="T43" fmla="*/ 173 h 371"/>
                  <a:gd name="T44" fmla="*/ 10 w 855"/>
                  <a:gd name="T45" fmla="*/ 178 h 371"/>
                  <a:gd name="T46" fmla="*/ 3 w 855"/>
                  <a:gd name="T47" fmla="*/ 181 h 371"/>
                  <a:gd name="T48" fmla="*/ 0 w 855"/>
                  <a:gd name="T49" fmla="*/ 183 h 371"/>
                  <a:gd name="T50" fmla="*/ 0 w 855"/>
                  <a:gd name="T51" fmla="*/ 371 h 371"/>
                  <a:gd name="T52" fmla="*/ 855 w 855"/>
                  <a:gd name="T53" fmla="*/ 25 h 371"/>
                  <a:gd name="T54" fmla="*/ 800 w 855"/>
                  <a:gd name="T55" fmla="*/ 0 h 371"/>
                  <a:gd name="T56" fmla="*/ 798 w 855"/>
                  <a:gd name="T57" fmla="*/ 3 h 371"/>
                  <a:gd name="T58" fmla="*/ 796 w 855"/>
                  <a:gd name="T59" fmla="*/ 8 h 371"/>
                  <a:gd name="T60" fmla="*/ 790 w 855"/>
                  <a:gd name="T61" fmla="*/ 15 h 371"/>
                  <a:gd name="T62" fmla="*/ 781 w 855"/>
                  <a:gd name="T63" fmla="*/ 25 h 371"/>
                  <a:gd name="T64" fmla="*/ 771 w 855"/>
                  <a:gd name="T65" fmla="*/ 35 h 371"/>
                  <a:gd name="T66" fmla="*/ 757 w 855"/>
                  <a:gd name="T67" fmla="*/ 42 h 371"/>
                  <a:gd name="T68" fmla="*/ 740 w 855"/>
                  <a:gd name="T69" fmla="*/ 48 h 371"/>
                  <a:gd name="T70" fmla="*/ 720 w 855"/>
                  <a:gd name="T71" fmla="*/ 51 h 371"/>
                  <a:gd name="T72" fmla="*/ 708 w 855"/>
                  <a:gd name="T73" fmla="*/ 51 h 371"/>
                  <a:gd name="T74" fmla="*/ 692 w 855"/>
                  <a:gd name="T75" fmla="*/ 51 h 371"/>
                  <a:gd name="T76" fmla="*/ 674 w 855"/>
                  <a:gd name="T77" fmla="*/ 51 h 371"/>
                  <a:gd name="T78" fmla="*/ 652 w 855"/>
                  <a:gd name="T79" fmla="*/ 51 h 371"/>
                  <a:gd name="T80" fmla="*/ 630 w 855"/>
                  <a:gd name="T81" fmla="*/ 51 h 371"/>
                  <a:gd name="T82" fmla="*/ 607 w 855"/>
                  <a:gd name="T83" fmla="*/ 51 h 371"/>
                  <a:gd name="T84" fmla="*/ 583 w 855"/>
                  <a:gd name="T85" fmla="*/ 51 h 371"/>
                  <a:gd name="T86" fmla="*/ 559 w 855"/>
                  <a:gd name="T87" fmla="*/ 51 h 371"/>
                  <a:gd name="T88" fmla="*/ 536 w 855"/>
                  <a:gd name="T89" fmla="*/ 51 h 371"/>
                  <a:gd name="T90" fmla="*/ 515 w 855"/>
                  <a:gd name="T91" fmla="*/ 51 h 371"/>
                  <a:gd name="T92" fmla="*/ 493 w 855"/>
                  <a:gd name="T93" fmla="*/ 51 h 371"/>
                  <a:gd name="T94" fmla="*/ 476 w 855"/>
                  <a:gd name="T95" fmla="*/ 51 h 371"/>
                  <a:gd name="T96" fmla="*/ 462 w 855"/>
                  <a:gd name="T97" fmla="*/ 51 h 371"/>
                  <a:gd name="T98" fmla="*/ 451 w 855"/>
                  <a:gd name="T99" fmla="*/ 51 h 371"/>
                  <a:gd name="T100" fmla="*/ 444 w 855"/>
                  <a:gd name="T101" fmla="*/ 51 h 371"/>
                  <a:gd name="T102" fmla="*/ 441 w 855"/>
                  <a:gd name="T103" fmla="*/ 51 h 371"/>
                  <a:gd name="T104" fmla="*/ 377 w 855"/>
                  <a:gd name="T105" fmla="*/ 2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55" h="371">
                    <a:moveTo>
                      <a:pt x="377" y="21"/>
                    </a:moveTo>
                    <a:lnTo>
                      <a:pt x="376" y="24"/>
                    </a:lnTo>
                    <a:lnTo>
                      <a:pt x="373" y="30"/>
                    </a:lnTo>
                    <a:lnTo>
                      <a:pt x="366" y="38"/>
                    </a:lnTo>
                    <a:lnTo>
                      <a:pt x="357" y="47"/>
                    </a:lnTo>
                    <a:lnTo>
                      <a:pt x="345" y="57"/>
                    </a:lnTo>
                    <a:lnTo>
                      <a:pt x="330" y="66"/>
                    </a:lnTo>
                    <a:lnTo>
                      <a:pt x="313" y="72"/>
                    </a:lnTo>
                    <a:lnTo>
                      <a:pt x="292" y="76"/>
                    </a:lnTo>
                    <a:lnTo>
                      <a:pt x="279" y="78"/>
                    </a:lnTo>
                    <a:lnTo>
                      <a:pt x="262" y="82"/>
                    </a:lnTo>
                    <a:lnTo>
                      <a:pt x="244" y="88"/>
                    </a:lnTo>
                    <a:lnTo>
                      <a:pt x="223" y="95"/>
                    </a:lnTo>
                    <a:lnTo>
                      <a:pt x="199" y="103"/>
                    </a:lnTo>
                    <a:lnTo>
                      <a:pt x="174" y="112"/>
                    </a:lnTo>
                    <a:lnTo>
                      <a:pt x="149" y="122"/>
                    </a:lnTo>
                    <a:lnTo>
                      <a:pt x="125" y="132"/>
                    </a:lnTo>
                    <a:lnTo>
                      <a:pt x="101" y="140"/>
                    </a:lnTo>
                    <a:lnTo>
                      <a:pt x="77" y="150"/>
                    </a:lnTo>
                    <a:lnTo>
                      <a:pt x="57" y="159"/>
                    </a:lnTo>
                    <a:lnTo>
                      <a:pt x="37" y="167"/>
                    </a:lnTo>
                    <a:lnTo>
                      <a:pt x="21" y="173"/>
                    </a:lnTo>
                    <a:lnTo>
                      <a:pt x="10" y="178"/>
                    </a:lnTo>
                    <a:lnTo>
                      <a:pt x="3" y="181"/>
                    </a:lnTo>
                    <a:lnTo>
                      <a:pt x="0" y="183"/>
                    </a:lnTo>
                    <a:lnTo>
                      <a:pt x="0" y="371"/>
                    </a:lnTo>
                    <a:lnTo>
                      <a:pt x="855" y="25"/>
                    </a:lnTo>
                    <a:lnTo>
                      <a:pt x="800" y="0"/>
                    </a:lnTo>
                    <a:lnTo>
                      <a:pt x="798" y="3"/>
                    </a:lnTo>
                    <a:lnTo>
                      <a:pt x="796" y="8"/>
                    </a:lnTo>
                    <a:lnTo>
                      <a:pt x="790" y="15"/>
                    </a:lnTo>
                    <a:lnTo>
                      <a:pt x="781" y="25"/>
                    </a:lnTo>
                    <a:lnTo>
                      <a:pt x="771" y="35"/>
                    </a:lnTo>
                    <a:lnTo>
                      <a:pt x="757" y="42"/>
                    </a:lnTo>
                    <a:lnTo>
                      <a:pt x="740" y="48"/>
                    </a:lnTo>
                    <a:lnTo>
                      <a:pt x="720" y="51"/>
                    </a:lnTo>
                    <a:lnTo>
                      <a:pt x="708" y="51"/>
                    </a:lnTo>
                    <a:lnTo>
                      <a:pt x="692" y="51"/>
                    </a:lnTo>
                    <a:lnTo>
                      <a:pt x="674" y="51"/>
                    </a:lnTo>
                    <a:lnTo>
                      <a:pt x="652" y="51"/>
                    </a:lnTo>
                    <a:lnTo>
                      <a:pt x="630" y="51"/>
                    </a:lnTo>
                    <a:lnTo>
                      <a:pt x="607" y="51"/>
                    </a:lnTo>
                    <a:lnTo>
                      <a:pt x="583" y="51"/>
                    </a:lnTo>
                    <a:lnTo>
                      <a:pt x="559" y="51"/>
                    </a:lnTo>
                    <a:lnTo>
                      <a:pt x="536" y="51"/>
                    </a:lnTo>
                    <a:lnTo>
                      <a:pt x="515" y="51"/>
                    </a:lnTo>
                    <a:lnTo>
                      <a:pt x="493" y="51"/>
                    </a:lnTo>
                    <a:lnTo>
                      <a:pt x="476" y="51"/>
                    </a:lnTo>
                    <a:lnTo>
                      <a:pt x="462" y="51"/>
                    </a:lnTo>
                    <a:lnTo>
                      <a:pt x="451" y="51"/>
                    </a:lnTo>
                    <a:lnTo>
                      <a:pt x="444" y="51"/>
                    </a:lnTo>
                    <a:lnTo>
                      <a:pt x="441" y="51"/>
                    </a:lnTo>
                    <a:lnTo>
                      <a:pt x="377" y="21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4" name="Freeform 18"/>
              <p:cNvSpPr>
                <a:spLocks/>
              </p:cNvSpPr>
              <p:nvPr userDrawn="1"/>
            </p:nvSpPr>
            <p:spPr bwMode="auto">
              <a:xfrm>
                <a:off x="-1558" y="500"/>
                <a:ext cx="1338" cy="2257"/>
              </a:xfrm>
              <a:custGeom>
                <a:avLst/>
                <a:gdLst>
                  <a:gd name="T0" fmla="*/ 0 w 1167"/>
                  <a:gd name="T1" fmla="*/ 0 h 1716"/>
                  <a:gd name="T2" fmla="*/ 13 w 1167"/>
                  <a:gd name="T3" fmla="*/ 715 h 1716"/>
                  <a:gd name="T4" fmla="*/ 14 w 1167"/>
                  <a:gd name="T5" fmla="*/ 716 h 1716"/>
                  <a:gd name="T6" fmla="*/ 19 w 1167"/>
                  <a:gd name="T7" fmla="*/ 721 h 1716"/>
                  <a:gd name="T8" fmla="*/ 26 w 1167"/>
                  <a:gd name="T9" fmla="*/ 728 h 1716"/>
                  <a:gd name="T10" fmla="*/ 33 w 1167"/>
                  <a:gd name="T11" fmla="*/ 738 h 1716"/>
                  <a:gd name="T12" fmla="*/ 40 w 1167"/>
                  <a:gd name="T13" fmla="*/ 747 h 1716"/>
                  <a:gd name="T14" fmla="*/ 47 w 1167"/>
                  <a:gd name="T15" fmla="*/ 757 h 1716"/>
                  <a:gd name="T16" fmla="*/ 53 w 1167"/>
                  <a:gd name="T17" fmla="*/ 769 h 1716"/>
                  <a:gd name="T18" fmla="*/ 55 w 1167"/>
                  <a:gd name="T19" fmla="*/ 779 h 1716"/>
                  <a:gd name="T20" fmla="*/ 55 w 1167"/>
                  <a:gd name="T21" fmla="*/ 1669 h 1716"/>
                  <a:gd name="T22" fmla="*/ 264 w 1167"/>
                  <a:gd name="T23" fmla="*/ 1716 h 1716"/>
                  <a:gd name="T24" fmla="*/ 315 w 1167"/>
                  <a:gd name="T25" fmla="*/ 1648 h 1716"/>
                  <a:gd name="T26" fmla="*/ 315 w 1167"/>
                  <a:gd name="T27" fmla="*/ 1637 h 1716"/>
                  <a:gd name="T28" fmla="*/ 318 w 1167"/>
                  <a:gd name="T29" fmla="*/ 1606 h 1716"/>
                  <a:gd name="T30" fmla="*/ 322 w 1167"/>
                  <a:gd name="T31" fmla="*/ 1562 h 1716"/>
                  <a:gd name="T32" fmla="*/ 329 w 1167"/>
                  <a:gd name="T33" fmla="*/ 1512 h 1716"/>
                  <a:gd name="T34" fmla="*/ 339 w 1167"/>
                  <a:gd name="T35" fmla="*/ 1462 h 1716"/>
                  <a:gd name="T36" fmla="*/ 353 w 1167"/>
                  <a:gd name="T37" fmla="*/ 1420 h 1716"/>
                  <a:gd name="T38" fmla="*/ 373 w 1167"/>
                  <a:gd name="T39" fmla="*/ 1390 h 1716"/>
                  <a:gd name="T40" fmla="*/ 399 w 1167"/>
                  <a:gd name="T41" fmla="*/ 1381 h 1716"/>
                  <a:gd name="T42" fmla="*/ 424 w 1167"/>
                  <a:gd name="T43" fmla="*/ 1391 h 1716"/>
                  <a:gd name="T44" fmla="*/ 443 w 1167"/>
                  <a:gd name="T45" fmla="*/ 1411 h 1716"/>
                  <a:gd name="T46" fmla="*/ 457 w 1167"/>
                  <a:gd name="T47" fmla="*/ 1440 h 1716"/>
                  <a:gd name="T48" fmla="*/ 465 w 1167"/>
                  <a:gd name="T49" fmla="*/ 1469 h 1716"/>
                  <a:gd name="T50" fmla="*/ 471 w 1167"/>
                  <a:gd name="T51" fmla="*/ 1501 h 1716"/>
                  <a:gd name="T52" fmla="*/ 474 w 1167"/>
                  <a:gd name="T53" fmla="*/ 1526 h 1716"/>
                  <a:gd name="T54" fmla="*/ 475 w 1167"/>
                  <a:gd name="T55" fmla="*/ 1545 h 1716"/>
                  <a:gd name="T56" fmla="*/ 475 w 1167"/>
                  <a:gd name="T57" fmla="*/ 1552 h 1716"/>
                  <a:gd name="T58" fmla="*/ 467 w 1167"/>
                  <a:gd name="T59" fmla="*/ 1703 h 1716"/>
                  <a:gd name="T60" fmla="*/ 637 w 1167"/>
                  <a:gd name="T61" fmla="*/ 1686 h 1716"/>
                  <a:gd name="T62" fmla="*/ 878 w 1167"/>
                  <a:gd name="T63" fmla="*/ 1648 h 1716"/>
                  <a:gd name="T64" fmla="*/ 946 w 1167"/>
                  <a:gd name="T65" fmla="*/ 1547 h 1716"/>
                  <a:gd name="T66" fmla="*/ 947 w 1167"/>
                  <a:gd name="T67" fmla="*/ 1540 h 1716"/>
                  <a:gd name="T68" fmla="*/ 950 w 1167"/>
                  <a:gd name="T69" fmla="*/ 1520 h 1716"/>
                  <a:gd name="T70" fmla="*/ 956 w 1167"/>
                  <a:gd name="T71" fmla="*/ 1492 h 1716"/>
                  <a:gd name="T72" fmla="*/ 963 w 1167"/>
                  <a:gd name="T73" fmla="*/ 1459 h 1716"/>
                  <a:gd name="T74" fmla="*/ 971 w 1167"/>
                  <a:gd name="T75" fmla="*/ 1428 h 1716"/>
                  <a:gd name="T76" fmla="*/ 981 w 1167"/>
                  <a:gd name="T77" fmla="*/ 1400 h 1716"/>
                  <a:gd name="T78" fmla="*/ 993 w 1167"/>
                  <a:gd name="T79" fmla="*/ 1380 h 1716"/>
                  <a:gd name="T80" fmla="*/ 1005 w 1167"/>
                  <a:gd name="T81" fmla="*/ 1373 h 1716"/>
                  <a:gd name="T82" fmla="*/ 1018 w 1167"/>
                  <a:gd name="T83" fmla="*/ 1380 h 1716"/>
                  <a:gd name="T84" fmla="*/ 1028 w 1167"/>
                  <a:gd name="T85" fmla="*/ 1396 h 1716"/>
                  <a:gd name="T86" fmla="*/ 1038 w 1167"/>
                  <a:gd name="T87" fmla="*/ 1420 h 1716"/>
                  <a:gd name="T88" fmla="*/ 1047 w 1167"/>
                  <a:gd name="T89" fmla="*/ 1447 h 1716"/>
                  <a:gd name="T90" fmla="*/ 1052 w 1167"/>
                  <a:gd name="T91" fmla="*/ 1475 h 1716"/>
                  <a:gd name="T92" fmla="*/ 1057 w 1167"/>
                  <a:gd name="T93" fmla="*/ 1499 h 1716"/>
                  <a:gd name="T94" fmla="*/ 1059 w 1167"/>
                  <a:gd name="T95" fmla="*/ 1515 h 1716"/>
                  <a:gd name="T96" fmla="*/ 1061 w 1167"/>
                  <a:gd name="T97" fmla="*/ 1522 h 1716"/>
                  <a:gd name="T98" fmla="*/ 1167 w 1167"/>
                  <a:gd name="T99" fmla="*/ 1560 h 1716"/>
                  <a:gd name="T100" fmla="*/ 0 w 1167"/>
                  <a:gd name="T101" fmla="*/ 0 h 1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67" h="1716">
                    <a:moveTo>
                      <a:pt x="0" y="0"/>
                    </a:moveTo>
                    <a:lnTo>
                      <a:pt x="13" y="715"/>
                    </a:lnTo>
                    <a:lnTo>
                      <a:pt x="14" y="716"/>
                    </a:lnTo>
                    <a:lnTo>
                      <a:pt x="19" y="721"/>
                    </a:lnTo>
                    <a:lnTo>
                      <a:pt x="26" y="728"/>
                    </a:lnTo>
                    <a:lnTo>
                      <a:pt x="33" y="738"/>
                    </a:lnTo>
                    <a:lnTo>
                      <a:pt x="40" y="747"/>
                    </a:lnTo>
                    <a:lnTo>
                      <a:pt x="47" y="757"/>
                    </a:lnTo>
                    <a:lnTo>
                      <a:pt x="53" y="769"/>
                    </a:lnTo>
                    <a:lnTo>
                      <a:pt x="55" y="779"/>
                    </a:lnTo>
                    <a:lnTo>
                      <a:pt x="55" y="1669"/>
                    </a:lnTo>
                    <a:lnTo>
                      <a:pt x="264" y="1716"/>
                    </a:lnTo>
                    <a:lnTo>
                      <a:pt x="315" y="1648"/>
                    </a:lnTo>
                    <a:lnTo>
                      <a:pt x="315" y="1637"/>
                    </a:lnTo>
                    <a:lnTo>
                      <a:pt x="318" y="1606"/>
                    </a:lnTo>
                    <a:lnTo>
                      <a:pt x="322" y="1562"/>
                    </a:lnTo>
                    <a:lnTo>
                      <a:pt x="329" y="1512"/>
                    </a:lnTo>
                    <a:lnTo>
                      <a:pt x="339" y="1462"/>
                    </a:lnTo>
                    <a:lnTo>
                      <a:pt x="353" y="1420"/>
                    </a:lnTo>
                    <a:lnTo>
                      <a:pt x="373" y="1390"/>
                    </a:lnTo>
                    <a:lnTo>
                      <a:pt x="399" y="1381"/>
                    </a:lnTo>
                    <a:lnTo>
                      <a:pt x="424" y="1391"/>
                    </a:lnTo>
                    <a:lnTo>
                      <a:pt x="443" y="1411"/>
                    </a:lnTo>
                    <a:lnTo>
                      <a:pt x="457" y="1440"/>
                    </a:lnTo>
                    <a:lnTo>
                      <a:pt x="465" y="1469"/>
                    </a:lnTo>
                    <a:lnTo>
                      <a:pt x="471" y="1501"/>
                    </a:lnTo>
                    <a:lnTo>
                      <a:pt x="474" y="1526"/>
                    </a:lnTo>
                    <a:lnTo>
                      <a:pt x="475" y="1545"/>
                    </a:lnTo>
                    <a:lnTo>
                      <a:pt x="475" y="1552"/>
                    </a:lnTo>
                    <a:lnTo>
                      <a:pt x="467" y="1703"/>
                    </a:lnTo>
                    <a:lnTo>
                      <a:pt x="637" y="1686"/>
                    </a:lnTo>
                    <a:lnTo>
                      <a:pt x="878" y="1648"/>
                    </a:lnTo>
                    <a:lnTo>
                      <a:pt x="946" y="1547"/>
                    </a:lnTo>
                    <a:lnTo>
                      <a:pt x="947" y="1540"/>
                    </a:lnTo>
                    <a:lnTo>
                      <a:pt x="950" y="1520"/>
                    </a:lnTo>
                    <a:lnTo>
                      <a:pt x="956" y="1492"/>
                    </a:lnTo>
                    <a:lnTo>
                      <a:pt x="963" y="1459"/>
                    </a:lnTo>
                    <a:lnTo>
                      <a:pt x="971" y="1428"/>
                    </a:lnTo>
                    <a:lnTo>
                      <a:pt x="981" y="1400"/>
                    </a:lnTo>
                    <a:lnTo>
                      <a:pt x="993" y="1380"/>
                    </a:lnTo>
                    <a:lnTo>
                      <a:pt x="1005" y="1373"/>
                    </a:lnTo>
                    <a:lnTo>
                      <a:pt x="1018" y="1380"/>
                    </a:lnTo>
                    <a:lnTo>
                      <a:pt x="1028" y="1396"/>
                    </a:lnTo>
                    <a:lnTo>
                      <a:pt x="1038" y="1420"/>
                    </a:lnTo>
                    <a:lnTo>
                      <a:pt x="1047" y="1447"/>
                    </a:lnTo>
                    <a:lnTo>
                      <a:pt x="1052" y="1475"/>
                    </a:lnTo>
                    <a:lnTo>
                      <a:pt x="1057" y="1499"/>
                    </a:lnTo>
                    <a:lnTo>
                      <a:pt x="1059" y="1515"/>
                    </a:lnTo>
                    <a:lnTo>
                      <a:pt x="1061" y="1522"/>
                    </a:lnTo>
                    <a:lnTo>
                      <a:pt x="1167" y="15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5" name="Freeform 19"/>
              <p:cNvSpPr>
                <a:spLocks/>
              </p:cNvSpPr>
              <p:nvPr userDrawn="1"/>
            </p:nvSpPr>
            <p:spPr bwMode="auto">
              <a:xfrm>
                <a:off x="-1482" y="2547"/>
                <a:ext cx="295" cy="250"/>
              </a:xfrm>
              <a:custGeom>
                <a:avLst/>
                <a:gdLst>
                  <a:gd name="T0" fmla="*/ 135 w 258"/>
                  <a:gd name="T1" fmla="*/ 0 h 190"/>
                  <a:gd name="T2" fmla="*/ 135 w 258"/>
                  <a:gd name="T3" fmla="*/ 109 h 190"/>
                  <a:gd name="T4" fmla="*/ 5 w 258"/>
                  <a:gd name="T5" fmla="*/ 126 h 190"/>
                  <a:gd name="T6" fmla="*/ 3 w 258"/>
                  <a:gd name="T7" fmla="*/ 142 h 190"/>
                  <a:gd name="T8" fmla="*/ 3 w 258"/>
                  <a:gd name="T9" fmla="*/ 157 h 190"/>
                  <a:gd name="T10" fmla="*/ 2 w 258"/>
                  <a:gd name="T11" fmla="*/ 173 h 190"/>
                  <a:gd name="T12" fmla="*/ 0 w 258"/>
                  <a:gd name="T13" fmla="*/ 189 h 190"/>
                  <a:gd name="T14" fmla="*/ 29 w 258"/>
                  <a:gd name="T15" fmla="*/ 190 h 190"/>
                  <a:gd name="T16" fmla="*/ 246 w 258"/>
                  <a:gd name="T17" fmla="*/ 173 h 190"/>
                  <a:gd name="T18" fmla="*/ 247 w 258"/>
                  <a:gd name="T19" fmla="*/ 126 h 190"/>
                  <a:gd name="T20" fmla="*/ 250 w 258"/>
                  <a:gd name="T21" fmla="*/ 81 h 190"/>
                  <a:gd name="T22" fmla="*/ 254 w 258"/>
                  <a:gd name="T23" fmla="*/ 38 h 190"/>
                  <a:gd name="T24" fmla="*/ 258 w 258"/>
                  <a:gd name="T25" fmla="*/ 3 h 190"/>
                  <a:gd name="T26" fmla="*/ 135 w 258"/>
                  <a:gd name="T27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8" h="190">
                    <a:moveTo>
                      <a:pt x="135" y="0"/>
                    </a:moveTo>
                    <a:lnTo>
                      <a:pt x="135" y="109"/>
                    </a:lnTo>
                    <a:lnTo>
                      <a:pt x="5" y="126"/>
                    </a:lnTo>
                    <a:lnTo>
                      <a:pt x="3" y="142"/>
                    </a:lnTo>
                    <a:lnTo>
                      <a:pt x="3" y="157"/>
                    </a:lnTo>
                    <a:lnTo>
                      <a:pt x="2" y="173"/>
                    </a:lnTo>
                    <a:lnTo>
                      <a:pt x="0" y="189"/>
                    </a:lnTo>
                    <a:lnTo>
                      <a:pt x="29" y="190"/>
                    </a:lnTo>
                    <a:lnTo>
                      <a:pt x="246" y="173"/>
                    </a:lnTo>
                    <a:lnTo>
                      <a:pt x="247" y="126"/>
                    </a:lnTo>
                    <a:lnTo>
                      <a:pt x="250" y="81"/>
                    </a:lnTo>
                    <a:lnTo>
                      <a:pt x="254" y="38"/>
                    </a:lnTo>
                    <a:lnTo>
                      <a:pt x="258" y="3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6" name="Freeform 20"/>
              <p:cNvSpPr>
                <a:spLocks/>
              </p:cNvSpPr>
              <p:nvPr userDrawn="1"/>
            </p:nvSpPr>
            <p:spPr bwMode="auto">
              <a:xfrm>
                <a:off x="-2557" y="2512"/>
                <a:ext cx="1082" cy="282"/>
              </a:xfrm>
              <a:custGeom>
                <a:avLst/>
                <a:gdLst>
                  <a:gd name="T0" fmla="*/ 937 w 944"/>
                  <a:gd name="T1" fmla="*/ 152 h 215"/>
                  <a:gd name="T2" fmla="*/ 940 w 944"/>
                  <a:gd name="T3" fmla="*/ 93 h 215"/>
                  <a:gd name="T4" fmla="*/ 940 w 944"/>
                  <a:gd name="T5" fmla="*/ 91 h 215"/>
                  <a:gd name="T6" fmla="*/ 940 w 944"/>
                  <a:gd name="T7" fmla="*/ 90 h 215"/>
                  <a:gd name="T8" fmla="*/ 940 w 944"/>
                  <a:gd name="T9" fmla="*/ 90 h 215"/>
                  <a:gd name="T10" fmla="*/ 940 w 944"/>
                  <a:gd name="T11" fmla="*/ 88 h 215"/>
                  <a:gd name="T12" fmla="*/ 940 w 944"/>
                  <a:gd name="T13" fmla="*/ 90 h 215"/>
                  <a:gd name="T14" fmla="*/ 940 w 944"/>
                  <a:gd name="T15" fmla="*/ 90 h 215"/>
                  <a:gd name="T16" fmla="*/ 940 w 944"/>
                  <a:gd name="T17" fmla="*/ 91 h 215"/>
                  <a:gd name="T18" fmla="*/ 940 w 944"/>
                  <a:gd name="T19" fmla="*/ 93 h 215"/>
                  <a:gd name="T20" fmla="*/ 944 w 944"/>
                  <a:gd name="T21" fmla="*/ 17 h 215"/>
                  <a:gd name="T22" fmla="*/ 0 w 944"/>
                  <a:gd name="T23" fmla="*/ 0 h 215"/>
                  <a:gd name="T24" fmla="*/ 0 w 944"/>
                  <a:gd name="T25" fmla="*/ 165 h 215"/>
                  <a:gd name="T26" fmla="*/ 937 w 944"/>
                  <a:gd name="T27" fmla="*/ 215 h 215"/>
                  <a:gd name="T28" fmla="*/ 939 w 944"/>
                  <a:gd name="T29" fmla="*/ 199 h 215"/>
                  <a:gd name="T30" fmla="*/ 940 w 944"/>
                  <a:gd name="T31" fmla="*/ 183 h 215"/>
                  <a:gd name="T32" fmla="*/ 940 w 944"/>
                  <a:gd name="T33" fmla="*/ 168 h 215"/>
                  <a:gd name="T34" fmla="*/ 942 w 944"/>
                  <a:gd name="T35" fmla="*/ 152 h 215"/>
                  <a:gd name="T36" fmla="*/ 937 w 944"/>
                  <a:gd name="T37" fmla="*/ 15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44" h="215">
                    <a:moveTo>
                      <a:pt x="937" y="152"/>
                    </a:moveTo>
                    <a:lnTo>
                      <a:pt x="940" y="93"/>
                    </a:lnTo>
                    <a:lnTo>
                      <a:pt x="940" y="91"/>
                    </a:lnTo>
                    <a:lnTo>
                      <a:pt x="940" y="90"/>
                    </a:lnTo>
                    <a:lnTo>
                      <a:pt x="940" y="90"/>
                    </a:lnTo>
                    <a:lnTo>
                      <a:pt x="940" y="88"/>
                    </a:lnTo>
                    <a:lnTo>
                      <a:pt x="940" y="90"/>
                    </a:lnTo>
                    <a:lnTo>
                      <a:pt x="940" y="90"/>
                    </a:lnTo>
                    <a:lnTo>
                      <a:pt x="940" y="91"/>
                    </a:lnTo>
                    <a:lnTo>
                      <a:pt x="940" y="93"/>
                    </a:lnTo>
                    <a:lnTo>
                      <a:pt x="944" y="17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937" y="215"/>
                    </a:lnTo>
                    <a:lnTo>
                      <a:pt x="939" y="199"/>
                    </a:lnTo>
                    <a:lnTo>
                      <a:pt x="940" y="183"/>
                    </a:lnTo>
                    <a:lnTo>
                      <a:pt x="940" y="168"/>
                    </a:lnTo>
                    <a:lnTo>
                      <a:pt x="942" y="152"/>
                    </a:lnTo>
                    <a:lnTo>
                      <a:pt x="937" y="152"/>
                    </a:lnTo>
                    <a:close/>
                  </a:path>
                </a:pathLst>
              </a:custGeom>
              <a:solidFill>
                <a:srgbClr val="14A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7" name="Freeform 21"/>
              <p:cNvSpPr>
                <a:spLocks/>
              </p:cNvSpPr>
              <p:nvPr userDrawn="1"/>
            </p:nvSpPr>
            <p:spPr bwMode="auto">
              <a:xfrm>
                <a:off x="-1636" y="2552"/>
                <a:ext cx="99" cy="224"/>
              </a:xfrm>
              <a:custGeom>
                <a:avLst/>
                <a:gdLst>
                  <a:gd name="T0" fmla="*/ 85 w 85"/>
                  <a:gd name="T1" fmla="*/ 0 h 170"/>
                  <a:gd name="T2" fmla="*/ 79 w 85"/>
                  <a:gd name="T3" fmla="*/ 165 h 170"/>
                  <a:gd name="T4" fmla="*/ 1 w 85"/>
                  <a:gd name="T5" fmla="*/ 170 h 170"/>
                  <a:gd name="T6" fmla="*/ 0 w 85"/>
                  <a:gd name="T7" fmla="*/ 0 h 170"/>
                  <a:gd name="T8" fmla="*/ 85 w 85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70">
                    <a:moveTo>
                      <a:pt x="85" y="0"/>
                    </a:moveTo>
                    <a:lnTo>
                      <a:pt x="79" y="165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82D1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8" name="Freeform 22"/>
              <p:cNvSpPr>
                <a:spLocks/>
              </p:cNvSpPr>
              <p:nvPr userDrawn="1"/>
            </p:nvSpPr>
            <p:spPr bwMode="auto">
              <a:xfrm>
                <a:off x="-1459" y="550"/>
                <a:ext cx="1326" cy="1941"/>
              </a:xfrm>
              <a:custGeom>
                <a:avLst/>
                <a:gdLst>
                  <a:gd name="T0" fmla="*/ 0 w 1159"/>
                  <a:gd name="T1" fmla="*/ 0 h 1475"/>
                  <a:gd name="T2" fmla="*/ 1159 w 1159"/>
                  <a:gd name="T3" fmla="*/ 1475 h 1475"/>
                  <a:gd name="T4" fmla="*/ 1159 w 1159"/>
                  <a:gd name="T5" fmla="*/ 1199 h 1475"/>
                  <a:gd name="T6" fmla="*/ 115 w 1159"/>
                  <a:gd name="T7" fmla="*/ 43 h 1475"/>
                  <a:gd name="T8" fmla="*/ 0 w 1159"/>
                  <a:gd name="T9" fmla="*/ 0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9" h="1475">
                    <a:moveTo>
                      <a:pt x="0" y="0"/>
                    </a:moveTo>
                    <a:lnTo>
                      <a:pt x="1159" y="1475"/>
                    </a:lnTo>
                    <a:lnTo>
                      <a:pt x="1159" y="1199"/>
                    </a:lnTo>
                    <a:lnTo>
                      <a:pt x="115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19" name="Freeform 23"/>
              <p:cNvSpPr>
                <a:spLocks/>
              </p:cNvSpPr>
              <p:nvPr userDrawn="1"/>
            </p:nvSpPr>
            <p:spPr bwMode="auto">
              <a:xfrm>
                <a:off x="-2518" y="2368"/>
                <a:ext cx="974" cy="150"/>
              </a:xfrm>
              <a:custGeom>
                <a:avLst/>
                <a:gdLst>
                  <a:gd name="T0" fmla="*/ 0 w 849"/>
                  <a:gd name="T1" fmla="*/ 0 h 115"/>
                  <a:gd name="T2" fmla="*/ 0 w 849"/>
                  <a:gd name="T3" fmla="*/ 93 h 115"/>
                  <a:gd name="T4" fmla="*/ 847 w 849"/>
                  <a:gd name="T5" fmla="*/ 115 h 115"/>
                  <a:gd name="T6" fmla="*/ 849 w 849"/>
                  <a:gd name="T7" fmla="*/ 15 h 115"/>
                  <a:gd name="T8" fmla="*/ 0 w 849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9" h="115">
                    <a:moveTo>
                      <a:pt x="0" y="0"/>
                    </a:moveTo>
                    <a:lnTo>
                      <a:pt x="0" y="93"/>
                    </a:lnTo>
                    <a:lnTo>
                      <a:pt x="847" y="115"/>
                    </a:lnTo>
                    <a:lnTo>
                      <a:pt x="849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0" name="Freeform 24"/>
              <p:cNvSpPr>
                <a:spLocks/>
              </p:cNvSpPr>
              <p:nvPr userDrawn="1"/>
            </p:nvSpPr>
            <p:spPr bwMode="auto">
              <a:xfrm>
                <a:off x="-355" y="2441"/>
                <a:ext cx="222" cy="166"/>
              </a:xfrm>
              <a:custGeom>
                <a:avLst/>
                <a:gdLst>
                  <a:gd name="T0" fmla="*/ 195 w 195"/>
                  <a:gd name="T1" fmla="*/ 0 h 126"/>
                  <a:gd name="T2" fmla="*/ 0 w 195"/>
                  <a:gd name="T3" fmla="*/ 21 h 126"/>
                  <a:gd name="T4" fmla="*/ 3 w 195"/>
                  <a:gd name="T5" fmla="*/ 50 h 126"/>
                  <a:gd name="T6" fmla="*/ 5 w 195"/>
                  <a:gd name="T7" fmla="*/ 78 h 126"/>
                  <a:gd name="T8" fmla="*/ 5 w 195"/>
                  <a:gd name="T9" fmla="*/ 104 h 126"/>
                  <a:gd name="T10" fmla="*/ 3 w 195"/>
                  <a:gd name="T11" fmla="*/ 126 h 126"/>
                  <a:gd name="T12" fmla="*/ 186 w 195"/>
                  <a:gd name="T13" fmla="*/ 67 h 126"/>
                  <a:gd name="T14" fmla="*/ 195 w 195"/>
                  <a:gd name="T15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126">
                    <a:moveTo>
                      <a:pt x="195" y="0"/>
                    </a:moveTo>
                    <a:lnTo>
                      <a:pt x="0" y="21"/>
                    </a:lnTo>
                    <a:lnTo>
                      <a:pt x="3" y="50"/>
                    </a:lnTo>
                    <a:lnTo>
                      <a:pt x="5" y="78"/>
                    </a:lnTo>
                    <a:lnTo>
                      <a:pt x="5" y="104"/>
                    </a:lnTo>
                    <a:lnTo>
                      <a:pt x="3" y="126"/>
                    </a:lnTo>
                    <a:lnTo>
                      <a:pt x="186" y="67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1" name="Freeform 25"/>
              <p:cNvSpPr>
                <a:spLocks/>
              </p:cNvSpPr>
              <p:nvPr userDrawn="1"/>
            </p:nvSpPr>
            <p:spPr bwMode="auto">
              <a:xfrm>
                <a:off x="-607" y="2483"/>
                <a:ext cx="147" cy="208"/>
              </a:xfrm>
              <a:custGeom>
                <a:avLst/>
                <a:gdLst>
                  <a:gd name="T0" fmla="*/ 116 w 127"/>
                  <a:gd name="T1" fmla="*/ 140 h 157"/>
                  <a:gd name="T2" fmla="*/ 120 w 127"/>
                  <a:gd name="T3" fmla="*/ 139 h 157"/>
                  <a:gd name="T4" fmla="*/ 120 w 127"/>
                  <a:gd name="T5" fmla="*/ 106 h 157"/>
                  <a:gd name="T6" fmla="*/ 122 w 127"/>
                  <a:gd name="T7" fmla="*/ 71 h 157"/>
                  <a:gd name="T8" fmla="*/ 124 w 127"/>
                  <a:gd name="T9" fmla="*/ 35 h 157"/>
                  <a:gd name="T10" fmla="*/ 127 w 127"/>
                  <a:gd name="T11" fmla="*/ 0 h 157"/>
                  <a:gd name="T12" fmla="*/ 1 w 127"/>
                  <a:gd name="T13" fmla="*/ 14 h 157"/>
                  <a:gd name="T14" fmla="*/ 0 w 127"/>
                  <a:gd name="T15" fmla="*/ 157 h 157"/>
                  <a:gd name="T16" fmla="*/ 116 w 127"/>
                  <a:gd name="T17" fmla="*/ 1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157">
                    <a:moveTo>
                      <a:pt x="116" y="140"/>
                    </a:moveTo>
                    <a:lnTo>
                      <a:pt x="120" y="139"/>
                    </a:lnTo>
                    <a:lnTo>
                      <a:pt x="120" y="106"/>
                    </a:lnTo>
                    <a:lnTo>
                      <a:pt x="122" y="71"/>
                    </a:lnTo>
                    <a:lnTo>
                      <a:pt x="124" y="35"/>
                    </a:lnTo>
                    <a:lnTo>
                      <a:pt x="127" y="0"/>
                    </a:lnTo>
                    <a:lnTo>
                      <a:pt x="1" y="14"/>
                    </a:lnTo>
                    <a:lnTo>
                      <a:pt x="0" y="157"/>
                    </a:lnTo>
                    <a:lnTo>
                      <a:pt x="116" y="140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2" name="Freeform 26"/>
              <p:cNvSpPr>
                <a:spLocks/>
              </p:cNvSpPr>
              <p:nvPr userDrawn="1"/>
            </p:nvSpPr>
            <p:spPr bwMode="auto">
              <a:xfrm>
                <a:off x="-1035" y="2528"/>
                <a:ext cx="231" cy="229"/>
              </a:xfrm>
              <a:custGeom>
                <a:avLst/>
                <a:gdLst>
                  <a:gd name="T0" fmla="*/ 0 w 203"/>
                  <a:gd name="T1" fmla="*/ 174 h 174"/>
                  <a:gd name="T2" fmla="*/ 3 w 203"/>
                  <a:gd name="T3" fmla="*/ 174 h 174"/>
                  <a:gd name="T4" fmla="*/ 203 w 203"/>
                  <a:gd name="T5" fmla="*/ 147 h 174"/>
                  <a:gd name="T6" fmla="*/ 195 w 203"/>
                  <a:gd name="T7" fmla="*/ 0 h 174"/>
                  <a:gd name="T8" fmla="*/ 17 w 203"/>
                  <a:gd name="T9" fmla="*/ 20 h 174"/>
                  <a:gd name="T10" fmla="*/ 14 w 203"/>
                  <a:gd name="T11" fmla="*/ 20 h 174"/>
                  <a:gd name="T12" fmla="*/ 14 w 203"/>
                  <a:gd name="T13" fmla="*/ 52 h 174"/>
                  <a:gd name="T14" fmla="*/ 13 w 203"/>
                  <a:gd name="T15" fmla="*/ 89 h 174"/>
                  <a:gd name="T16" fmla="*/ 9 w 203"/>
                  <a:gd name="T17" fmla="*/ 130 h 174"/>
                  <a:gd name="T18" fmla="*/ 0 w 203"/>
                  <a:gd name="T1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174">
                    <a:moveTo>
                      <a:pt x="0" y="174"/>
                    </a:moveTo>
                    <a:lnTo>
                      <a:pt x="3" y="174"/>
                    </a:lnTo>
                    <a:lnTo>
                      <a:pt x="203" y="147"/>
                    </a:lnTo>
                    <a:lnTo>
                      <a:pt x="195" y="0"/>
                    </a:lnTo>
                    <a:lnTo>
                      <a:pt x="17" y="20"/>
                    </a:lnTo>
                    <a:lnTo>
                      <a:pt x="14" y="20"/>
                    </a:lnTo>
                    <a:lnTo>
                      <a:pt x="14" y="52"/>
                    </a:lnTo>
                    <a:lnTo>
                      <a:pt x="13" y="89"/>
                    </a:lnTo>
                    <a:lnTo>
                      <a:pt x="9" y="130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3" name="Freeform 27"/>
              <p:cNvSpPr>
                <a:spLocks/>
              </p:cNvSpPr>
              <p:nvPr userDrawn="1"/>
            </p:nvSpPr>
            <p:spPr bwMode="auto">
              <a:xfrm>
                <a:off x="-1260" y="705"/>
                <a:ext cx="208" cy="492"/>
              </a:xfrm>
              <a:custGeom>
                <a:avLst/>
                <a:gdLst>
                  <a:gd name="T0" fmla="*/ 0 w 181"/>
                  <a:gd name="T1" fmla="*/ 0 h 375"/>
                  <a:gd name="T2" fmla="*/ 8 w 181"/>
                  <a:gd name="T3" fmla="*/ 319 h 375"/>
                  <a:gd name="T4" fmla="*/ 181 w 181"/>
                  <a:gd name="T5" fmla="*/ 375 h 375"/>
                  <a:gd name="T6" fmla="*/ 143 w 181"/>
                  <a:gd name="T7" fmla="*/ 55 h 375"/>
                  <a:gd name="T8" fmla="*/ 0 w 181"/>
                  <a:gd name="T9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375">
                    <a:moveTo>
                      <a:pt x="0" y="0"/>
                    </a:moveTo>
                    <a:lnTo>
                      <a:pt x="8" y="319"/>
                    </a:lnTo>
                    <a:lnTo>
                      <a:pt x="181" y="375"/>
                    </a:lnTo>
                    <a:lnTo>
                      <a:pt x="143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4" name="Freeform 28"/>
              <p:cNvSpPr>
                <a:spLocks/>
              </p:cNvSpPr>
              <p:nvPr userDrawn="1"/>
            </p:nvSpPr>
            <p:spPr bwMode="auto">
              <a:xfrm>
                <a:off x="-1505" y="613"/>
                <a:ext cx="220" cy="484"/>
              </a:xfrm>
              <a:custGeom>
                <a:avLst/>
                <a:gdLst>
                  <a:gd name="T0" fmla="*/ 0 w 191"/>
                  <a:gd name="T1" fmla="*/ 0 h 369"/>
                  <a:gd name="T2" fmla="*/ 1 w 191"/>
                  <a:gd name="T3" fmla="*/ 41 h 369"/>
                  <a:gd name="T4" fmla="*/ 7 w 191"/>
                  <a:gd name="T5" fmla="*/ 136 h 369"/>
                  <a:gd name="T6" fmla="*/ 14 w 191"/>
                  <a:gd name="T7" fmla="*/ 241 h 369"/>
                  <a:gd name="T8" fmla="*/ 25 w 191"/>
                  <a:gd name="T9" fmla="*/ 314 h 369"/>
                  <a:gd name="T10" fmla="*/ 191 w 191"/>
                  <a:gd name="T11" fmla="*/ 369 h 369"/>
                  <a:gd name="T12" fmla="*/ 149 w 191"/>
                  <a:gd name="T13" fmla="*/ 46 h 369"/>
                  <a:gd name="T14" fmla="*/ 143 w 191"/>
                  <a:gd name="T15" fmla="*/ 44 h 369"/>
                  <a:gd name="T16" fmla="*/ 128 w 191"/>
                  <a:gd name="T17" fmla="*/ 38 h 369"/>
                  <a:gd name="T18" fmla="*/ 106 w 191"/>
                  <a:gd name="T19" fmla="*/ 30 h 369"/>
                  <a:gd name="T20" fmla="*/ 81 w 191"/>
                  <a:gd name="T21" fmla="*/ 21 h 369"/>
                  <a:gd name="T22" fmla="*/ 54 w 191"/>
                  <a:gd name="T23" fmla="*/ 13 h 369"/>
                  <a:gd name="T24" fmla="*/ 30 w 191"/>
                  <a:gd name="T25" fmla="*/ 6 h 369"/>
                  <a:gd name="T26" fmla="*/ 11 w 191"/>
                  <a:gd name="T27" fmla="*/ 2 h 369"/>
                  <a:gd name="T28" fmla="*/ 0 w 191"/>
                  <a:gd name="T2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369">
                    <a:moveTo>
                      <a:pt x="0" y="0"/>
                    </a:moveTo>
                    <a:lnTo>
                      <a:pt x="1" y="41"/>
                    </a:lnTo>
                    <a:lnTo>
                      <a:pt x="7" y="136"/>
                    </a:lnTo>
                    <a:lnTo>
                      <a:pt x="14" y="241"/>
                    </a:lnTo>
                    <a:lnTo>
                      <a:pt x="25" y="314"/>
                    </a:lnTo>
                    <a:lnTo>
                      <a:pt x="191" y="369"/>
                    </a:lnTo>
                    <a:lnTo>
                      <a:pt x="149" y="46"/>
                    </a:lnTo>
                    <a:lnTo>
                      <a:pt x="143" y="44"/>
                    </a:lnTo>
                    <a:lnTo>
                      <a:pt x="128" y="38"/>
                    </a:lnTo>
                    <a:lnTo>
                      <a:pt x="106" y="30"/>
                    </a:lnTo>
                    <a:lnTo>
                      <a:pt x="81" y="21"/>
                    </a:lnTo>
                    <a:lnTo>
                      <a:pt x="54" y="13"/>
                    </a:lnTo>
                    <a:lnTo>
                      <a:pt x="30" y="6"/>
                    </a:lnTo>
                    <a:lnTo>
                      <a:pt x="1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5" name="Freeform 29"/>
              <p:cNvSpPr>
                <a:spLocks/>
              </p:cNvSpPr>
              <p:nvPr userDrawn="1"/>
            </p:nvSpPr>
            <p:spPr bwMode="auto">
              <a:xfrm>
                <a:off x="-1013" y="837"/>
                <a:ext cx="184" cy="439"/>
              </a:xfrm>
              <a:custGeom>
                <a:avLst/>
                <a:gdLst>
                  <a:gd name="T0" fmla="*/ 162 w 162"/>
                  <a:gd name="T1" fmla="*/ 335 h 335"/>
                  <a:gd name="T2" fmla="*/ 136 w 162"/>
                  <a:gd name="T3" fmla="*/ 41 h 335"/>
                  <a:gd name="T4" fmla="*/ 4 w 162"/>
                  <a:gd name="T5" fmla="*/ 0 h 335"/>
                  <a:gd name="T6" fmla="*/ 0 w 162"/>
                  <a:gd name="T7" fmla="*/ 280 h 335"/>
                  <a:gd name="T8" fmla="*/ 162 w 162"/>
                  <a:gd name="T9" fmla="*/ 33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35">
                    <a:moveTo>
                      <a:pt x="162" y="335"/>
                    </a:moveTo>
                    <a:lnTo>
                      <a:pt x="136" y="41"/>
                    </a:lnTo>
                    <a:lnTo>
                      <a:pt x="4" y="0"/>
                    </a:lnTo>
                    <a:lnTo>
                      <a:pt x="0" y="280"/>
                    </a:lnTo>
                    <a:lnTo>
                      <a:pt x="162" y="335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6" name="Freeform 30"/>
              <p:cNvSpPr>
                <a:spLocks/>
              </p:cNvSpPr>
              <p:nvPr userDrawn="1"/>
            </p:nvSpPr>
            <p:spPr bwMode="auto">
              <a:xfrm>
                <a:off x="-800" y="918"/>
                <a:ext cx="161" cy="426"/>
              </a:xfrm>
              <a:custGeom>
                <a:avLst/>
                <a:gdLst>
                  <a:gd name="T0" fmla="*/ 9 w 141"/>
                  <a:gd name="T1" fmla="*/ 281 h 325"/>
                  <a:gd name="T2" fmla="*/ 0 w 141"/>
                  <a:gd name="T3" fmla="*/ 0 h 325"/>
                  <a:gd name="T4" fmla="*/ 115 w 141"/>
                  <a:gd name="T5" fmla="*/ 51 h 325"/>
                  <a:gd name="T6" fmla="*/ 141 w 141"/>
                  <a:gd name="T7" fmla="*/ 325 h 325"/>
                  <a:gd name="T8" fmla="*/ 9 w 141"/>
                  <a:gd name="T9" fmla="*/ 281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325">
                    <a:moveTo>
                      <a:pt x="9" y="281"/>
                    </a:moveTo>
                    <a:lnTo>
                      <a:pt x="0" y="0"/>
                    </a:lnTo>
                    <a:lnTo>
                      <a:pt x="115" y="51"/>
                    </a:lnTo>
                    <a:lnTo>
                      <a:pt x="141" y="325"/>
                    </a:lnTo>
                    <a:lnTo>
                      <a:pt x="9" y="281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7" name="Freeform 31"/>
              <p:cNvSpPr>
                <a:spLocks/>
              </p:cNvSpPr>
              <p:nvPr userDrawn="1"/>
            </p:nvSpPr>
            <p:spPr bwMode="auto">
              <a:xfrm>
                <a:off x="-609" y="1013"/>
                <a:ext cx="126" cy="376"/>
              </a:xfrm>
              <a:custGeom>
                <a:avLst/>
                <a:gdLst>
                  <a:gd name="T0" fmla="*/ 0 w 109"/>
                  <a:gd name="T1" fmla="*/ 0 h 287"/>
                  <a:gd name="T2" fmla="*/ 17 w 109"/>
                  <a:gd name="T3" fmla="*/ 257 h 287"/>
                  <a:gd name="T4" fmla="*/ 109 w 109"/>
                  <a:gd name="T5" fmla="*/ 287 h 287"/>
                  <a:gd name="T6" fmla="*/ 88 w 109"/>
                  <a:gd name="T7" fmla="*/ 43 h 287"/>
                  <a:gd name="T8" fmla="*/ 0 w 109"/>
                  <a:gd name="T9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287">
                    <a:moveTo>
                      <a:pt x="0" y="0"/>
                    </a:moveTo>
                    <a:lnTo>
                      <a:pt x="17" y="257"/>
                    </a:lnTo>
                    <a:lnTo>
                      <a:pt x="109" y="287"/>
                    </a:lnTo>
                    <a:lnTo>
                      <a:pt x="8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8" name="Freeform 32"/>
              <p:cNvSpPr>
                <a:spLocks/>
              </p:cNvSpPr>
              <p:nvPr userDrawn="1"/>
            </p:nvSpPr>
            <p:spPr bwMode="auto">
              <a:xfrm>
                <a:off x="-460" y="1097"/>
                <a:ext cx="123" cy="342"/>
              </a:xfrm>
              <a:custGeom>
                <a:avLst/>
                <a:gdLst>
                  <a:gd name="T0" fmla="*/ 0 w 106"/>
                  <a:gd name="T1" fmla="*/ 0 h 261"/>
                  <a:gd name="T2" fmla="*/ 12 w 106"/>
                  <a:gd name="T3" fmla="*/ 240 h 261"/>
                  <a:gd name="T4" fmla="*/ 106 w 106"/>
                  <a:gd name="T5" fmla="*/ 261 h 261"/>
                  <a:gd name="T6" fmla="*/ 72 w 106"/>
                  <a:gd name="T7" fmla="*/ 40 h 261"/>
                  <a:gd name="T8" fmla="*/ 0 w 106"/>
                  <a:gd name="T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61">
                    <a:moveTo>
                      <a:pt x="0" y="0"/>
                    </a:moveTo>
                    <a:lnTo>
                      <a:pt x="12" y="240"/>
                    </a:lnTo>
                    <a:lnTo>
                      <a:pt x="106" y="261"/>
                    </a:lnTo>
                    <a:lnTo>
                      <a:pt x="72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29" name="Freeform 33"/>
              <p:cNvSpPr>
                <a:spLocks/>
              </p:cNvSpPr>
              <p:nvPr userDrawn="1"/>
            </p:nvSpPr>
            <p:spPr bwMode="auto">
              <a:xfrm>
                <a:off x="-314" y="1158"/>
                <a:ext cx="122" cy="315"/>
              </a:xfrm>
              <a:custGeom>
                <a:avLst/>
                <a:gdLst>
                  <a:gd name="T0" fmla="*/ 0 w 107"/>
                  <a:gd name="T1" fmla="*/ 0 h 239"/>
                  <a:gd name="T2" fmla="*/ 68 w 107"/>
                  <a:gd name="T3" fmla="*/ 30 h 239"/>
                  <a:gd name="T4" fmla="*/ 71 w 107"/>
                  <a:gd name="T5" fmla="*/ 38 h 239"/>
                  <a:gd name="T6" fmla="*/ 77 w 107"/>
                  <a:gd name="T7" fmla="*/ 59 h 239"/>
                  <a:gd name="T8" fmla="*/ 85 w 107"/>
                  <a:gd name="T9" fmla="*/ 90 h 239"/>
                  <a:gd name="T10" fmla="*/ 94 w 107"/>
                  <a:gd name="T11" fmla="*/ 126 h 239"/>
                  <a:gd name="T12" fmla="*/ 101 w 107"/>
                  <a:gd name="T13" fmla="*/ 164 h 239"/>
                  <a:gd name="T14" fmla="*/ 107 w 107"/>
                  <a:gd name="T15" fmla="*/ 198 h 239"/>
                  <a:gd name="T16" fmla="*/ 107 w 107"/>
                  <a:gd name="T17" fmla="*/ 224 h 239"/>
                  <a:gd name="T18" fmla="*/ 102 w 107"/>
                  <a:gd name="T19" fmla="*/ 239 h 239"/>
                  <a:gd name="T20" fmla="*/ 22 w 107"/>
                  <a:gd name="T21" fmla="*/ 222 h 239"/>
                  <a:gd name="T22" fmla="*/ 0 w 107"/>
                  <a:gd name="T2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39">
                    <a:moveTo>
                      <a:pt x="0" y="0"/>
                    </a:moveTo>
                    <a:lnTo>
                      <a:pt x="68" y="30"/>
                    </a:lnTo>
                    <a:lnTo>
                      <a:pt x="71" y="38"/>
                    </a:lnTo>
                    <a:lnTo>
                      <a:pt x="77" y="59"/>
                    </a:lnTo>
                    <a:lnTo>
                      <a:pt x="85" y="90"/>
                    </a:lnTo>
                    <a:lnTo>
                      <a:pt x="94" y="126"/>
                    </a:lnTo>
                    <a:lnTo>
                      <a:pt x="101" y="164"/>
                    </a:lnTo>
                    <a:lnTo>
                      <a:pt x="107" y="198"/>
                    </a:lnTo>
                    <a:lnTo>
                      <a:pt x="107" y="224"/>
                    </a:lnTo>
                    <a:lnTo>
                      <a:pt x="102" y="239"/>
                    </a:lnTo>
                    <a:lnTo>
                      <a:pt x="22" y="2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0" name="Freeform 34"/>
              <p:cNvSpPr>
                <a:spLocks/>
              </p:cNvSpPr>
              <p:nvPr userDrawn="1"/>
            </p:nvSpPr>
            <p:spPr bwMode="auto">
              <a:xfrm>
                <a:off x="-1221" y="1631"/>
                <a:ext cx="192" cy="424"/>
              </a:xfrm>
              <a:custGeom>
                <a:avLst/>
                <a:gdLst>
                  <a:gd name="T0" fmla="*/ 4 w 168"/>
                  <a:gd name="T1" fmla="*/ 0 h 321"/>
                  <a:gd name="T2" fmla="*/ 0 w 168"/>
                  <a:gd name="T3" fmla="*/ 317 h 321"/>
                  <a:gd name="T4" fmla="*/ 168 w 168"/>
                  <a:gd name="T5" fmla="*/ 321 h 321"/>
                  <a:gd name="T6" fmla="*/ 168 w 168"/>
                  <a:gd name="T7" fmla="*/ 29 h 321"/>
                  <a:gd name="T8" fmla="*/ 4 w 168"/>
                  <a:gd name="T9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321">
                    <a:moveTo>
                      <a:pt x="4" y="0"/>
                    </a:moveTo>
                    <a:lnTo>
                      <a:pt x="0" y="317"/>
                    </a:lnTo>
                    <a:lnTo>
                      <a:pt x="168" y="321"/>
                    </a:lnTo>
                    <a:lnTo>
                      <a:pt x="168" y="2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1" name="Freeform 35"/>
              <p:cNvSpPr>
                <a:spLocks/>
              </p:cNvSpPr>
              <p:nvPr userDrawn="1"/>
            </p:nvSpPr>
            <p:spPr bwMode="auto">
              <a:xfrm>
                <a:off x="-981" y="1686"/>
                <a:ext cx="168" cy="379"/>
              </a:xfrm>
              <a:custGeom>
                <a:avLst/>
                <a:gdLst>
                  <a:gd name="T0" fmla="*/ 8 w 145"/>
                  <a:gd name="T1" fmla="*/ 0 h 288"/>
                  <a:gd name="T2" fmla="*/ 0 w 145"/>
                  <a:gd name="T3" fmla="*/ 284 h 288"/>
                  <a:gd name="T4" fmla="*/ 140 w 145"/>
                  <a:gd name="T5" fmla="*/ 288 h 288"/>
                  <a:gd name="T6" fmla="*/ 145 w 145"/>
                  <a:gd name="T7" fmla="*/ 21 h 288"/>
                  <a:gd name="T8" fmla="*/ 8 w 145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288">
                    <a:moveTo>
                      <a:pt x="8" y="0"/>
                    </a:moveTo>
                    <a:lnTo>
                      <a:pt x="0" y="284"/>
                    </a:lnTo>
                    <a:lnTo>
                      <a:pt x="140" y="288"/>
                    </a:lnTo>
                    <a:lnTo>
                      <a:pt x="145" y="2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2" name="Freeform 36"/>
              <p:cNvSpPr>
                <a:spLocks/>
              </p:cNvSpPr>
              <p:nvPr userDrawn="1"/>
            </p:nvSpPr>
            <p:spPr bwMode="auto">
              <a:xfrm>
                <a:off x="-614" y="1760"/>
                <a:ext cx="96" cy="345"/>
              </a:xfrm>
              <a:custGeom>
                <a:avLst/>
                <a:gdLst>
                  <a:gd name="T0" fmla="*/ 0 w 84"/>
                  <a:gd name="T1" fmla="*/ 0 h 263"/>
                  <a:gd name="T2" fmla="*/ 0 w 84"/>
                  <a:gd name="T3" fmla="*/ 254 h 263"/>
                  <a:gd name="T4" fmla="*/ 79 w 84"/>
                  <a:gd name="T5" fmla="*/ 263 h 263"/>
                  <a:gd name="T6" fmla="*/ 84 w 84"/>
                  <a:gd name="T7" fmla="*/ 17 h 263"/>
                  <a:gd name="T8" fmla="*/ 0 w 84"/>
                  <a:gd name="T9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263">
                    <a:moveTo>
                      <a:pt x="0" y="0"/>
                    </a:moveTo>
                    <a:lnTo>
                      <a:pt x="0" y="254"/>
                    </a:lnTo>
                    <a:lnTo>
                      <a:pt x="79" y="263"/>
                    </a:lnTo>
                    <a:lnTo>
                      <a:pt x="8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3" name="Freeform 37"/>
              <p:cNvSpPr>
                <a:spLocks/>
              </p:cNvSpPr>
              <p:nvPr userDrawn="1"/>
            </p:nvSpPr>
            <p:spPr bwMode="auto">
              <a:xfrm>
                <a:off x="-470" y="1792"/>
                <a:ext cx="117" cy="318"/>
              </a:xfrm>
              <a:custGeom>
                <a:avLst/>
                <a:gdLst>
                  <a:gd name="T0" fmla="*/ 4 w 102"/>
                  <a:gd name="T1" fmla="*/ 0 h 241"/>
                  <a:gd name="T2" fmla="*/ 0 w 102"/>
                  <a:gd name="T3" fmla="*/ 228 h 241"/>
                  <a:gd name="T4" fmla="*/ 98 w 102"/>
                  <a:gd name="T5" fmla="*/ 241 h 241"/>
                  <a:gd name="T6" fmla="*/ 102 w 102"/>
                  <a:gd name="T7" fmla="*/ 17 h 241"/>
                  <a:gd name="T8" fmla="*/ 4 w 102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241">
                    <a:moveTo>
                      <a:pt x="4" y="0"/>
                    </a:moveTo>
                    <a:lnTo>
                      <a:pt x="0" y="228"/>
                    </a:lnTo>
                    <a:lnTo>
                      <a:pt x="98" y="241"/>
                    </a:lnTo>
                    <a:lnTo>
                      <a:pt x="102" y="1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4" name="Freeform 38"/>
              <p:cNvSpPr>
                <a:spLocks/>
              </p:cNvSpPr>
              <p:nvPr userDrawn="1"/>
            </p:nvSpPr>
            <p:spPr bwMode="auto">
              <a:xfrm>
                <a:off x="-305" y="1821"/>
                <a:ext cx="85" cy="294"/>
              </a:xfrm>
              <a:custGeom>
                <a:avLst/>
                <a:gdLst>
                  <a:gd name="T0" fmla="*/ 0 w 72"/>
                  <a:gd name="T1" fmla="*/ 0 h 224"/>
                  <a:gd name="T2" fmla="*/ 0 w 72"/>
                  <a:gd name="T3" fmla="*/ 224 h 224"/>
                  <a:gd name="T4" fmla="*/ 72 w 72"/>
                  <a:gd name="T5" fmla="*/ 220 h 224"/>
                  <a:gd name="T6" fmla="*/ 72 w 72"/>
                  <a:gd name="T7" fmla="*/ 4 h 224"/>
                  <a:gd name="T8" fmla="*/ 0 w 72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224">
                    <a:moveTo>
                      <a:pt x="0" y="0"/>
                    </a:moveTo>
                    <a:lnTo>
                      <a:pt x="0" y="224"/>
                    </a:lnTo>
                    <a:lnTo>
                      <a:pt x="72" y="220"/>
                    </a:lnTo>
                    <a:lnTo>
                      <a:pt x="7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5" name="Freeform 39"/>
              <p:cNvSpPr>
                <a:spLocks/>
              </p:cNvSpPr>
              <p:nvPr userDrawn="1"/>
            </p:nvSpPr>
            <p:spPr bwMode="auto">
              <a:xfrm>
                <a:off x="-2497" y="1544"/>
                <a:ext cx="978" cy="600"/>
              </a:xfrm>
              <a:custGeom>
                <a:avLst/>
                <a:gdLst>
                  <a:gd name="T0" fmla="*/ 68 w 855"/>
                  <a:gd name="T1" fmla="*/ 27 h 456"/>
                  <a:gd name="T2" fmla="*/ 65 w 855"/>
                  <a:gd name="T3" fmla="*/ 27 h 456"/>
                  <a:gd name="T4" fmla="*/ 58 w 855"/>
                  <a:gd name="T5" fmla="*/ 30 h 456"/>
                  <a:gd name="T6" fmla="*/ 50 w 855"/>
                  <a:gd name="T7" fmla="*/ 33 h 456"/>
                  <a:gd name="T8" fmla="*/ 38 w 855"/>
                  <a:gd name="T9" fmla="*/ 39 h 456"/>
                  <a:gd name="T10" fmla="*/ 27 w 855"/>
                  <a:gd name="T11" fmla="*/ 47 h 456"/>
                  <a:gd name="T12" fmla="*/ 16 w 855"/>
                  <a:gd name="T13" fmla="*/ 58 h 456"/>
                  <a:gd name="T14" fmla="*/ 9 w 855"/>
                  <a:gd name="T15" fmla="*/ 73 h 456"/>
                  <a:gd name="T16" fmla="*/ 4 w 855"/>
                  <a:gd name="T17" fmla="*/ 91 h 456"/>
                  <a:gd name="T18" fmla="*/ 1 w 855"/>
                  <a:gd name="T19" fmla="*/ 170 h 456"/>
                  <a:gd name="T20" fmla="*/ 0 w 855"/>
                  <a:gd name="T21" fmla="*/ 292 h 456"/>
                  <a:gd name="T22" fmla="*/ 0 w 855"/>
                  <a:gd name="T23" fmla="*/ 403 h 456"/>
                  <a:gd name="T24" fmla="*/ 0 w 855"/>
                  <a:gd name="T25" fmla="*/ 451 h 456"/>
                  <a:gd name="T26" fmla="*/ 783 w 855"/>
                  <a:gd name="T27" fmla="*/ 456 h 456"/>
                  <a:gd name="T28" fmla="*/ 786 w 855"/>
                  <a:gd name="T29" fmla="*/ 454 h 456"/>
                  <a:gd name="T30" fmla="*/ 794 w 855"/>
                  <a:gd name="T31" fmla="*/ 451 h 456"/>
                  <a:gd name="T32" fmla="*/ 807 w 855"/>
                  <a:gd name="T33" fmla="*/ 446 h 456"/>
                  <a:gd name="T34" fmla="*/ 821 w 855"/>
                  <a:gd name="T35" fmla="*/ 436 h 456"/>
                  <a:gd name="T36" fmla="*/ 834 w 855"/>
                  <a:gd name="T37" fmla="*/ 423 h 456"/>
                  <a:gd name="T38" fmla="*/ 845 w 855"/>
                  <a:gd name="T39" fmla="*/ 406 h 456"/>
                  <a:gd name="T40" fmla="*/ 854 w 855"/>
                  <a:gd name="T41" fmla="*/ 382 h 456"/>
                  <a:gd name="T42" fmla="*/ 855 w 855"/>
                  <a:gd name="T43" fmla="*/ 353 h 456"/>
                  <a:gd name="T44" fmla="*/ 852 w 855"/>
                  <a:gd name="T45" fmla="*/ 270 h 456"/>
                  <a:gd name="T46" fmla="*/ 851 w 855"/>
                  <a:gd name="T47" fmla="*/ 165 h 456"/>
                  <a:gd name="T48" fmla="*/ 851 w 855"/>
                  <a:gd name="T49" fmla="*/ 77 h 456"/>
                  <a:gd name="T50" fmla="*/ 851 w 855"/>
                  <a:gd name="T51" fmla="*/ 40 h 456"/>
                  <a:gd name="T52" fmla="*/ 851 w 855"/>
                  <a:gd name="T53" fmla="*/ 39 h 456"/>
                  <a:gd name="T54" fmla="*/ 849 w 855"/>
                  <a:gd name="T55" fmla="*/ 36 h 456"/>
                  <a:gd name="T56" fmla="*/ 845 w 855"/>
                  <a:gd name="T57" fmla="*/ 30 h 456"/>
                  <a:gd name="T58" fmla="*/ 838 w 855"/>
                  <a:gd name="T59" fmla="*/ 24 h 456"/>
                  <a:gd name="T60" fmla="*/ 828 w 855"/>
                  <a:gd name="T61" fmla="*/ 19 h 456"/>
                  <a:gd name="T62" fmla="*/ 813 w 855"/>
                  <a:gd name="T63" fmla="*/ 12 h 456"/>
                  <a:gd name="T64" fmla="*/ 793 w 855"/>
                  <a:gd name="T65" fmla="*/ 6 h 456"/>
                  <a:gd name="T66" fmla="*/ 766 w 855"/>
                  <a:gd name="T67" fmla="*/ 2 h 456"/>
                  <a:gd name="T68" fmla="*/ 745 w 855"/>
                  <a:gd name="T69" fmla="*/ 0 h 456"/>
                  <a:gd name="T70" fmla="*/ 713 w 855"/>
                  <a:gd name="T71" fmla="*/ 0 h 456"/>
                  <a:gd name="T72" fmla="*/ 672 w 855"/>
                  <a:gd name="T73" fmla="*/ 0 h 456"/>
                  <a:gd name="T74" fmla="*/ 624 w 855"/>
                  <a:gd name="T75" fmla="*/ 2 h 456"/>
                  <a:gd name="T76" fmla="*/ 570 w 855"/>
                  <a:gd name="T77" fmla="*/ 5 h 456"/>
                  <a:gd name="T78" fmla="*/ 511 w 855"/>
                  <a:gd name="T79" fmla="*/ 6 h 456"/>
                  <a:gd name="T80" fmla="*/ 450 w 855"/>
                  <a:gd name="T81" fmla="*/ 9 h 456"/>
                  <a:gd name="T82" fmla="*/ 387 w 855"/>
                  <a:gd name="T83" fmla="*/ 12 h 456"/>
                  <a:gd name="T84" fmla="*/ 326 w 855"/>
                  <a:gd name="T85" fmla="*/ 14 h 456"/>
                  <a:gd name="T86" fmla="*/ 268 w 855"/>
                  <a:gd name="T87" fmla="*/ 17 h 456"/>
                  <a:gd name="T88" fmla="*/ 214 w 855"/>
                  <a:gd name="T89" fmla="*/ 20 h 456"/>
                  <a:gd name="T90" fmla="*/ 166 w 855"/>
                  <a:gd name="T91" fmla="*/ 22 h 456"/>
                  <a:gd name="T92" fmla="*/ 126 w 855"/>
                  <a:gd name="T93" fmla="*/ 24 h 456"/>
                  <a:gd name="T94" fmla="*/ 95 w 855"/>
                  <a:gd name="T95" fmla="*/ 26 h 456"/>
                  <a:gd name="T96" fmla="*/ 75 w 855"/>
                  <a:gd name="T97" fmla="*/ 27 h 456"/>
                  <a:gd name="T98" fmla="*/ 68 w 855"/>
                  <a:gd name="T99" fmla="*/ 27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55" h="456">
                    <a:moveTo>
                      <a:pt x="68" y="27"/>
                    </a:moveTo>
                    <a:lnTo>
                      <a:pt x="65" y="27"/>
                    </a:lnTo>
                    <a:lnTo>
                      <a:pt x="58" y="30"/>
                    </a:lnTo>
                    <a:lnTo>
                      <a:pt x="50" y="33"/>
                    </a:lnTo>
                    <a:lnTo>
                      <a:pt x="38" y="39"/>
                    </a:lnTo>
                    <a:lnTo>
                      <a:pt x="27" y="47"/>
                    </a:lnTo>
                    <a:lnTo>
                      <a:pt x="16" y="58"/>
                    </a:lnTo>
                    <a:lnTo>
                      <a:pt x="9" y="73"/>
                    </a:lnTo>
                    <a:lnTo>
                      <a:pt x="4" y="91"/>
                    </a:lnTo>
                    <a:lnTo>
                      <a:pt x="1" y="170"/>
                    </a:lnTo>
                    <a:lnTo>
                      <a:pt x="0" y="292"/>
                    </a:lnTo>
                    <a:lnTo>
                      <a:pt x="0" y="403"/>
                    </a:lnTo>
                    <a:lnTo>
                      <a:pt x="0" y="451"/>
                    </a:lnTo>
                    <a:lnTo>
                      <a:pt x="783" y="456"/>
                    </a:lnTo>
                    <a:lnTo>
                      <a:pt x="786" y="454"/>
                    </a:lnTo>
                    <a:lnTo>
                      <a:pt x="794" y="451"/>
                    </a:lnTo>
                    <a:lnTo>
                      <a:pt x="807" y="446"/>
                    </a:lnTo>
                    <a:lnTo>
                      <a:pt x="821" y="436"/>
                    </a:lnTo>
                    <a:lnTo>
                      <a:pt x="834" y="423"/>
                    </a:lnTo>
                    <a:lnTo>
                      <a:pt x="845" y="406"/>
                    </a:lnTo>
                    <a:lnTo>
                      <a:pt x="854" y="382"/>
                    </a:lnTo>
                    <a:lnTo>
                      <a:pt x="855" y="353"/>
                    </a:lnTo>
                    <a:lnTo>
                      <a:pt x="852" y="270"/>
                    </a:lnTo>
                    <a:lnTo>
                      <a:pt x="851" y="165"/>
                    </a:lnTo>
                    <a:lnTo>
                      <a:pt x="851" y="77"/>
                    </a:lnTo>
                    <a:lnTo>
                      <a:pt x="851" y="40"/>
                    </a:lnTo>
                    <a:lnTo>
                      <a:pt x="851" y="39"/>
                    </a:lnTo>
                    <a:lnTo>
                      <a:pt x="849" y="36"/>
                    </a:lnTo>
                    <a:lnTo>
                      <a:pt x="845" y="30"/>
                    </a:lnTo>
                    <a:lnTo>
                      <a:pt x="838" y="24"/>
                    </a:lnTo>
                    <a:lnTo>
                      <a:pt x="828" y="19"/>
                    </a:lnTo>
                    <a:lnTo>
                      <a:pt x="813" y="12"/>
                    </a:lnTo>
                    <a:lnTo>
                      <a:pt x="793" y="6"/>
                    </a:lnTo>
                    <a:lnTo>
                      <a:pt x="766" y="2"/>
                    </a:lnTo>
                    <a:lnTo>
                      <a:pt x="745" y="0"/>
                    </a:lnTo>
                    <a:lnTo>
                      <a:pt x="713" y="0"/>
                    </a:lnTo>
                    <a:lnTo>
                      <a:pt x="672" y="0"/>
                    </a:lnTo>
                    <a:lnTo>
                      <a:pt x="624" y="2"/>
                    </a:lnTo>
                    <a:lnTo>
                      <a:pt x="570" y="5"/>
                    </a:lnTo>
                    <a:lnTo>
                      <a:pt x="511" y="6"/>
                    </a:lnTo>
                    <a:lnTo>
                      <a:pt x="450" y="9"/>
                    </a:lnTo>
                    <a:lnTo>
                      <a:pt x="387" y="12"/>
                    </a:lnTo>
                    <a:lnTo>
                      <a:pt x="326" y="14"/>
                    </a:lnTo>
                    <a:lnTo>
                      <a:pt x="268" y="17"/>
                    </a:lnTo>
                    <a:lnTo>
                      <a:pt x="214" y="20"/>
                    </a:lnTo>
                    <a:lnTo>
                      <a:pt x="166" y="22"/>
                    </a:lnTo>
                    <a:lnTo>
                      <a:pt x="126" y="24"/>
                    </a:lnTo>
                    <a:lnTo>
                      <a:pt x="95" y="26"/>
                    </a:lnTo>
                    <a:lnTo>
                      <a:pt x="75" y="27"/>
                    </a:lnTo>
                    <a:lnTo>
                      <a:pt x="68" y="27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6" name="Freeform 40"/>
              <p:cNvSpPr>
                <a:spLocks/>
              </p:cNvSpPr>
              <p:nvPr userDrawn="1"/>
            </p:nvSpPr>
            <p:spPr bwMode="auto">
              <a:xfrm>
                <a:off x="-2483" y="1686"/>
                <a:ext cx="398" cy="403"/>
              </a:xfrm>
              <a:custGeom>
                <a:avLst/>
                <a:gdLst>
                  <a:gd name="T0" fmla="*/ 305 w 347"/>
                  <a:gd name="T1" fmla="*/ 0 h 306"/>
                  <a:gd name="T2" fmla="*/ 305 w 347"/>
                  <a:gd name="T3" fmla="*/ 30 h 306"/>
                  <a:gd name="T4" fmla="*/ 305 w 347"/>
                  <a:gd name="T5" fmla="*/ 99 h 306"/>
                  <a:gd name="T6" fmla="*/ 300 w 347"/>
                  <a:gd name="T7" fmla="*/ 173 h 306"/>
                  <a:gd name="T8" fmla="*/ 292 w 347"/>
                  <a:gd name="T9" fmla="*/ 220 h 306"/>
                  <a:gd name="T10" fmla="*/ 286 w 347"/>
                  <a:gd name="T11" fmla="*/ 226 h 306"/>
                  <a:gd name="T12" fmla="*/ 275 w 347"/>
                  <a:gd name="T13" fmla="*/ 230 h 306"/>
                  <a:gd name="T14" fmla="*/ 259 w 347"/>
                  <a:gd name="T15" fmla="*/ 234 h 306"/>
                  <a:gd name="T16" fmla="*/ 239 w 347"/>
                  <a:gd name="T17" fmla="*/ 238 h 306"/>
                  <a:gd name="T18" fmla="*/ 217 w 347"/>
                  <a:gd name="T19" fmla="*/ 241 h 306"/>
                  <a:gd name="T20" fmla="*/ 193 w 347"/>
                  <a:gd name="T21" fmla="*/ 244 h 306"/>
                  <a:gd name="T22" fmla="*/ 166 w 347"/>
                  <a:gd name="T23" fmla="*/ 245 h 306"/>
                  <a:gd name="T24" fmla="*/ 140 w 347"/>
                  <a:gd name="T25" fmla="*/ 248 h 306"/>
                  <a:gd name="T26" fmla="*/ 113 w 347"/>
                  <a:gd name="T27" fmla="*/ 250 h 306"/>
                  <a:gd name="T28" fmla="*/ 88 w 347"/>
                  <a:gd name="T29" fmla="*/ 251 h 306"/>
                  <a:gd name="T30" fmla="*/ 64 w 347"/>
                  <a:gd name="T31" fmla="*/ 253 h 306"/>
                  <a:gd name="T32" fmla="*/ 44 w 347"/>
                  <a:gd name="T33" fmla="*/ 253 h 306"/>
                  <a:gd name="T34" fmla="*/ 25 w 347"/>
                  <a:gd name="T35" fmla="*/ 254 h 306"/>
                  <a:gd name="T36" fmla="*/ 11 w 347"/>
                  <a:gd name="T37" fmla="*/ 254 h 306"/>
                  <a:gd name="T38" fmla="*/ 3 w 347"/>
                  <a:gd name="T39" fmla="*/ 254 h 306"/>
                  <a:gd name="T40" fmla="*/ 0 w 347"/>
                  <a:gd name="T41" fmla="*/ 254 h 306"/>
                  <a:gd name="T42" fmla="*/ 0 w 347"/>
                  <a:gd name="T43" fmla="*/ 305 h 306"/>
                  <a:gd name="T44" fmla="*/ 3 w 347"/>
                  <a:gd name="T45" fmla="*/ 305 h 306"/>
                  <a:gd name="T46" fmla="*/ 13 w 347"/>
                  <a:gd name="T47" fmla="*/ 305 h 306"/>
                  <a:gd name="T48" fmla="*/ 28 w 347"/>
                  <a:gd name="T49" fmla="*/ 305 h 306"/>
                  <a:gd name="T50" fmla="*/ 47 w 347"/>
                  <a:gd name="T51" fmla="*/ 306 h 306"/>
                  <a:gd name="T52" fmla="*/ 71 w 347"/>
                  <a:gd name="T53" fmla="*/ 306 h 306"/>
                  <a:gd name="T54" fmla="*/ 96 w 347"/>
                  <a:gd name="T55" fmla="*/ 306 h 306"/>
                  <a:gd name="T56" fmla="*/ 123 w 347"/>
                  <a:gd name="T57" fmla="*/ 306 h 306"/>
                  <a:gd name="T58" fmla="*/ 153 w 347"/>
                  <a:gd name="T59" fmla="*/ 306 h 306"/>
                  <a:gd name="T60" fmla="*/ 181 w 347"/>
                  <a:gd name="T61" fmla="*/ 306 h 306"/>
                  <a:gd name="T62" fmla="*/ 211 w 347"/>
                  <a:gd name="T63" fmla="*/ 306 h 306"/>
                  <a:gd name="T64" fmla="*/ 238 w 347"/>
                  <a:gd name="T65" fmla="*/ 306 h 306"/>
                  <a:gd name="T66" fmla="*/ 262 w 347"/>
                  <a:gd name="T67" fmla="*/ 305 h 306"/>
                  <a:gd name="T68" fmla="*/ 283 w 347"/>
                  <a:gd name="T69" fmla="*/ 304 h 306"/>
                  <a:gd name="T70" fmla="*/ 302 w 347"/>
                  <a:gd name="T71" fmla="*/ 302 h 306"/>
                  <a:gd name="T72" fmla="*/ 315 w 347"/>
                  <a:gd name="T73" fmla="*/ 299 h 306"/>
                  <a:gd name="T74" fmla="*/ 322 w 347"/>
                  <a:gd name="T75" fmla="*/ 296 h 306"/>
                  <a:gd name="T76" fmla="*/ 334 w 347"/>
                  <a:gd name="T77" fmla="*/ 244 h 306"/>
                  <a:gd name="T78" fmla="*/ 343 w 347"/>
                  <a:gd name="T79" fmla="*/ 146 h 306"/>
                  <a:gd name="T80" fmla="*/ 346 w 347"/>
                  <a:gd name="T81" fmla="*/ 51 h 306"/>
                  <a:gd name="T82" fmla="*/ 347 w 347"/>
                  <a:gd name="T83" fmla="*/ 9 h 306"/>
                  <a:gd name="T84" fmla="*/ 305 w 347"/>
                  <a:gd name="T85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47" h="306">
                    <a:moveTo>
                      <a:pt x="305" y="0"/>
                    </a:moveTo>
                    <a:lnTo>
                      <a:pt x="305" y="30"/>
                    </a:lnTo>
                    <a:lnTo>
                      <a:pt x="305" y="99"/>
                    </a:lnTo>
                    <a:lnTo>
                      <a:pt x="300" y="173"/>
                    </a:lnTo>
                    <a:lnTo>
                      <a:pt x="292" y="220"/>
                    </a:lnTo>
                    <a:lnTo>
                      <a:pt x="286" y="226"/>
                    </a:lnTo>
                    <a:lnTo>
                      <a:pt x="275" y="230"/>
                    </a:lnTo>
                    <a:lnTo>
                      <a:pt x="259" y="234"/>
                    </a:lnTo>
                    <a:lnTo>
                      <a:pt x="239" y="238"/>
                    </a:lnTo>
                    <a:lnTo>
                      <a:pt x="217" y="241"/>
                    </a:lnTo>
                    <a:lnTo>
                      <a:pt x="193" y="244"/>
                    </a:lnTo>
                    <a:lnTo>
                      <a:pt x="166" y="245"/>
                    </a:lnTo>
                    <a:lnTo>
                      <a:pt x="140" y="248"/>
                    </a:lnTo>
                    <a:lnTo>
                      <a:pt x="113" y="250"/>
                    </a:lnTo>
                    <a:lnTo>
                      <a:pt x="88" y="251"/>
                    </a:lnTo>
                    <a:lnTo>
                      <a:pt x="64" y="253"/>
                    </a:lnTo>
                    <a:lnTo>
                      <a:pt x="44" y="253"/>
                    </a:lnTo>
                    <a:lnTo>
                      <a:pt x="25" y="254"/>
                    </a:lnTo>
                    <a:lnTo>
                      <a:pt x="11" y="254"/>
                    </a:lnTo>
                    <a:lnTo>
                      <a:pt x="3" y="254"/>
                    </a:lnTo>
                    <a:lnTo>
                      <a:pt x="0" y="254"/>
                    </a:lnTo>
                    <a:lnTo>
                      <a:pt x="0" y="305"/>
                    </a:lnTo>
                    <a:lnTo>
                      <a:pt x="3" y="305"/>
                    </a:lnTo>
                    <a:lnTo>
                      <a:pt x="13" y="305"/>
                    </a:lnTo>
                    <a:lnTo>
                      <a:pt x="28" y="305"/>
                    </a:lnTo>
                    <a:lnTo>
                      <a:pt x="47" y="306"/>
                    </a:lnTo>
                    <a:lnTo>
                      <a:pt x="71" y="306"/>
                    </a:lnTo>
                    <a:lnTo>
                      <a:pt x="96" y="306"/>
                    </a:lnTo>
                    <a:lnTo>
                      <a:pt x="123" y="306"/>
                    </a:lnTo>
                    <a:lnTo>
                      <a:pt x="153" y="306"/>
                    </a:lnTo>
                    <a:lnTo>
                      <a:pt x="181" y="306"/>
                    </a:lnTo>
                    <a:lnTo>
                      <a:pt x="211" y="306"/>
                    </a:lnTo>
                    <a:lnTo>
                      <a:pt x="238" y="306"/>
                    </a:lnTo>
                    <a:lnTo>
                      <a:pt x="262" y="305"/>
                    </a:lnTo>
                    <a:lnTo>
                      <a:pt x="283" y="304"/>
                    </a:lnTo>
                    <a:lnTo>
                      <a:pt x="302" y="302"/>
                    </a:lnTo>
                    <a:lnTo>
                      <a:pt x="315" y="299"/>
                    </a:lnTo>
                    <a:lnTo>
                      <a:pt x="322" y="296"/>
                    </a:lnTo>
                    <a:lnTo>
                      <a:pt x="334" y="244"/>
                    </a:lnTo>
                    <a:lnTo>
                      <a:pt x="343" y="146"/>
                    </a:lnTo>
                    <a:lnTo>
                      <a:pt x="346" y="51"/>
                    </a:lnTo>
                    <a:lnTo>
                      <a:pt x="347" y="9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7" name="Freeform 41"/>
              <p:cNvSpPr>
                <a:spLocks/>
              </p:cNvSpPr>
              <p:nvPr userDrawn="1"/>
            </p:nvSpPr>
            <p:spPr bwMode="auto">
              <a:xfrm>
                <a:off x="-2488" y="1552"/>
                <a:ext cx="470" cy="529"/>
              </a:xfrm>
              <a:custGeom>
                <a:avLst/>
                <a:gdLst>
                  <a:gd name="T0" fmla="*/ 377 w 411"/>
                  <a:gd name="T1" fmla="*/ 7 h 403"/>
                  <a:gd name="T2" fmla="*/ 364 w 411"/>
                  <a:gd name="T3" fmla="*/ 364 h 403"/>
                  <a:gd name="T4" fmla="*/ 1 w 411"/>
                  <a:gd name="T5" fmla="*/ 357 h 403"/>
                  <a:gd name="T6" fmla="*/ 0 w 411"/>
                  <a:gd name="T7" fmla="*/ 403 h 403"/>
                  <a:gd name="T8" fmla="*/ 398 w 411"/>
                  <a:gd name="T9" fmla="*/ 403 h 403"/>
                  <a:gd name="T10" fmla="*/ 411 w 411"/>
                  <a:gd name="T11" fmla="*/ 0 h 403"/>
                  <a:gd name="T12" fmla="*/ 377 w 411"/>
                  <a:gd name="T13" fmla="*/ 7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1" h="403">
                    <a:moveTo>
                      <a:pt x="377" y="7"/>
                    </a:moveTo>
                    <a:lnTo>
                      <a:pt x="364" y="364"/>
                    </a:lnTo>
                    <a:lnTo>
                      <a:pt x="1" y="357"/>
                    </a:lnTo>
                    <a:lnTo>
                      <a:pt x="0" y="403"/>
                    </a:lnTo>
                    <a:lnTo>
                      <a:pt x="398" y="403"/>
                    </a:lnTo>
                    <a:lnTo>
                      <a:pt x="411" y="0"/>
                    </a:lnTo>
                    <a:lnTo>
                      <a:pt x="377" y="7"/>
                    </a:lnTo>
                    <a:close/>
                  </a:path>
                </a:pathLst>
              </a:custGeom>
              <a:solidFill>
                <a:srgbClr val="F7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8" name="Freeform 42"/>
              <p:cNvSpPr>
                <a:spLocks/>
              </p:cNvSpPr>
              <p:nvPr userDrawn="1"/>
            </p:nvSpPr>
            <p:spPr bwMode="auto">
              <a:xfrm>
                <a:off x="-2488" y="510"/>
                <a:ext cx="396" cy="537"/>
              </a:xfrm>
              <a:custGeom>
                <a:avLst/>
                <a:gdLst>
                  <a:gd name="T0" fmla="*/ 347 w 347"/>
                  <a:gd name="T1" fmla="*/ 0 h 407"/>
                  <a:gd name="T2" fmla="*/ 324 w 347"/>
                  <a:gd name="T3" fmla="*/ 358 h 407"/>
                  <a:gd name="T4" fmla="*/ 323 w 347"/>
                  <a:gd name="T5" fmla="*/ 360 h 407"/>
                  <a:gd name="T6" fmla="*/ 316 w 347"/>
                  <a:gd name="T7" fmla="*/ 365 h 407"/>
                  <a:gd name="T8" fmla="*/ 304 w 347"/>
                  <a:gd name="T9" fmla="*/ 374 h 407"/>
                  <a:gd name="T10" fmla="*/ 287 w 347"/>
                  <a:gd name="T11" fmla="*/ 383 h 407"/>
                  <a:gd name="T12" fmla="*/ 265 w 347"/>
                  <a:gd name="T13" fmla="*/ 391 h 407"/>
                  <a:gd name="T14" fmla="*/ 235 w 347"/>
                  <a:gd name="T15" fmla="*/ 400 h 407"/>
                  <a:gd name="T16" fmla="*/ 198 w 347"/>
                  <a:gd name="T17" fmla="*/ 405 h 407"/>
                  <a:gd name="T18" fmla="*/ 153 w 347"/>
                  <a:gd name="T19" fmla="*/ 407 h 407"/>
                  <a:gd name="T20" fmla="*/ 109 w 347"/>
                  <a:gd name="T21" fmla="*/ 407 h 407"/>
                  <a:gd name="T22" fmla="*/ 75 w 347"/>
                  <a:gd name="T23" fmla="*/ 407 h 407"/>
                  <a:gd name="T24" fmla="*/ 49 w 347"/>
                  <a:gd name="T25" fmla="*/ 407 h 407"/>
                  <a:gd name="T26" fmla="*/ 29 w 347"/>
                  <a:gd name="T27" fmla="*/ 405 h 407"/>
                  <a:gd name="T28" fmla="*/ 17 w 347"/>
                  <a:gd name="T29" fmla="*/ 402 h 407"/>
                  <a:gd name="T30" fmla="*/ 8 w 347"/>
                  <a:gd name="T31" fmla="*/ 398 h 407"/>
                  <a:gd name="T32" fmla="*/ 4 w 347"/>
                  <a:gd name="T33" fmla="*/ 391 h 407"/>
                  <a:gd name="T34" fmla="*/ 0 w 347"/>
                  <a:gd name="T35" fmla="*/ 381 h 407"/>
                  <a:gd name="T36" fmla="*/ 1 w 347"/>
                  <a:gd name="T37" fmla="*/ 322 h 407"/>
                  <a:gd name="T38" fmla="*/ 11 w 347"/>
                  <a:gd name="T39" fmla="*/ 218 h 407"/>
                  <a:gd name="T40" fmla="*/ 24 w 347"/>
                  <a:gd name="T41" fmla="*/ 120 h 407"/>
                  <a:gd name="T42" fmla="*/ 29 w 347"/>
                  <a:gd name="T43" fmla="*/ 76 h 407"/>
                  <a:gd name="T44" fmla="*/ 31 w 347"/>
                  <a:gd name="T45" fmla="*/ 76 h 407"/>
                  <a:gd name="T46" fmla="*/ 36 w 347"/>
                  <a:gd name="T47" fmla="*/ 73 h 407"/>
                  <a:gd name="T48" fmla="*/ 45 w 347"/>
                  <a:gd name="T49" fmla="*/ 72 h 407"/>
                  <a:gd name="T50" fmla="*/ 56 w 347"/>
                  <a:gd name="T51" fmla="*/ 68 h 407"/>
                  <a:gd name="T52" fmla="*/ 70 w 347"/>
                  <a:gd name="T53" fmla="*/ 63 h 407"/>
                  <a:gd name="T54" fmla="*/ 86 w 347"/>
                  <a:gd name="T55" fmla="*/ 59 h 407"/>
                  <a:gd name="T56" fmla="*/ 106 w 347"/>
                  <a:gd name="T57" fmla="*/ 53 h 407"/>
                  <a:gd name="T58" fmla="*/ 127 w 347"/>
                  <a:gd name="T59" fmla="*/ 48 h 407"/>
                  <a:gd name="T60" fmla="*/ 150 w 347"/>
                  <a:gd name="T61" fmla="*/ 41 h 407"/>
                  <a:gd name="T62" fmla="*/ 174 w 347"/>
                  <a:gd name="T63" fmla="*/ 35 h 407"/>
                  <a:gd name="T64" fmla="*/ 201 w 347"/>
                  <a:gd name="T65" fmla="*/ 29 h 407"/>
                  <a:gd name="T66" fmla="*/ 228 w 347"/>
                  <a:gd name="T67" fmla="*/ 22 h 407"/>
                  <a:gd name="T68" fmla="*/ 256 w 347"/>
                  <a:gd name="T69" fmla="*/ 17 h 407"/>
                  <a:gd name="T70" fmla="*/ 286 w 347"/>
                  <a:gd name="T71" fmla="*/ 10 h 407"/>
                  <a:gd name="T72" fmla="*/ 316 w 347"/>
                  <a:gd name="T73" fmla="*/ 5 h 407"/>
                  <a:gd name="T74" fmla="*/ 347 w 347"/>
                  <a:gd name="T75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7" h="407">
                    <a:moveTo>
                      <a:pt x="347" y="0"/>
                    </a:moveTo>
                    <a:lnTo>
                      <a:pt x="324" y="358"/>
                    </a:lnTo>
                    <a:lnTo>
                      <a:pt x="323" y="360"/>
                    </a:lnTo>
                    <a:lnTo>
                      <a:pt x="316" y="365"/>
                    </a:lnTo>
                    <a:lnTo>
                      <a:pt x="304" y="374"/>
                    </a:lnTo>
                    <a:lnTo>
                      <a:pt x="287" y="383"/>
                    </a:lnTo>
                    <a:lnTo>
                      <a:pt x="265" y="391"/>
                    </a:lnTo>
                    <a:lnTo>
                      <a:pt x="235" y="400"/>
                    </a:lnTo>
                    <a:lnTo>
                      <a:pt x="198" y="405"/>
                    </a:lnTo>
                    <a:lnTo>
                      <a:pt x="153" y="407"/>
                    </a:lnTo>
                    <a:lnTo>
                      <a:pt x="109" y="407"/>
                    </a:lnTo>
                    <a:lnTo>
                      <a:pt x="75" y="407"/>
                    </a:lnTo>
                    <a:lnTo>
                      <a:pt x="49" y="407"/>
                    </a:lnTo>
                    <a:lnTo>
                      <a:pt x="29" y="405"/>
                    </a:lnTo>
                    <a:lnTo>
                      <a:pt x="17" y="402"/>
                    </a:lnTo>
                    <a:lnTo>
                      <a:pt x="8" y="398"/>
                    </a:lnTo>
                    <a:lnTo>
                      <a:pt x="4" y="391"/>
                    </a:lnTo>
                    <a:lnTo>
                      <a:pt x="0" y="381"/>
                    </a:lnTo>
                    <a:lnTo>
                      <a:pt x="1" y="322"/>
                    </a:lnTo>
                    <a:lnTo>
                      <a:pt x="11" y="218"/>
                    </a:lnTo>
                    <a:lnTo>
                      <a:pt x="24" y="120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6" y="73"/>
                    </a:lnTo>
                    <a:lnTo>
                      <a:pt x="45" y="72"/>
                    </a:lnTo>
                    <a:lnTo>
                      <a:pt x="56" y="68"/>
                    </a:lnTo>
                    <a:lnTo>
                      <a:pt x="70" y="63"/>
                    </a:lnTo>
                    <a:lnTo>
                      <a:pt x="86" y="59"/>
                    </a:lnTo>
                    <a:lnTo>
                      <a:pt x="106" y="53"/>
                    </a:lnTo>
                    <a:lnTo>
                      <a:pt x="127" y="48"/>
                    </a:lnTo>
                    <a:lnTo>
                      <a:pt x="150" y="41"/>
                    </a:lnTo>
                    <a:lnTo>
                      <a:pt x="174" y="35"/>
                    </a:lnTo>
                    <a:lnTo>
                      <a:pt x="201" y="29"/>
                    </a:lnTo>
                    <a:lnTo>
                      <a:pt x="228" y="22"/>
                    </a:lnTo>
                    <a:lnTo>
                      <a:pt x="256" y="17"/>
                    </a:lnTo>
                    <a:lnTo>
                      <a:pt x="286" y="10"/>
                    </a:lnTo>
                    <a:lnTo>
                      <a:pt x="316" y="5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39" name="Freeform 43"/>
              <p:cNvSpPr>
                <a:spLocks/>
              </p:cNvSpPr>
              <p:nvPr userDrawn="1"/>
            </p:nvSpPr>
            <p:spPr bwMode="auto">
              <a:xfrm>
                <a:off x="-2046" y="500"/>
                <a:ext cx="440" cy="505"/>
              </a:xfrm>
              <a:custGeom>
                <a:avLst/>
                <a:gdLst>
                  <a:gd name="T0" fmla="*/ 385 w 385"/>
                  <a:gd name="T1" fmla="*/ 0 h 383"/>
                  <a:gd name="T2" fmla="*/ 385 w 385"/>
                  <a:gd name="T3" fmla="*/ 45 h 383"/>
                  <a:gd name="T4" fmla="*/ 383 w 385"/>
                  <a:gd name="T5" fmla="*/ 146 h 383"/>
                  <a:gd name="T6" fmla="*/ 379 w 385"/>
                  <a:gd name="T7" fmla="*/ 254 h 383"/>
                  <a:gd name="T8" fmla="*/ 372 w 385"/>
                  <a:gd name="T9" fmla="*/ 318 h 383"/>
                  <a:gd name="T10" fmla="*/ 369 w 385"/>
                  <a:gd name="T11" fmla="*/ 331 h 383"/>
                  <a:gd name="T12" fmla="*/ 366 w 385"/>
                  <a:gd name="T13" fmla="*/ 340 h 383"/>
                  <a:gd name="T14" fmla="*/ 365 w 385"/>
                  <a:gd name="T15" fmla="*/ 350 h 383"/>
                  <a:gd name="T16" fmla="*/ 360 w 385"/>
                  <a:gd name="T17" fmla="*/ 357 h 383"/>
                  <a:gd name="T18" fmla="*/ 352 w 385"/>
                  <a:gd name="T19" fmla="*/ 365 h 383"/>
                  <a:gd name="T20" fmla="*/ 336 w 385"/>
                  <a:gd name="T21" fmla="*/ 369 h 383"/>
                  <a:gd name="T22" fmla="*/ 314 w 385"/>
                  <a:gd name="T23" fmla="*/ 372 h 383"/>
                  <a:gd name="T24" fmla="*/ 280 w 385"/>
                  <a:gd name="T25" fmla="*/ 373 h 383"/>
                  <a:gd name="T26" fmla="*/ 277 w 385"/>
                  <a:gd name="T27" fmla="*/ 373 h 383"/>
                  <a:gd name="T28" fmla="*/ 270 w 385"/>
                  <a:gd name="T29" fmla="*/ 374 h 383"/>
                  <a:gd name="T30" fmla="*/ 258 w 385"/>
                  <a:gd name="T31" fmla="*/ 374 h 383"/>
                  <a:gd name="T32" fmla="*/ 243 w 385"/>
                  <a:gd name="T33" fmla="*/ 376 h 383"/>
                  <a:gd name="T34" fmla="*/ 226 w 385"/>
                  <a:gd name="T35" fmla="*/ 377 h 383"/>
                  <a:gd name="T36" fmla="*/ 204 w 385"/>
                  <a:gd name="T37" fmla="*/ 379 h 383"/>
                  <a:gd name="T38" fmla="*/ 183 w 385"/>
                  <a:gd name="T39" fmla="*/ 380 h 383"/>
                  <a:gd name="T40" fmla="*/ 159 w 385"/>
                  <a:gd name="T41" fmla="*/ 382 h 383"/>
                  <a:gd name="T42" fmla="*/ 136 w 385"/>
                  <a:gd name="T43" fmla="*/ 382 h 383"/>
                  <a:gd name="T44" fmla="*/ 112 w 385"/>
                  <a:gd name="T45" fmla="*/ 383 h 383"/>
                  <a:gd name="T46" fmla="*/ 90 w 385"/>
                  <a:gd name="T47" fmla="*/ 383 h 383"/>
                  <a:gd name="T48" fmla="*/ 67 w 385"/>
                  <a:gd name="T49" fmla="*/ 382 h 383"/>
                  <a:gd name="T50" fmla="*/ 47 w 385"/>
                  <a:gd name="T51" fmla="*/ 382 h 383"/>
                  <a:gd name="T52" fmla="*/ 30 w 385"/>
                  <a:gd name="T53" fmla="*/ 379 h 383"/>
                  <a:gd name="T54" fmla="*/ 16 w 385"/>
                  <a:gd name="T55" fmla="*/ 376 h 383"/>
                  <a:gd name="T56" fmla="*/ 5 w 385"/>
                  <a:gd name="T57" fmla="*/ 373 h 383"/>
                  <a:gd name="T58" fmla="*/ 5 w 385"/>
                  <a:gd name="T59" fmla="*/ 365 h 383"/>
                  <a:gd name="T60" fmla="*/ 3 w 385"/>
                  <a:gd name="T61" fmla="*/ 345 h 383"/>
                  <a:gd name="T62" fmla="*/ 0 w 385"/>
                  <a:gd name="T63" fmla="*/ 321 h 383"/>
                  <a:gd name="T64" fmla="*/ 0 w 385"/>
                  <a:gd name="T65" fmla="*/ 301 h 383"/>
                  <a:gd name="T66" fmla="*/ 3 w 385"/>
                  <a:gd name="T67" fmla="*/ 245 h 383"/>
                  <a:gd name="T68" fmla="*/ 12 w 385"/>
                  <a:gd name="T69" fmla="*/ 145 h 383"/>
                  <a:gd name="T70" fmla="*/ 19 w 385"/>
                  <a:gd name="T71" fmla="*/ 48 h 383"/>
                  <a:gd name="T72" fmla="*/ 22 w 385"/>
                  <a:gd name="T73" fmla="*/ 4 h 383"/>
                  <a:gd name="T74" fmla="*/ 385 w 385"/>
                  <a:gd name="T75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5" h="383">
                    <a:moveTo>
                      <a:pt x="385" y="0"/>
                    </a:moveTo>
                    <a:lnTo>
                      <a:pt x="385" y="45"/>
                    </a:lnTo>
                    <a:lnTo>
                      <a:pt x="383" y="146"/>
                    </a:lnTo>
                    <a:lnTo>
                      <a:pt x="379" y="254"/>
                    </a:lnTo>
                    <a:lnTo>
                      <a:pt x="372" y="318"/>
                    </a:lnTo>
                    <a:lnTo>
                      <a:pt x="369" y="331"/>
                    </a:lnTo>
                    <a:lnTo>
                      <a:pt x="366" y="340"/>
                    </a:lnTo>
                    <a:lnTo>
                      <a:pt x="365" y="350"/>
                    </a:lnTo>
                    <a:lnTo>
                      <a:pt x="360" y="357"/>
                    </a:lnTo>
                    <a:lnTo>
                      <a:pt x="352" y="365"/>
                    </a:lnTo>
                    <a:lnTo>
                      <a:pt x="336" y="369"/>
                    </a:lnTo>
                    <a:lnTo>
                      <a:pt x="314" y="372"/>
                    </a:lnTo>
                    <a:lnTo>
                      <a:pt x="280" y="373"/>
                    </a:lnTo>
                    <a:lnTo>
                      <a:pt x="277" y="373"/>
                    </a:lnTo>
                    <a:lnTo>
                      <a:pt x="270" y="374"/>
                    </a:lnTo>
                    <a:lnTo>
                      <a:pt x="258" y="374"/>
                    </a:lnTo>
                    <a:lnTo>
                      <a:pt x="243" y="376"/>
                    </a:lnTo>
                    <a:lnTo>
                      <a:pt x="226" y="377"/>
                    </a:lnTo>
                    <a:lnTo>
                      <a:pt x="204" y="379"/>
                    </a:lnTo>
                    <a:lnTo>
                      <a:pt x="183" y="380"/>
                    </a:lnTo>
                    <a:lnTo>
                      <a:pt x="159" y="382"/>
                    </a:lnTo>
                    <a:lnTo>
                      <a:pt x="136" y="382"/>
                    </a:lnTo>
                    <a:lnTo>
                      <a:pt x="112" y="383"/>
                    </a:lnTo>
                    <a:lnTo>
                      <a:pt x="90" y="383"/>
                    </a:lnTo>
                    <a:lnTo>
                      <a:pt x="67" y="382"/>
                    </a:lnTo>
                    <a:lnTo>
                      <a:pt x="47" y="382"/>
                    </a:lnTo>
                    <a:lnTo>
                      <a:pt x="30" y="379"/>
                    </a:lnTo>
                    <a:lnTo>
                      <a:pt x="16" y="376"/>
                    </a:lnTo>
                    <a:lnTo>
                      <a:pt x="5" y="373"/>
                    </a:lnTo>
                    <a:lnTo>
                      <a:pt x="5" y="365"/>
                    </a:lnTo>
                    <a:lnTo>
                      <a:pt x="3" y="345"/>
                    </a:lnTo>
                    <a:lnTo>
                      <a:pt x="0" y="321"/>
                    </a:lnTo>
                    <a:lnTo>
                      <a:pt x="0" y="301"/>
                    </a:lnTo>
                    <a:lnTo>
                      <a:pt x="3" y="245"/>
                    </a:lnTo>
                    <a:lnTo>
                      <a:pt x="12" y="145"/>
                    </a:lnTo>
                    <a:lnTo>
                      <a:pt x="19" y="48"/>
                    </a:lnTo>
                    <a:lnTo>
                      <a:pt x="22" y="4"/>
                    </a:lnTo>
                    <a:lnTo>
                      <a:pt x="385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0" name="Freeform 44"/>
              <p:cNvSpPr>
                <a:spLocks/>
              </p:cNvSpPr>
              <p:nvPr userDrawn="1"/>
            </p:nvSpPr>
            <p:spPr bwMode="auto">
              <a:xfrm>
                <a:off x="-2573" y="389"/>
                <a:ext cx="2456" cy="2497"/>
              </a:xfrm>
              <a:custGeom>
                <a:avLst/>
                <a:gdLst>
                  <a:gd name="T0" fmla="*/ 350 w 2144"/>
                  <a:gd name="T1" fmla="*/ 847 h 1898"/>
                  <a:gd name="T2" fmla="*/ 37 w 2144"/>
                  <a:gd name="T3" fmla="*/ 846 h 1898"/>
                  <a:gd name="T4" fmla="*/ 733 w 2144"/>
                  <a:gd name="T5" fmla="*/ 25 h 1898"/>
                  <a:gd name="T6" fmla="*/ 2110 w 2144"/>
                  <a:gd name="T7" fmla="*/ 830 h 1898"/>
                  <a:gd name="T8" fmla="*/ 1055 w 2144"/>
                  <a:gd name="T9" fmla="*/ 514 h 1898"/>
                  <a:gd name="T10" fmla="*/ 1160 w 2144"/>
                  <a:gd name="T11" fmla="*/ 488 h 1898"/>
                  <a:gd name="T12" fmla="*/ 1479 w 2144"/>
                  <a:gd name="T13" fmla="*/ 388 h 1898"/>
                  <a:gd name="T14" fmla="*/ 1727 w 2144"/>
                  <a:gd name="T15" fmla="*/ 490 h 1898"/>
                  <a:gd name="T16" fmla="*/ 1927 w 2144"/>
                  <a:gd name="T17" fmla="*/ 678 h 1898"/>
                  <a:gd name="T18" fmla="*/ 357 w 2144"/>
                  <a:gd name="T19" fmla="*/ 93 h 1898"/>
                  <a:gd name="T20" fmla="*/ 188 w 2144"/>
                  <a:gd name="T21" fmla="*/ 517 h 1898"/>
                  <a:gd name="T22" fmla="*/ 462 w 2144"/>
                  <a:gd name="T23" fmla="*/ 146 h 1898"/>
                  <a:gd name="T24" fmla="*/ 736 w 2144"/>
                  <a:gd name="T25" fmla="*/ 478 h 1898"/>
                  <a:gd name="T26" fmla="*/ 937 w 2144"/>
                  <a:gd name="T27" fmla="*/ 868 h 1898"/>
                  <a:gd name="T28" fmla="*/ 2009 w 2144"/>
                  <a:gd name="T29" fmla="*/ 1070 h 1898"/>
                  <a:gd name="T30" fmla="*/ 1897 w 2144"/>
                  <a:gd name="T31" fmla="*/ 1298 h 1898"/>
                  <a:gd name="T32" fmla="*/ 1656 w 2144"/>
                  <a:gd name="T33" fmla="*/ 1022 h 1898"/>
                  <a:gd name="T34" fmla="*/ 1426 w 2144"/>
                  <a:gd name="T35" fmla="*/ 1265 h 1898"/>
                  <a:gd name="T36" fmla="*/ 1124 w 2144"/>
                  <a:gd name="T37" fmla="*/ 1196 h 1898"/>
                  <a:gd name="T38" fmla="*/ 1214 w 2144"/>
                  <a:gd name="T39" fmla="*/ 1702 h 1898"/>
                  <a:gd name="T40" fmla="*/ 1492 w 2144"/>
                  <a:gd name="T41" fmla="*/ 1638 h 1898"/>
                  <a:gd name="T42" fmla="*/ 1891 w 2144"/>
                  <a:gd name="T43" fmla="*/ 1470 h 1898"/>
                  <a:gd name="T44" fmla="*/ 2021 w 2144"/>
                  <a:gd name="T45" fmla="*/ 1658 h 1898"/>
                  <a:gd name="T46" fmla="*/ 1304 w 2144"/>
                  <a:gd name="T47" fmla="*/ 1838 h 1898"/>
                  <a:gd name="T48" fmla="*/ 631 w 2144"/>
                  <a:gd name="T49" fmla="*/ 1802 h 1898"/>
                  <a:gd name="T50" fmla="*/ 126 w 2144"/>
                  <a:gd name="T51" fmla="*/ 1780 h 1898"/>
                  <a:gd name="T52" fmla="*/ 920 w 2144"/>
                  <a:gd name="T53" fmla="*/ 1633 h 1898"/>
                  <a:gd name="T54" fmla="*/ 292 w 2144"/>
                  <a:gd name="T55" fmla="*/ 1348 h 1898"/>
                  <a:gd name="T56" fmla="*/ 919 w 2144"/>
                  <a:gd name="T57" fmla="*/ 898 h 1898"/>
                  <a:gd name="T58" fmla="*/ 408 w 2144"/>
                  <a:gd name="T59" fmla="*/ 870 h 1898"/>
                  <a:gd name="T60" fmla="*/ 468 w 2144"/>
                  <a:gd name="T61" fmla="*/ 932 h 1898"/>
                  <a:gd name="T62" fmla="*/ 14 w 2144"/>
                  <a:gd name="T63" fmla="*/ 1300 h 1898"/>
                  <a:gd name="T64" fmla="*/ 78 w 2144"/>
                  <a:gd name="T65" fmla="*/ 1019 h 1898"/>
                  <a:gd name="T66" fmla="*/ 627 w 2144"/>
                  <a:gd name="T67" fmla="*/ 887 h 1898"/>
                  <a:gd name="T68" fmla="*/ 875 w 2144"/>
                  <a:gd name="T69" fmla="*/ 1315 h 1898"/>
                  <a:gd name="T70" fmla="*/ 44 w 2144"/>
                  <a:gd name="T71" fmla="*/ 1509 h 1898"/>
                  <a:gd name="T72" fmla="*/ 357 w 2144"/>
                  <a:gd name="T73" fmla="*/ 1603 h 1898"/>
                  <a:gd name="T74" fmla="*/ 334 w 2144"/>
                  <a:gd name="T75" fmla="*/ 1858 h 1898"/>
                  <a:gd name="T76" fmla="*/ 1078 w 2144"/>
                  <a:gd name="T77" fmla="*/ 1833 h 1898"/>
                  <a:gd name="T78" fmla="*/ 1382 w 2144"/>
                  <a:gd name="T79" fmla="*/ 1809 h 1898"/>
                  <a:gd name="T80" fmla="*/ 1952 w 2144"/>
                  <a:gd name="T81" fmla="*/ 1704 h 1898"/>
                  <a:gd name="T82" fmla="*/ 1903 w 2144"/>
                  <a:gd name="T83" fmla="*/ 1450 h 1898"/>
                  <a:gd name="T84" fmla="*/ 1629 w 2144"/>
                  <a:gd name="T85" fmla="*/ 1725 h 1898"/>
                  <a:gd name="T86" fmla="*/ 1307 w 2144"/>
                  <a:gd name="T87" fmla="*/ 1458 h 1898"/>
                  <a:gd name="T88" fmla="*/ 1070 w 2144"/>
                  <a:gd name="T89" fmla="*/ 1372 h 1898"/>
                  <a:gd name="T90" fmla="*/ 1066 w 2144"/>
                  <a:gd name="T91" fmla="*/ 1278 h 1898"/>
                  <a:gd name="T92" fmla="*/ 1545 w 2144"/>
                  <a:gd name="T93" fmla="*/ 1288 h 1898"/>
                  <a:gd name="T94" fmla="*/ 1804 w 2144"/>
                  <a:gd name="T95" fmla="*/ 1282 h 1898"/>
                  <a:gd name="T96" fmla="*/ 2060 w 2144"/>
                  <a:gd name="T97" fmla="*/ 1057 h 1898"/>
                  <a:gd name="T98" fmla="*/ 995 w 2144"/>
                  <a:gd name="T99" fmla="*/ 856 h 1898"/>
                  <a:gd name="T100" fmla="*/ 673 w 2144"/>
                  <a:gd name="T101" fmla="*/ 458 h 1898"/>
                  <a:gd name="T102" fmla="*/ 481 w 2144"/>
                  <a:gd name="T103" fmla="*/ 122 h 1898"/>
                  <a:gd name="T104" fmla="*/ 139 w 2144"/>
                  <a:gd name="T105" fmla="*/ 494 h 1898"/>
                  <a:gd name="T106" fmla="*/ 429 w 2144"/>
                  <a:gd name="T107" fmla="*/ 101 h 1898"/>
                  <a:gd name="T108" fmla="*/ 1126 w 2144"/>
                  <a:gd name="T109" fmla="*/ 199 h 1898"/>
                  <a:gd name="T110" fmla="*/ 1971 w 2144"/>
                  <a:gd name="T111" fmla="*/ 756 h 1898"/>
                  <a:gd name="T112" fmla="*/ 1703 w 2144"/>
                  <a:gd name="T113" fmla="*/ 678 h 1898"/>
                  <a:gd name="T114" fmla="*/ 1341 w 2144"/>
                  <a:gd name="T115" fmla="*/ 565 h 1898"/>
                  <a:gd name="T116" fmla="*/ 927 w 2144"/>
                  <a:gd name="T117" fmla="*/ 156 h 1898"/>
                  <a:gd name="T118" fmla="*/ 1643 w 2144"/>
                  <a:gd name="T119" fmla="*/ 722 h 1898"/>
                  <a:gd name="T120" fmla="*/ 2043 w 2144"/>
                  <a:gd name="T121" fmla="*/ 524 h 1898"/>
                  <a:gd name="T122" fmla="*/ 1066 w 2144"/>
                  <a:gd name="T123" fmla="*/ 100 h 1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44" h="1898">
                    <a:moveTo>
                      <a:pt x="285" y="36"/>
                    </a:moveTo>
                    <a:lnTo>
                      <a:pt x="227" y="50"/>
                    </a:lnTo>
                    <a:lnTo>
                      <a:pt x="180" y="63"/>
                    </a:lnTo>
                    <a:lnTo>
                      <a:pt x="143" y="74"/>
                    </a:lnTo>
                    <a:lnTo>
                      <a:pt x="115" y="86"/>
                    </a:lnTo>
                    <a:lnTo>
                      <a:pt x="95" y="95"/>
                    </a:lnTo>
                    <a:lnTo>
                      <a:pt x="82" y="103"/>
                    </a:lnTo>
                    <a:lnTo>
                      <a:pt x="75" y="108"/>
                    </a:lnTo>
                    <a:lnTo>
                      <a:pt x="72" y="111"/>
                    </a:lnTo>
                    <a:lnTo>
                      <a:pt x="69" y="112"/>
                    </a:lnTo>
                    <a:lnTo>
                      <a:pt x="69" y="115"/>
                    </a:lnTo>
                    <a:lnTo>
                      <a:pt x="51" y="192"/>
                    </a:lnTo>
                    <a:lnTo>
                      <a:pt x="37" y="295"/>
                    </a:lnTo>
                    <a:lnTo>
                      <a:pt x="28" y="415"/>
                    </a:lnTo>
                    <a:lnTo>
                      <a:pt x="21" y="538"/>
                    </a:lnTo>
                    <a:lnTo>
                      <a:pt x="17" y="656"/>
                    </a:lnTo>
                    <a:lnTo>
                      <a:pt x="15" y="755"/>
                    </a:lnTo>
                    <a:lnTo>
                      <a:pt x="14" y="827"/>
                    </a:lnTo>
                    <a:lnTo>
                      <a:pt x="14" y="858"/>
                    </a:lnTo>
                    <a:lnTo>
                      <a:pt x="14" y="873"/>
                    </a:lnTo>
                    <a:lnTo>
                      <a:pt x="27" y="870"/>
                    </a:lnTo>
                    <a:lnTo>
                      <a:pt x="64" y="866"/>
                    </a:lnTo>
                    <a:lnTo>
                      <a:pt x="109" y="861"/>
                    </a:lnTo>
                    <a:lnTo>
                      <a:pt x="161" y="857"/>
                    </a:lnTo>
                    <a:lnTo>
                      <a:pt x="221" y="854"/>
                    </a:lnTo>
                    <a:lnTo>
                      <a:pt x="285" y="850"/>
                    </a:lnTo>
                    <a:lnTo>
                      <a:pt x="350" y="847"/>
                    </a:lnTo>
                    <a:lnTo>
                      <a:pt x="418" y="844"/>
                    </a:lnTo>
                    <a:lnTo>
                      <a:pt x="485" y="841"/>
                    </a:lnTo>
                    <a:lnTo>
                      <a:pt x="550" y="839"/>
                    </a:lnTo>
                    <a:lnTo>
                      <a:pt x="612" y="837"/>
                    </a:lnTo>
                    <a:lnTo>
                      <a:pt x="669" y="834"/>
                    </a:lnTo>
                    <a:lnTo>
                      <a:pt x="720" y="833"/>
                    </a:lnTo>
                    <a:lnTo>
                      <a:pt x="761" y="831"/>
                    </a:lnTo>
                    <a:lnTo>
                      <a:pt x="794" y="831"/>
                    </a:lnTo>
                    <a:lnTo>
                      <a:pt x="815" y="830"/>
                    </a:lnTo>
                    <a:lnTo>
                      <a:pt x="824" y="830"/>
                    </a:lnTo>
                    <a:lnTo>
                      <a:pt x="822" y="807"/>
                    </a:lnTo>
                    <a:lnTo>
                      <a:pt x="815" y="807"/>
                    </a:lnTo>
                    <a:lnTo>
                      <a:pt x="794" y="809"/>
                    </a:lnTo>
                    <a:lnTo>
                      <a:pt x="764" y="809"/>
                    </a:lnTo>
                    <a:lnTo>
                      <a:pt x="723" y="810"/>
                    </a:lnTo>
                    <a:lnTo>
                      <a:pt x="675" y="812"/>
                    </a:lnTo>
                    <a:lnTo>
                      <a:pt x="619" y="813"/>
                    </a:lnTo>
                    <a:lnTo>
                      <a:pt x="560" y="816"/>
                    </a:lnTo>
                    <a:lnTo>
                      <a:pt x="496" y="817"/>
                    </a:lnTo>
                    <a:lnTo>
                      <a:pt x="431" y="820"/>
                    </a:lnTo>
                    <a:lnTo>
                      <a:pt x="364" y="823"/>
                    </a:lnTo>
                    <a:lnTo>
                      <a:pt x="299" y="827"/>
                    </a:lnTo>
                    <a:lnTo>
                      <a:pt x="237" y="830"/>
                    </a:lnTo>
                    <a:lnTo>
                      <a:pt x="177" y="834"/>
                    </a:lnTo>
                    <a:lnTo>
                      <a:pt x="123" y="837"/>
                    </a:lnTo>
                    <a:lnTo>
                      <a:pt x="76" y="841"/>
                    </a:lnTo>
                    <a:lnTo>
                      <a:pt x="37" y="846"/>
                    </a:lnTo>
                    <a:lnTo>
                      <a:pt x="37" y="797"/>
                    </a:lnTo>
                    <a:lnTo>
                      <a:pt x="38" y="719"/>
                    </a:lnTo>
                    <a:lnTo>
                      <a:pt x="41" y="620"/>
                    </a:lnTo>
                    <a:lnTo>
                      <a:pt x="45" y="510"/>
                    </a:lnTo>
                    <a:lnTo>
                      <a:pt x="52" y="396"/>
                    </a:lnTo>
                    <a:lnTo>
                      <a:pt x="61" y="288"/>
                    </a:lnTo>
                    <a:lnTo>
                      <a:pt x="74" y="195"/>
                    </a:lnTo>
                    <a:lnTo>
                      <a:pt x="89" y="125"/>
                    </a:lnTo>
                    <a:lnTo>
                      <a:pt x="95" y="121"/>
                    </a:lnTo>
                    <a:lnTo>
                      <a:pt x="105" y="117"/>
                    </a:lnTo>
                    <a:lnTo>
                      <a:pt x="119" y="110"/>
                    </a:lnTo>
                    <a:lnTo>
                      <a:pt x="139" y="101"/>
                    </a:lnTo>
                    <a:lnTo>
                      <a:pt x="166" y="91"/>
                    </a:lnTo>
                    <a:lnTo>
                      <a:pt x="198" y="81"/>
                    </a:lnTo>
                    <a:lnTo>
                      <a:pt x="239" y="70"/>
                    </a:lnTo>
                    <a:lnTo>
                      <a:pt x="289" y="59"/>
                    </a:lnTo>
                    <a:lnTo>
                      <a:pt x="323" y="51"/>
                    </a:lnTo>
                    <a:lnTo>
                      <a:pt x="360" y="46"/>
                    </a:lnTo>
                    <a:lnTo>
                      <a:pt x="398" y="40"/>
                    </a:lnTo>
                    <a:lnTo>
                      <a:pt x="439" y="36"/>
                    </a:lnTo>
                    <a:lnTo>
                      <a:pt x="482" y="32"/>
                    </a:lnTo>
                    <a:lnTo>
                      <a:pt x="524" y="29"/>
                    </a:lnTo>
                    <a:lnTo>
                      <a:pt x="568" y="26"/>
                    </a:lnTo>
                    <a:lnTo>
                      <a:pt x="611" y="25"/>
                    </a:lnTo>
                    <a:lnTo>
                      <a:pt x="654" y="23"/>
                    </a:lnTo>
                    <a:lnTo>
                      <a:pt x="695" y="23"/>
                    </a:lnTo>
                    <a:lnTo>
                      <a:pt x="733" y="25"/>
                    </a:lnTo>
                    <a:lnTo>
                      <a:pt x="770" y="26"/>
                    </a:lnTo>
                    <a:lnTo>
                      <a:pt x="804" y="29"/>
                    </a:lnTo>
                    <a:lnTo>
                      <a:pt x="834" y="33"/>
                    </a:lnTo>
                    <a:lnTo>
                      <a:pt x="859" y="39"/>
                    </a:lnTo>
                    <a:lnTo>
                      <a:pt x="880" y="44"/>
                    </a:lnTo>
                    <a:lnTo>
                      <a:pt x="880" y="44"/>
                    </a:lnTo>
                    <a:lnTo>
                      <a:pt x="2016" y="534"/>
                    </a:lnTo>
                    <a:lnTo>
                      <a:pt x="2018" y="535"/>
                    </a:lnTo>
                    <a:lnTo>
                      <a:pt x="2023" y="538"/>
                    </a:lnTo>
                    <a:lnTo>
                      <a:pt x="2030" y="542"/>
                    </a:lnTo>
                    <a:lnTo>
                      <a:pt x="2039" y="548"/>
                    </a:lnTo>
                    <a:lnTo>
                      <a:pt x="2047" y="555"/>
                    </a:lnTo>
                    <a:lnTo>
                      <a:pt x="2056" y="563"/>
                    </a:lnTo>
                    <a:lnTo>
                      <a:pt x="2063" y="573"/>
                    </a:lnTo>
                    <a:lnTo>
                      <a:pt x="2067" y="585"/>
                    </a:lnTo>
                    <a:lnTo>
                      <a:pt x="2073" y="612"/>
                    </a:lnTo>
                    <a:lnTo>
                      <a:pt x="2080" y="644"/>
                    </a:lnTo>
                    <a:lnTo>
                      <a:pt x="2087" y="680"/>
                    </a:lnTo>
                    <a:lnTo>
                      <a:pt x="2094" y="715"/>
                    </a:lnTo>
                    <a:lnTo>
                      <a:pt x="2100" y="751"/>
                    </a:lnTo>
                    <a:lnTo>
                      <a:pt x="2106" y="782"/>
                    </a:lnTo>
                    <a:lnTo>
                      <a:pt x="2108" y="807"/>
                    </a:lnTo>
                    <a:lnTo>
                      <a:pt x="2110" y="827"/>
                    </a:lnTo>
                    <a:lnTo>
                      <a:pt x="2110" y="829"/>
                    </a:lnTo>
                    <a:lnTo>
                      <a:pt x="2110" y="829"/>
                    </a:lnTo>
                    <a:lnTo>
                      <a:pt x="2110" y="829"/>
                    </a:lnTo>
                    <a:lnTo>
                      <a:pt x="2110" y="830"/>
                    </a:lnTo>
                    <a:lnTo>
                      <a:pt x="2097" y="827"/>
                    </a:lnTo>
                    <a:lnTo>
                      <a:pt x="2082" y="823"/>
                    </a:lnTo>
                    <a:lnTo>
                      <a:pt x="2059" y="817"/>
                    </a:lnTo>
                    <a:lnTo>
                      <a:pt x="2033" y="812"/>
                    </a:lnTo>
                    <a:lnTo>
                      <a:pt x="2004" y="803"/>
                    </a:lnTo>
                    <a:lnTo>
                      <a:pt x="1971" y="793"/>
                    </a:lnTo>
                    <a:lnTo>
                      <a:pt x="1935" y="783"/>
                    </a:lnTo>
                    <a:lnTo>
                      <a:pt x="1896" y="772"/>
                    </a:lnTo>
                    <a:lnTo>
                      <a:pt x="1855" y="761"/>
                    </a:lnTo>
                    <a:lnTo>
                      <a:pt x="1811" y="746"/>
                    </a:lnTo>
                    <a:lnTo>
                      <a:pt x="1765" y="734"/>
                    </a:lnTo>
                    <a:lnTo>
                      <a:pt x="1717" y="719"/>
                    </a:lnTo>
                    <a:lnTo>
                      <a:pt x="1669" y="705"/>
                    </a:lnTo>
                    <a:lnTo>
                      <a:pt x="1621" y="690"/>
                    </a:lnTo>
                    <a:lnTo>
                      <a:pt x="1571" y="675"/>
                    </a:lnTo>
                    <a:lnTo>
                      <a:pt x="1520" y="660"/>
                    </a:lnTo>
                    <a:lnTo>
                      <a:pt x="1470" y="644"/>
                    </a:lnTo>
                    <a:lnTo>
                      <a:pt x="1422" y="630"/>
                    </a:lnTo>
                    <a:lnTo>
                      <a:pt x="1372" y="615"/>
                    </a:lnTo>
                    <a:lnTo>
                      <a:pt x="1326" y="600"/>
                    </a:lnTo>
                    <a:lnTo>
                      <a:pt x="1280" y="586"/>
                    </a:lnTo>
                    <a:lnTo>
                      <a:pt x="1236" y="572"/>
                    </a:lnTo>
                    <a:lnTo>
                      <a:pt x="1194" y="559"/>
                    </a:lnTo>
                    <a:lnTo>
                      <a:pt x="1154" y="546"/>
                    </a:lnTo>
                    <a:lnTo>
                      <a:pt x="1117" y="535"/>
                    </a:lnTo>
                    <a:lnTo>
                      <a:pt x="1085" y="524"/>
                    </a:lnTo>
                    <a:lnTo>
                      <a:pt x="1055" y="514"/>
                    </a:lnTo>
                    <a:lnTo>
                      <a:pt x="1028" y="505"/>
                    </a:lnTo>
                    <a:lnTo>
                      <a:pt x="1007" y="497"/>
                    </a:lnTo>
                    <a:lnTo>
                      <a:pt x="988" y="491"/>
                    </a:lnTo>
                    <a:lnTo>
                      <a:pt x="975" y="485"/>
                    </a:lnTo>
                    <a:lnTo>
                      <a:pt x="968" y="483"/>
                    </a:lnTo>
                    <a:lnTo>
                      <a:pt x="960" y="437"/>
                    </a:lnTo>
                    <a:lnTo>
                      <a:pt x="953" y="358"/>
                    </a:lnTo>
                    <a:lnTo>
                      <a:pt x="947" y="268"/>
                    </a:lnTo>
                    <a:lnTo>
                      <a:pt x="944" y="196"/>
                    </a:lnTo>
                    <a:lnTo>
                      <a:pt x="944" y="190"/>
                    </a:lnTo>
                    <a:lnTo>
                      <a:pt x="944" y="185"/>
                    </a:lnTo>
                    <a:lnTo>
                      <a:pt x="944" y="179"/>
                    </a:lnTo>
                    <a:lnTo>
                      <a:pt x="944" y="175"/>
                    </a:lnTo>
                    <a:lnTo>
                      <a:pt x="953" y="176"/>
                    </a:lnTo>
                    <a:lnTo>
                      <a:pt x="965" y="181"/>
                    </a:lnTo>
                    <a:lnTo>
                      <a:pt x="980" y="185"/>
                    </a:lnTo>
                    <a:lnTo>
                      <a:pt x="997" y="192"/>
                    </a:lnTo>
                    <a:lnTo>
                      <a:pt x="1014" y="199"/>
                    </a:lnTo>
                    <a:lnTo>
                      <a:pt x="1034" y="206"/>
                    </a:lnTo>
                    <a:lnTo>
                      <a:pt x="1052" y="215"/>
                    </a:lnTo>
                    <a:lnTo>
                      <a:pt x="1072" y="223"/>
                    </a:lnTo>
                    <a:lnTo>
                      <a:pt x="1079" y="276"/>
                    </a:lnTo>
                    <a:lnTo>
                      <a:pt x="1093" y="376"/>
                    </a:lnTo>
                    <a:lnTo>
                      <a:pt x="1107" y="476"/>
                    </a:lnTo>
                    <a:lnTo>
                      <a:pt x="1113" y="521"/>
                    </a:lnTo>
                    <a:lnTo>
                      <a:pt x="1161" y="527"/>
                    </a:lnTo>
                    <a:lnTo>
                      <a:pt x="1160" y="488"/>
                    </a:lnTo>
                    <a:lnTo>
                      <a:pt x="1158" y="400"/>
                    </a:lnTo>
                    <a:lnTo>
                      <a:pt x="1156" y="308"/>
                    </a:lnTo>
                    <a:lnTo>
                      <a:pt x="1154" y="251"/>
                    </a:lnTo>
                    <a:lnTo>
                      <a:pt x="1167" y="257"/>
                    </a:lnTo>
                    <a:lnTo>
                      <a:pt x="1184" y="264"/>
                    </a:lnTo>
                    <a:lnTo>
                      <a:pt x="1204" y="273"/>
                    </a:lnTo>
                    <a:lnTo>
                      <a:pt x="1226" y="281"/>
                    </a:lnTo>
                    <a:lnTo>
                      <a:pt x="1246" y="290"/>
                    </a:lnTo>
                    <a:lnTo>
                      <a:pt x="1265" y="298"/>
                    </a:lnTo>
                    <a:lnTo>
                      <a:pt x="1279" y="304"/>
                    </a:lnTo>
                    <a:lnTo>
                      <a:pt x="1286" y="307"/>
                    </a:lnTo>
                    <a:lnTo>
                      <a:pt x="1292" y="354"/>
                    </a:lnTo>
                    <a:lnTo>
                      <a:pt x="1303" y="447"/>
                    </a:lnTo>
                    <a:lnTo>
                      <a:pt x="1314" y="538"/>
                    </a:lnTo>
                    <a:lnTo>
                      <a:pt x="1320" y="579"/>
                    </a:lnTo>
                    <a:lnTo>
                      <a:pt x="1372" y="603"/>
                    </a:lnTo>
                    <a:lnTo>
                      <a:pt x="1371" y="566"/>
                    </a:lnTo>
                    <a:lnTo>
                      <a:pt x="1370" y="483"/>
                    </a:lnTo>
                    <a:lnTo>
                      <a:pt x="1367" y="393"/>
                    </a:lnTo>
                    <a:lnTo>
                      <a:pt x="1365" y="339"/>
                    </a:lnTo>
                    <a:lnTo>
                      <a:pt x="1377" y="344"/>
                    </a:lnTo>
                    <a:lnTo>
                      <a:pt x="1392" y="351"/>
                    </a:lnTo>
                    <a:lnTo>
                      <a:pt x="1412" y="359"/>
                    </a:lnTo>
                    <a:lnTo>
                      <a:pt x="1431" y="366"/>
                    </a:lnTo>
                    <a:lnTo>
                      <a:pt x="1450" y="375"/>
                    </a:lnTo>
                    <a:lnTo>
                      <a:pt x="1466" y="382"/>
                    </a:lnTo>
                    <a:lnTo>
                      <a:pt x="1479" y="388"/>
                    </a:lnTo>
                    <a:lnTo>
                      <a:pt x="1486" y="390"/>
                    </a:lnTo>
                    <a:lnTo>
                      <a:pt x="1490" y="436"/>
                    </a:lnTo>
                    <a:lnTo>
                      <a:pt x="1500" y="522"/>
                    </a:lnTo>
                    <a:lnTo>
                      <a:pt x="1509" y="606"/>
                    </a:lnTo>
                    <a:lnTo>
                      <a:pt x="1513" y="644"/>
                    </a:lnTo>
                    <a:lnTo>
                      <a:pt x="1567" y="663"/>
                    </a:lnTo>
                    <a:lnTo>
                      <a:pt x="1565" y="629"/>
                    </a:lnTo>
                    <a:lnTo>
                      <a:pt x="1562" y="552"/>
                    </a:lnTo>
                    <a:lnTo>
                      <a:pt x="1560" y="468"/>
                    </a:lnTo>
                    <a:lnTo>
                      <a:pt x="1557" y="417"/>
                    </a:lnTo>
                    <a:lnTo>
                      <a:pt x="1567" y="422"/>
                    </a:lnTo>
                    <a:lnTo>
                      <a:pt x="1580" y="427"/>
                    </a:lnTo>
                    <a:lnTo>
                      <a:pt x="1594" y="433"/>
                    </a:lnTo>
                    <a:lnTo>
                      <a:pt x="1608" y="440"/>
                    </a:lnTo>
                    <a:lnTo>
                      <a:pt x="1622" y="446"/>
                    </a:lnTo>
                    <a:lnTo>
                      <a:pt x="1635" y="451"/>
                    </a:lnTo>
                    <a:lnTo>
                      <a:pt x="1643" y="456"/>
                    </a:lnTo>
                    <a:lnTo>
                      <a:pt x="1649" y="458"/>
                    </a:lnTo>
                    <a:lnTo>
                      <a:pt x="1653" y="501"/>
                    </a:lnTo>
                    <a:lnTo>
                      <a:pt x="1662" y="580"/>
                    </a:lnTo>
                    <a:lnTo>
                      <a:pt x="1669" y="657"/>
                    </a:lnTo>
                    <a:lnTo>
                      <a:pt x="1673" y="693"/>
                    </a:lnTo>
                    <a:lnTo>
                      <a:pt x="1737" y="712"/>
                    </a:lnTo>
                    <a:lnTo>
                      <a:pt x="1736" y="683"/>
                    </a:lnTo>
                    <a:lnTo>
                      <a:pt x="1733" y="613"/>
                    </a:lnTo>
                    <a:lnTo>
                      <a:pt x="1730" y="538"/>
                    </a:lnTo>
                    <a:lnTo>
                      <a:pt x="1727" y="490"/>
                    </a:lnTo>
                    <a:lnTo>
                      <a:pt x="1736" y="494"/>
                    </a:lnTo>
                    <a:lnTo>
                      <a:pt x="1744" y="498"/>
                    </a:lnTo>
                    <a:lnTo>
                      <a:pt x="1754" y="502"/>
                    </a:lnTo>
                    <a:lnTo>
                      <a:pt x="1764" y="507"/>
                    </a:lnTo>
                    <a:lnTo>
                      <a:pt x="1772" y="511"/>
                    </a:lnTo>
                    <a:lnTo>
                      <a:pt x="1781" y="515"/>
                    </a:lnTo>
                    <a:lnTo>
                      <a:pt x="1787" y="518"/>
                    </a:lnTo>
                    <a:lnTo>
                      <a:pt x="1791" y="519"/>
                    </a:lnTo>
                    <a:lnTo>
                      <a:pt x="1795" y="559"/>
                    </a:lnTo>
                    <a:lnTo>
                      <a:pt x="1804" y="633"/>
                    </a:lnTo>
                    <a:lnTo>
                      <a:pt x="1811" y="704"/>
                    </a:lnTo>
                    <a:lnTo>
                      <a:pt x="1815" y="736"/>
                    </a:lnTo>
                    <a:lnTo>
                      <a:pt x="1872" y="759"/>
                    </a:lnTo>
                    <a:lnTo>
                      <a:pt x="1870" y="731"/>
                    </a:lnTo>
                    <a:lnTo>
                      <a:pt x="1865" y="666"/>
                    </a:lnTo>
                    <a:lnTo>
                      <a:pt x="1860" y="595"/>
                    </a:lnTo>
                    <a:lnTo>
                      <a:pt x="1856" y="548"/>
                    </a:lnTo>
                    <a:lnTo>
                      <a:pt x="1865" y="552"/>
                    </a:lnTo>
                    <a:lnTo>
                      <a:pt x="1873" y="556"/>
                    </a:lnTo>
                    <a:lnTo>
                      <a:pt x="1882" y="561"/>
                    </a:lnTo>
                    <a:lnTo>
                      <a:pt x="1891" y="565"/>
                    </a:lnTo>
                    <a:lnTo>
                      <a:pt x="1900" y="569"/>
                    </a:lnTo>
                    <a:lnTo>
                      <a:pt x="1907" y="572"/>
                    </a:lnTo>
                    <a:lnTo>
                      <a:pt x="1913" y="576"/>
                    </a:lnTo>
                    <a:lnTo>
                      <a:pt x="1917" y="578"/>
                    </a:lnTo>
                    <a:lnTo>
                      <a:pt x="1921" y="613"/>
                    </a:lnTo>
                    <a:lnTo>
                      <a:pt x="1927" y="678"/>
                    </a:lnTo>
                    <a:lnTo>
                      <a:pt x="1934" y="742"/>
                    </a:lnTo>
                    <a:lnTo>
                      <a:pt x="1937" y="771"/>
                    </a:lnTo>
                    <a:lnTo>
                      <a:pt x="2002" y="789"/>
                    </a:lnTo>
                    <a:lnTo>
                      <a:pt x="1979" y="538"/>
                    </a:lnTo>
                    <a:lnTo>
                      <a:pt x="880" y="70"/>
                    </a:lnTo>
                    <a:lnTo>
                      <a:pt x="878" y="70"/>
                    </a:lnTo>
                    <a:lnTo>
                      <a:pt x="866" y="70"/>
                    </a:lnTo>
                    <a:lnTo>
                      <a:pt x="848" y="70"/>
                    </a:lnTo>
                    <a:lnTo>
                      <a:pt x="824" y="70"/>
                    </a:lnTo>
                    <a:lnTo>
                      <a:pt x="794" y="70"/>
                    </a:lnTo>
                    <a:lnTo>
                      <a:pt x="761" y="71"/>
                    </a:lnTo>
                    <a:lnTo>
                      <a:pt x="726" y="71"/>
                    </a:lnTo>
                    <a:lnTo>
                      <a:pt x="688" y="71"/>
                    </a:lnTo>
                    <a:lnTo>
                      <a:pt x="649" y="73"/>
                    </a:lnTo>
                    <a:lnTo>
                      <a:pt x="611" y="73"/>
                    </a:lnTo>
                    <a:lnTo>
                      <a:pt x="574" y="74"/>
                    </a:lnTo>
                    <a:lnTo>
                      <a:pt x="540" y="74"/>
                    </a:lnTo>
                    <a:lnTo>
                      <a:pt x="509" y="74"/>
                    </a:lnTo>
                    <a:lnTo>
                      <a:pt x="482" y="76"/>
                    </a:lnTo>
                    <a:lnTo>
                      <a:pt x="459" y="76"/>
                    </a:lnTo>
                    <a:lnTo>
                      <a:pt x="444" y="77"/>
                    </a:lnTo>
                    <a:lnTo>
                      <a:pt x="435" y="77"/>
                    </a:lnTo>
                    <a:lnTo>
                      <a:pt x="431" y="78"/>
                    </a:lnTo>
                    <a:lnTo>
                      <a:pt x="420" y="80"/>
                    </a:lnTo>
                    <a:lnTo>
                      <a:pt x="404" y="83"/>
                    </a:lnTo>
                    <a:lnTo>
                      <a:pt x="383" y="87"/>
                    </a:lnTo>
                    <a:lnTo>
                      <a:pt x="357" y="93"/>
                    </a:lnTo>
                    <a:lnTo>
                      <a:pt x="329" y="98"/>
                    </a:lnTo>
                    <a:lnTo>
                      <a:pt x="299" y="105"/>
                    </a:lnTo>
                    <a:lnTo>
                      <a:pt x="268" y="112"/>
                    </a:lnTo>
                    <a:lnTo>
                      <a:pt x="237" y="120"/>
                    </a:lnTo>
                    <a:lnTo>
                      <a:pt x="207" y="127"/>
                    </a:lnTo>
                    <a:lnTo>
                      <a:pt x="177" y="134"/>
                    </a:lnTo>
                    <a:lnTo>
                      <a:pt x="152" y="141"/>
                    </a:lnTo>
                    <a:lnTo>
                      <a:pt x="129" y="148"/>
                    </a:lnTo>
                    <a:lnTo>
                      <a:pt x="110" y="154"/>
                    </a:lnTo>
                    <a:lnTo>
                      <a:pt x="98" y="159"/>
                    </a:lnTo>
                    <a:lnTo>
                      <a:pt x="91" y="164"/>
                    </a:lnTo>
                    <a:lnTo>
                      <a:pt x="85" y="181"/>
                    </a:lnTo>
                    <a:lnTo>
                      <a:pt x="79" y="216"/>
                    </a:lnTo>
                    <a:lnTo>
                      <a:pt x="72" y="264"/>
                    </a:lnTo>
                    <a:lnTo>
                      <a:pt x="66" y="318"/>
                    </a:lnTo>
                    <a:lnTo>
                      <a:pt x="62" y="373"/>
                    </a:lnTo>
                    <a:lnTo>
                      <a:pt x="59" y="424"/>
                    </a:lnTo>
                    <a:lnTo>
                      <a:pt x="59" y="464"/>
                    </a:lnTo>
                    <a:lnTo>
                      <a:pt x="62" y="490"/>
                    </a:lnTo>
                    <a:lnTo>
                      <a:pt x="68" y="498"/>
                    </a:lnTo>
                    <a:lnTo>
                      <a:pt x="78" y="505"/>
                    </a:lnTo>
                    <a:lnTo>
                      <a:pt x="91" y="510"/>
                    </a:lnTo>
                    <a:lnTo>
                      <a:pt x="106" y="512"/>
                    </a:lnTo>
                    <a:lnTo>
                      <a:pt x="126" y="515"/>
                    </a:lnTo>
                    <a:lnTo>
                      <a:pt x="146" y="517"/>
                    </a:lnTo>
                    <a:lnTo>
                      <a:pt x="167" y="517"/>
                    </a:lnTo>
                    <a:lnTo>
                      <a:pt x="188" y="517"/>
                    </a:lnTo>
                    <a:lnTo>
                      <a:pt x="210" y="515"/>
                    </a:lnTo>
                    <a:lnTo>
                      <a:pt x="231" y="514"/>
                    </a:lnTo>
                    <a:lnTo>
                      <a:pt x="251" y="511"/>
                    </a:lnTo>
                    <a:lnTo>
                      <a:pt x="268" y="510"/>
                    </a:lnTo>
                    <a:lnTo>
                      <a:pt x="282" y="508"/>
                    </a:lnTo>
                    <a:lnTo>
                      <a:pt x="293" y="507"/>
                    </a:lnTo>
                    <a:lnTo>
                      <a:pt x="300" y="505"/>
                    </a:lnTo>
                    <a:lnTo>
                      <a:pt x="303" y="505"/>
                    </a:lnTo>
                    <a:lnTo>
                      <a:pt x="342" y="498"/>
                    </a:lnTo>
                    <a:lnTo>
                      <a:pt x="371" y="490"/>
                    </a:lnTo>
                    <a:lnTo>
                      <a:pt x="393" y="483"/>
                    </a:lnTo>
                    <a:lnTo>
                      <a:pt x="407" y="474"/>
                    </a:lnTo>
                    <a:lnTo>
                      <a:pt x="415" y="468"/>
                    </a:lnTo>
                    <a:lnTo>
                      <a:pt x="420" y="461"/>
                    </a:lnTo>
                    <a:lnTo>
                      <a:pt x="421" y="457"/>
                    </a:lnTo>
                    <a:lnTo>
                      <a:pt x="421" y="453"/>
                    </a:lnTo>
                    <a:lnTo>
                      <a:pt x="424" y="393"/>
                    </a:lnTo>
                    <a:lnTo>
                      <a:pt x="428" y="300"/>
                    </a:lnTo>
                    <a:lnTo>
                      <a:pt x="434" y="203"/>
                    </a:lnTo>
                    <a:lnTo>
                      <a:pt x="438" y="142"/>
                    </a:lnTo>
                    <a:lnTo>
                      <a:pt x="445" y="141"/>
                    </a:lnTo>
                    <a:lnTo>
                      <a:pt x="451" y="139"/>
                    </a:lnTo>
                    <a:lnTo>
                      <a:pt x="458" y="138"/>
                    </a:lnTo>
                    <a:lnTo>
                      <a:pt x="462" y="138"/>
                    </a:lnTo>
                    <a:lnTo>
                      <a:pt x="462" y="141"/>
                    </a:lnTo>
                    <a:lnTo>
                      <a:pt x="462" y="144"/>
                    </a:lnTo>
                    <a:lnTo>
                      <a:pt x="462" y="146"/>
                    </a:lnTo>
                    <a:lnTo>
                      <a:pt x="462" y="151"/>
                    </a:lnTo>
                    <a:lnTo>
                      <a:pt x="461" y="183"/>
                    </a:lnTo>
                    <a:lnTo>
                      <a:pt x="459" y="227"/>
                    </a:lnTo>
                    <a:lnTo>
                      <a:pt x="455" y="274"/>
                    </a:lnTo>
                    <a:lnTo>
                      <a:pt x="452" y="320"/>
                    </a:lnTo>
                    <a:lnTo>
                      <a:pt x="449" y="362"/>
                    </a:lnTo>
                    <a:lnTo>
                      <a:pt x="446" y="396"/>
                    </a:lnTo>
                    <a:lnTo>
                      <a:pt x="445" y="423"/>
                    </a:lnTo>
                    <a:lnTo>
                      <a:pt x="445" y="441"/>
                    </a:lnTo>
                    <a:lnTo>
                      <a:pt x="445" y="444"/>
                    </a:lnTo>
                    <a:lnTo>
                      <a:pt x="445" y="447"/>
                    </a:lnTo>
                    <a:lnTo>
                      <a:pt x="445" y="449"/>
                    </a:lnTo>
                    <a:lnTo>
                      <a:pt x="446" y="450"/>
                    </a:lnTo>
                    <a:lnTo>
                      <a:pt x="449" y="460"/>
                    </a:lnTo>
                    <a:lnTo>
                      <a:pt x="458" y="468"/>
                    </a:lnTo>
                    <a:lnTo>
                      <a:pt x="469" y="474"/>
                    </a:lnTo>
                    <a:lnTo>
                      <a:pt x="486" y="478"/>
                    </a:lnTo>
                    <a:lnTo>
                      <a:pt x="506" y="481"/>
                    </a:lnTo>
                    <a:lnTo>
                      <a:pt x="529" y="484"/>
                    </a:lnTo>
                    <a:lnTo>
                      <a:pt x="556" y="484"/>
                    </a:lnTo>
                    <a:lnTo>
                      <a:pt x="585" y="484"/>
                    </a:lnTo>
                    <a:lnTo>
                      <a:pt x="594" y="484"/>
                    </a:lnTo>
                    <a:lnTo>
                      <a:pt x="602" y="484"/>
                    </a:lnTo>
                    <a:lnTo>
                      <a:pt x="627" y="483"/>
                    </a:lnTo>
                    <a:lnTo>
                      <a:pt x="659" y="483"/>
                    </a:lnTo>
                    <a:lnTo>
                      <a:pt x="696" y="480"/>
                    </a:lnTo>
                    <a:lnTo>
                      <a:pt x="736" y="478"/>
                    </a:lnTo>
                    <a:lnTo>
                      <a:pt x="771" y="474"/>
                    </a:lnTo>
                    <a:lnTo>
                      <a:pt x="800" y="470"/>
                    </a:lnTo>
                    <a:lnTo>
                      <a:pt x="815" y="466"/>
                    </a:lnTo>
                    <a:lnTo>
                      <a:pt x="824" y="460"/>
                    </a:lnTo>
                    <a:lnTo>
                      <a:pt x="831" y="451"/>
                    </a:lnTo>
                    <a:lnTo>
                      <a:pt x="838" y="437"/>
                    </a:lnTo>
                    <a:lnTo>
                      <a:pt x="844" y="412"/>
                    </a:lnTo>
                    <a:lnTo>
                      <a:pt x="849" y="373"/>
                    </a:lnTo>
                    <a:lnTo>
                      <a:pt x="853" y="318"/>
                    </a:lnTo>
                    <a:lnTo>
                      <a:pt x="856" y="243"/>
                    </a:lnTo>
                    <a:lnTo>
                      <a:pt x="858" y="144"/>
                    </a:lnTo>
                    <a:lnTo>
                      <a:pt x="862" y="142"/>
                    </a:lnTo>
                    <a:lnTo>
                      <a:pt x="868" y="142"/>
                    </a:lnTo>
                    <a:lnTo>
                      <a:pt x="872" y="142"/>
                    </a:lnTo>
                    <a:lnTo>
                      <a:pt x="876" y="141"/>
                    </a:lnTo>
                    <a:lnTo>
                      <a:pt x="879" y="256"/>
                    </a:lnTo>
                    <a:lnTo>
                      <a:pt x="882" y="487"/>
                    </a:lnTo>
                    <a:lnTo>
                      <a:pt x="885" y="712"/>
                    </a:lnTo>
                    <a:lnTo>
                      <a:pt x="886" y="814"/>
                    </a:lnTo>
                    <a:lnTo>
                      <a:pt x="893" y="817"/>
                    </a:lnTo>
                    <a:lnTo>
                      <a:pt x="902" y="823"/>
                    </a:lnTo>
                    <a:lnTo>
                      <a:pt x="912" y="831"/>
                    </a:lnTo>
                    <a:lnTo>
                      <a:pt x="920" y="843"/>
                    </a:lnTo>
                    <a:lnTo>
                      <a:pt x="924" y="856"/>
                    </a:lnTo>
                    <a:lnTo>
                      <a:pt x="924" y="866"/>
                    </a:lnTo>
                    <a:lnTo>
                      <a:pt x="927" y="866"/>
                    </a:lnTo>
                    <a:lnTo>
                      <a:pt x="937" y="868"/>
                    </a:lnTo>
                    <a:lnTo>
                      <a:pt x="951" y="871"/>
                    </a:lnTo>
                    <a:lnTo>
                      <a:pt x="971" y="874"/>
                    </a:lnTo>
                    <a:lnTo>
                      <a:pt x="997" y="880"/>
                    </a:lnTo>
                    <a:lnTo>
                      <a:pt x="1026" y="884"/>
                    </a:lnTo>
                    <a:lnTo>
                      <a:pt x="1059" y="891"/>
                    </a:lnTo>
                    <a:lnTo>
                      <a:pt x="1096" y="898"/>
                    </a:lnTo>
                    <a:lnTo>
                      <a:pt x="1137" y="905"/>
                    </a:lnTo>
                    <a:lnTo>
                      <a:pt x="1180" y="914"/>
                    </a:lnTo>
                    <a:lnTo>
                      <a:pt x="1225" y="922"/>
                    </a:lnTo>
                    <a:lnTo>
                      <a:pt x="1273" y="931"/>
                    </a:lnTo>
                    <a:lnTo>
                      <a:pt x="1321" y="941"/>
                    </a:lnTo>
                    <a:lnTo>
                      <a:pt x="1372" y="951"/>
                    </a:lnTo>
                    <a:lnTo>
                      <a:pt x="1424" y="959"/>
                    </a:lnTo>
                    <a:lnTo>
                      <a:pt x="1476" y="969"/>
                    </a:lnTo>
                    <a:lnTo>
                      <a:pt x="1527" y="979"/>
                    </a:lnTo>
                    <a:lnTo>
                      <a:pt x="1578" y="989"/>
                    </a:lnTo>
                    <a:lnTo>
                      <a:pt x="1629" y="999"/>
                    </a:lnTo>
                    <a:lnTo>
                      <a:pt x="1679" y="1007"/>
                    </a:lnTo>
                    <a:lnTo>
                      <a:pt x="1727" y="1017"/>
                    </a:lnTo>
                    <a:lnTo>
                      <a:pt x="1774" y="1026"/>
                    </a:lnTo>
                    <a:lnTo>
                      <a:pt x="1818" y="1034"/>
                    </a:lnTo>
                    <a:lnTo>
                      <a:pt x="1859" y="1041"/>
                    </a:lnTo>
                    <a:lnTo>
                      <a:pt x="1896" y="1048"/>
                    </a:lnTo>
                    <a:lnTo>
                      <a:pt x="1931" y="1056"/>
                    </a:lnTo>
                    <a:lnTo>
                      <a:pt x="1961" y="1061"/>
                    </a:lnTo>
                    <a:lnTo>
                      <a:pt x="1986" y="1065"/>
                    </a:lnTo>
                    <a:lnTo>
                      <a:pt x="2009" y="1070"/>
                    </a:lnTo>
                    <a:lnTo>
                      <a:pt x="2025" y="1073"/>
                    </a:lnTo>
                    <a:lnTo>
                      <a:pt x="2036" y="1074"/>
                    </a:lnTo>
                    <a:lnTo>
                      <a:pt x="2040" y="1075"/>
                    </a:lnTo>
                    <a:lnTo>
                      <a:pt x="2040" y="1115"/>
                    </a:lnTo>
                    <a:lnTo>
                      <a:pt x="2042" y="1189"/>
                    </a:lnTo>
                    <a:lnTo>
                      <a:pt x="2043" y="1264"/>
                    </a:lnTo>
                    <a:lnTo>
                      <a:pt x="2043" y="1307"/>
                    </a:lnTo>
                    <a:lnTo>
                      <a:pt x="2038" y="1307"/>
                    </a:lnTo>
                    <a:lnTo>
                      <a:pt x="2030" y="1305"/>
                    </a:lnTo>
                    <a:lnTo>
                      <a:pt x="2025" y="1305"/>
                    </a:lnTo>
                    <a:lnTo>
                      <a:pt x="2018" y="1305"/>
                    </a:lnTo>
                    <a:lnTo>
                      <a:pt x="2011" y="1304"/>
                    </a:lnTo>
                    <a:lnTo>
                      <a:pt x="2004" y="1304"/>
                    </a:lnTo>
                    <a:lnTo>
                      <a:pt x="1998" y="1304"/>
                    </a:lnTo>
                    <a:lnTo>
                      <a:pt x="1992" y="1304"/>
                    </a:lnTo>
                    <a:lnTo>
                      <a:pt x="1992" y="1260"/>
                    </a:lnTo>
                    <a:lnTo>
                      <a:pt x="1991" y="1183"/>
                    </a:lnTo>
                    <a:lnTo>
                      <a:pt x="1989" y="1111"/>
                    </a:lnTo>
                    <a:lnTo>
                      <a:pt x="1989" y="1078"/>
                    </a:lnTo>
                    <a:lnTo>
                      <a:pt x="1927" y="1068"/>
                    </a:lnTo>
                    <a:lnTo>
                      <a:pt x="1927" y="1101"/>
                    </a:lnTo>
                    <a:lnTo>
                      <a:pt x="1926" y="1176"/>
                    </a:lnTo>
                    <a:lnTo>
                      <a:pt x="1924" y="1254"/>
                    </a:lnTo>
                    <a:lnTo>
                      <a:pt x="1924" y="1300"/>
                    </a:lnTo>
                    <a:lnTo>
                      <a:pt x="1917" y="1300"/>
                    </a:lnTo>
                    <a:lnTo>
                      <a:pt x="1907" y="1298"/>
                    </a:lnTo>
                    <a:lnTo>
                      <a:pt x="1897" y="1298"/>
                    </a:lnTo>
                    <a:lnTo>
                      <a:pt x="1886" y="1297"/>
                    </a:lnTo>
                    <a:lnTo>
                      <a:pt x="1874" y="1295"/>
                    </a:lnTo>
                    <a:lnTo>
                      <a:pt x="1865" y="1295"/>
                    </a:lnTo>
                    <a:lnTo>
                      <a:pt x="1856" y="1294"/>
                    </a:lnTo>
                    <a:lnTo>
                      <a:pt x="1849" y="1294"/>
                    </a:lnTo>
                    <a:lnTo>
                      <a:pt x="1849" y="1250"/>
                    </a:lnTo>
                    <a:lnTo>
                      <a:pt x="1850" y="1170"/>
                    </a:lnTo>
                    <a:lnTo>
                      <a:pt x="1852" y="1095"/>
                    </a:lnTo>
                    <a:lnTo>
                      <a:pt x="1852" y="1063"/>
                    </a:lnTo>
                    <a:lnTo>
                      <a:pt x="1785" y="1040"/>
                    </a:lnTo>
                    <a:lnTo>
                      <a:pt x="1785" y="1077"/>
                    </a:lnTo>
                    <a:lnTo>
                      <a:pt x="1784" y="1158"/>
                    </a:lnTo>
                    <a:lnTo>
                      <a:pt x="1781" y="1244"/>
                    </a:lnTo>
                    <a:lnTo>
                      <a:pt x="1781" y="1292"/>
                    </a:lnTo>
                    <a:lnTo>
                      <a:pt x="1775" y="1292"/>
                    </a:lnTo>
                    <a:lnTo>
                      <a:pt x="1767" y="1292"/>
                    </a:lnTo>
                    <a:lnTo>
                      <a:pt x="1758" y="1292"/>
                    </a:lnTo>
                    <a:lnTo>
                      <a:pt x="1750" y="1291"/>
                    </a:lnTo>
                    <a:lnTo>
                      <a:pt x="1741" y="1291"/>
                    </a:lnTo>
                    <a:lnTo>
                      <a:pt x="1733" y="1291"/>
                    </a:lnTo>
                    <a:lnTo>
                      <a:pt x="1724" y="1290"/>
                    </a:lnTo>
                    <a:lnTo>
                      <a:pt x="1718" y="1290"/>
                    </a:lnTo>
                    <a:lnTo>
                      <a:pt x="1718" y="1243"/>
                    </a:lnTo>
                    <a:lnTo>
                      <a:pt x="1720" y="1158"/>
                    </a:lnTo>
                    <a:lnTo>
                      <a:pt x="1721" y="1077"/>
                    </a:lnTo>
                    <a:lnTo>
                      <a:pt x="1721" y="1041"/>
                    </a:lnTo>
                    <a:lnTo>
                      <a:pt x="1656" y="1022"/>
                    </a:lnTo>
                    <a:lnTo>
                      <a:pt x="1658" y="1122"/>
                    </a:lnTo>
                    <a:lnTo>
                      <a:pt x="1659" y="1346"/>
                    </a:lnTo>
                    <a:lnTo>
                      <a:pt x="1660" y="1573"/>
                    </a:lnTo>
                    <a:lnTo>
                      <a:pt x="1662" y="1685"/>
                    </a:lnTo>
                    <a:lnTo>
                      <a:pt x="1655" y="1685"/>
                    </a:lnTo>
                    <a:lnTo>
                      <a:pt x="1648" y="1687"/>
                    </a:lnTo>
                    <a:lnTo>
                      <a:pt x="1638" y="1688"/>
                    </a:lnTo>
                    <a:lnTo>
                      <a:pt x="1626" y="1690"/>
                    </a:lnTo>
                    <a:lnTo>
                      <a:pt x="1616" y="1690"/>
                    </a:lnTo>
                    <a:lnTo>
                      <a:pt x="1606" y="1691"/>
                    </a:lnTo>
                    <a:lnTo>
                      <a:pt x="1597" y="1692"/>
                    </a:lnTo>
                    <a:lnTo>
                      <a:pt x="1589" y="1694"/>
                    </a:lnTo>
                    <a:lnTo>
                      <a:pt x="1589" y="1576"/>
                    </a:lnTo>
                    <a:lnTo>
                      <a:pt x="1588" y="1343"/>
                    </a:lnTo>
                    <a:lnTo>
                      <a:pt x="1585" y="1115"/>
                    </a:lnTo>
                    <a:lnTo>
                      <a:pt x="1585" y="1012"/>
                    </a:lnTo>
                    <a:lnTo>
                      <a:pt x="1524" y="992"/>
                    </a:lnTo>
                    <a:lnTo>
                      <a:pt x="1524" y="1031"/>
                    </a:lnTo>
                    <a:lnTo>
                      <a:pt x="1524" y="1121"/>
                    </a:lnTo>
                    <a:lnTo>
                      <a:pt x="1523" y="1214"/>
                    </a:lnTo>
                    <a:lnTo>
                      <a:pt x="1523" y="1265"/>
                    </a:lnTo>
                    <a:lnTo>
                      <a:pt x="1513" y="1265"/>
                    </a:lnTo>
                    <a:lnTo>
                      <a:pt x="1499" y="1265"/>
                    </a:lnTo>
                    <a:lnTo>
                      <a:pt x="1482" y="1265"/>
                    </a:lnTo>
                    <a:lnTo>
                      <a:pt x="1463" y="1265"/>
                    </a:lnTo>
                    <a:lnTo>
                      <a:pt x="1443" y="1265"/>
                    </a:lnTo>
                    <a:lnTo>
                      <a:pt x="1426" y="1265"/>
                    </a:lnTo>
                    <a:lnTo>
                      <a:pt x="1412" y="1265"/>
                    </a:lnTo>
                    <a:lnTo>
                      <a:pt x="1402" y="1265"/>
                    </a:lnTo>
                    <a:lnTo>
                      <a:pt x="1404" y="1210"/>
                    </a:lnTo>
                    <a:lnTo>
                      <a:pt x="1407" y="1111"/>
                    </a:lnTo>
                    <a:lnTo>
                      <a:pt x="1408" y="1014"/>
                    </a:lnTo>
                    <a:lnTo>
                      <a:pt x="1409" y="972"/>
                    </a:lnTo>
                    <a:lnTo>
                      <a:pt x="1343" y="962"/>
                    </a:lnTo>
                    <a:lnTo>
                      <a:pt x="1341" y="1006"/>
                    </a:lnTo>
                    <a:lnTo>
                      <a:pt x="1340" y="1102"/>
                    </a:lnTo>
                    <a:lnTo>
                      <a:pt x="1337" y="1203"/>
                    </a:lnTo>
                    <a:lnTo>
                      <a:pt x="1336" y="1258"/>
                    </a:lnTo>
                    <a:lnTo>
                      <a:pt x="1324" y="1258"/>
                    </a:lnTo>
                    <a:lnTo>
                      <a:pt x="1307" y="1258"/>
                    </a:lnTo>
                    <a:lnTo>
                      <a:pt x="1286" y="1258"/>
                    </a:lnTo>
                    <a:lnTo>
                      <a:pt x="1263" y="1258"/>
                    </a:lnTo>
                    <a:lnTo>
                      <a:pt x="1239" y="1258"/>
                    </a:lnTo>
                    <a:lnTo>
                      <a:pt x="1218" y="1258"/>
                    </a:lnTo>
                    <a:lnTo>
                      <a:pt x="1201" y="1258"/>
                    </a:lnTo>
                    <a:lnTo>
                      <a:pt x="1190" y="1258"/>
                    </a:lnTo>
                    <a:lnTo>
                      <a:pt x="1191" y="1199"/>
                    </a:lnTo>
                    <a:lnTo>
                      <a:pt x="1192" y="1088"/>
                    </a:lnTo>
                    <a:lnTo>
                      <a:pt x="1194" y="982"/>
                    </a:lnTo>
                    <a:lnTo>
                      <a:pt x="1194" y="934"/>
                    </a:lnTo>
                    <a:lnTo>
                      <a:pt x="1124" y="919"/>
                    </a:lnTo>
                    <a:lnTo>
                      <a:pt x="1124" y="969"/>
                    </a:lnTo>
                    <a:lnTo>
                      <a:pt x="1124" y="1080"/>
                    </a:lnTo>
                    <a:lnTo>
                      <a:pt x="1124" y="1196"/>
                    </a:lnTo>
                    <a:lnTo>
                      <a:pt x="1124" y="1258"/>
                    </a:lnTo>
                    <a:lnTo>
                      <a:pt x="1116" y="1258"/>
                    </a:lnTo>
                    <a:lnTo>
                      <a:pt x="1107" y="1257"/>
                    </a:lnTo>
                    <a:lnTo>
                      <a:pt x="1099" y="1257"/>
                    </a:lnTo>
                    <a:lnTo>
                      <a:pt x="1090" y="1257"/>
                    </a:lnTo>
                    <a:lnTo>
                      <a:pt x="1090" y="1195"/>
                    </a:lnTo>
                    <a:lnTo>
                      <a:pt x="1090" y="1075"/>
                    </a:lnTo>
                    <a:lnTo>
                      <a:pt x="1090" y="962"/>
                    </a:lnTo>
                    <a:lnTo>
                      <a:pt x="1090" y="911"/>
                    </a:lnTo>
                    <a:lnTo>
                      <a:pt x="954" y="887"/>
                    </a:lnTo>
                    <a:lnTo>
                      <a:pt x="951" y="1766"/>
                    </a:lnTo>
                    <a:lnTo>
                      <a:pt x="1097" y="1752"/>
                    </a:lnTo>
                    <a:lnTo>
                      <a:pt x="1097" y="1690"/>
                    </a:lnTo>
                    <a:lnTo>
                      <a:pt x="1096" y="1551"/>
                    </a:lnTo>
                    <a:lnTo>
                      <a:pt x="1093" y="1407"/>
                    </a:lnTo>
                    <a:lnTo>
                      <a:pt x="1093" y="1332"/>
                    </a:lnTo>
                    <a:lnTo>
                      <a:pt x="1100" y="1332"/>
                    </a:lnTo>
                    <a:lnTo>
                      <a:pt x="1109" y="1332"/>
                    </a:lnTo>
                    <a:lnTo>
                      <a:pt x="1117" y="1332"/>
                    </a:lnTo>
                    <a:lnTo>
                      <a:pt x="1126" y="1332"/>
                    </a:lnTo>
                    <a:lnTo>
                      <a:pt x="1126" y="1407"/>
                    </a:lnTo>
                    <a:lnTo>
                      <a:pt x="1124" y="1548"/>
                    </a:lnTo>
                    <a:lnTo>
                      <a:pt x="1123" y="1685"/>
                    </a:lnTo>
                    <a:lnTo>
                      <a:pt x="1123" y="1748"/>
                    </a:lnTo>
                    <a:lnTo>
                      <a:pt x="1212" y="1738"/>
                    </a:lnTo>
                    <a:lnTo>
                      <a:pt x="1212" y="1728"/>
                    </a:lnTo>
                    <a:lnTo>
                      <a:pt x="1214" y="1702"/>
                    </a:lnTo>
                    <a:lnTo>
                      <a:pt x="1216" y="1671"/>
                    </a:lnTo>
                    <a:lnTo>
                      <a:pt x="1219" y="1636"/>
                    </a:lnTo>
                    <a:lnTo>
                      <a:pt x="1225" y="1597"/>
                    </a:lnTo>
                    <a:lnTo>
                      <a:pt x="1234" y="1560"/>
                    </a:lnTo>
                    <a:lnTo>
                      <a:pt x="1242" y="1528"/>
                    </a:lnTo>
                    <a:lnTo>
                      <a:pt x="1253" y="1501"/>
                    </a:lnTo>
                    <a:lnTo>
                      <a:pt x="1268" y="1482"/>
                    </a:lnTo>
                    <a:lnTo>
                      <a:pt x="1270" y="1480"/>
                    </a:lnTo>
                    <a:lnTo>
                      <a:pt x="1275" y="1477"/>
                    </a:lnTo>
                    <a:lnTo>
                      <a:pt x="1279" y="1475"/>
                    </a:lnTo>
                    <a:lnTo>
                      <a:pt x="1282" y="1475"/>
                    </a:lnTo>
                    <a:lnTo>
                      <a:pt x="1299" y="1481"/>
                    </a:lnTo>
                    <a:lnTo>
                      <a:pt x="1313" y="1494"/>
                    </a:lnTo>
                    <a:lnTo>
                      <a:pt x="1324" y="1512"/>
                    </a:lnTo>
                    <a:lnTo>
                      <a:pt x="1331" y="1535"/>
                    </a:lnTo>
                    <a:lnTo>
                      <a:pt x="1337" y="1558"/>
                    </a:lnTo>
                    <a:lnTo>
                      <a:pt x="1340" y="1582"/>
                    </a:lnTo>
                    <a:lnTo>
                      <a:pt x="1343" y="1603"/>
                    </a:lnTo>
                    <a:lnTo>
                      <a:pt x="1344" y="1620"/>
                    </a:lnTo>
                    <a:lnTo>
                      <a:pt x="1347" y="1647"/>
                    </a:lnTo>
                    <a:lnTo>
                      <a:pt x="1358" y="1646"/>
                    </a:lnTo>
                    <a:lnTo>
                      <a:pt x="1364" y="1646"/>
                    </a:lnTo>
                    <a:lnTo>
                      <a:pt x="1381" y="1644"/>
                    </a:lnTo>
                    <a:lnTo>
                      <a:pt x="1407" y="1643"/>
                    </a:lnTo>
                    <a:lnTo>
                      <a:pt x="1435" y="1641"/>
                    </a:lnTo>
                    <a:lnTo>
                      <a:pt x="1465" y="1640"/>
                    </a:lnTo>
                    <a:lnTo>
                      <a:pt x="1492" y="1638"/>
                    </a:lnTo>
                    <a:lnTo>
                      <a:pt x="1514" y="1637"/>
                    </a:lnTo>
                    <a:lnTo>
                      <a:pt x="1527" y="1636"/>
                    </a:lnTo>
                    <a:lnTo>
                      <a:pt x="1527" y="1663"/>
                    </a:lnTo>
                    <a:lnTo>
                      <a:pt x="1528" y="1705"/>
                    </a:lnTo>
                    <a:lnTo>
                      <a:pt x="1530" y="1742"/>
                    </a:lnTo>
                    <a:lnTo>
                      <a:pt x="1530" y="1759"/>
                    </a:lnTo>
                    <a:lnTo>
                      <a:pt x="1726" y="1736"/>
                    </a:lnTo>
                    <a:lnTo>
                      <a:pt x="1726" y="1721"/>
                    </a:lnTo>
                    <a:lnTo>
                      <a:pt x="1726" y="1685"/>
                    </a:lnTo>
                    <a:lnTo>
                      <a:pt x="1726" y="1647"/>
                    </a:lnTo>
                    <a:lnTo>
                      <a:pt x="1726" y="1621"/>
                    </a:lnTo>
                    <a:lnTo>
                      <a:pt x="1736" y="1620"/>
                    </a:lnTo>
                    <a:lnTo>
                      <a:pt x="1753" y="1619"/>
                    </a:lnTo>
                    <a:lnTo>
                      <a:pt x="1772" y="1617"/>
                    </a:lnTo>
                    <a:lnTo>
                      <a:pt x="1795" y="1616"/>
                    </a:lnTo>
                    <a:lnTo>
                      <a:pt x="1815" y="1614"/>
                    </a:lnTo>
                    <a:lnTo>
                      <a:pt x="1833" y="1613"/>
                    </a:lnTo>
                    <a:lnTo>
                      <a:pt x="1846" y="1612"/>
                    </a:lnTo>
                    <a:lnTo>
                      <a:pt x="1850" y="1612"/>
                    </a:lnTo>
                    <a:lnTo>
                      <a:pt x="1852" y="1602"/>
                    </a:lnTo>
                    <a:lnTo>
                      <a:pt x="1859" y="1553"/>
                    </a:lnTo>
                    <a:lnTo>
                      <a:pt x="1869" y="1512"/>
                    </a:lnTo>
                    <a:lnTo>
                      <a:pt x="1879" y="1481"/>
                    </a:lnTo>
                    <a:lnTo>
                      <a:pt x="1889" y="1468"/>
                    </a:lnTo>
                    <a:lnTo>
                      <a:pt x="1889" y="1468"/>
                    </a:lnTo>
                    <a:lnTo>
                      <a:pt x="1890" y="1470"/>
                    </a:lnTo>
                    <a:lnTo>
                      <a:pt x="1891" y="1470"/>
                    </a:lnTo>
                    <a:lnTo>
                      <a:pt x="1893" y="1471"/>
                    </a:lnTo>
                    <a:lnTo>
                      <a:pt x="1906" y="1494"/>
                    </a:lnTo>
                    <a:lnTo>
                      <a:pt x="1916" y="1528"/>
                    </a:lnTo>
                    <a:lnTo>
                      <a:pt x="1921" y="1562"/>
                    </a:lnTo>
                    <a:lnTo>
                      <a:pt x="1924" y="1587"/>
                    </a:lnTo>
                    <a:lnTo>
                      <a:pt x="1924" y="1589"/>
                    </a:lnTo>
                    <a:lnTo>
                      <a:pt x="1924" y="1589"/>
                    </a:lnTo>
                    <a:lnTo>
                      <a:pt x="1924" y="1590"/>
                    </a:lnTo>
                    <a:lnTo>
                      <a:pt x="1924" y="1592"/>
                    </a:lnTo>
                    <a:lnTo>
                      <a:pt x="1921" y="1607"/>
                    </a:lnTo>
                    <a:lnTo>
                      <a:pt x="2110" y="1572"/>
                    </a:lnTo>
                    <a:lnTo>
                      <a:pt x="2108" y="1470"/>
                    </a:lnTo>
                    <a:lnTo>
                      <a:pt x="2107" y="1241"/>
                    </a:lnTo>
                    <a:lnTo>
                      <a:pt x="2104" y="1009"/>
                    </a:lnTo>
                    <a:lnTo>
                      <a:pt x="2103" y="894"/>
                    </a:lnTo>
                    <a:lnTo>
                      <a:pt x="2107" y="894"/>
                    </a:lnTo>
                    <a:lnTo>
                      <a:pt x="2108" y="894"/>
                    </a:lnTo>
                    <a:lnTo>
                      <a:pt x="2111" y="894"/>
                    </a:lnTo>
                    <a:lnTo>
                      <a:pt x="2114" y="894"/>
                    </a:lnTo>
                    <a:lnTo>
                      <a:pt x="2116" y="1014"/>
                    </a:lnTo>
                    <a:lnTo>
                      <a:pt x="2118" y="1261"/>
                    </a:lnTo>
                    <a:lnTo>
                      <a:pt x="2120" y="1508"/>
                    </a:lnTo>
                    <a:lnTo>
                      <a:pt x="2121" y="1626"/>
                    </a:lnTo>
                    <a:lnTo>
                      <a:pt x="2108" y="1630"/>
                    </a:lnTo>
                    <a:lnTo>
                      <a:pt x="2086" y="1637"/>
                    </a:lnTo>
                    <a:lnTo>
                      <a:pt x="2055" y="1647"/>
                    </a:lnTo>
                    <a:lnTo>
                      <a:pt x="2021" y="1658"/>
                    </a:lnTo>
                    <a:lnTo>
                      <a:pt x="1988" y="1668"/>
                    </a:lnTo>
                    <a:lnTo>
                      <a:pt x="1960" y="1678"/>
                    </a:lnTo>
                    <a:lnTo>
                      <a:pt x="1938" y="1684"/>
                    </a:lnTo>
                    <a:lnTo>
                      <a:pt x="1931" y="1687"/>
                    </a:lnTo>
                    <a:lnTo>
                      <a:pt x="1931" y="1695"/>
                    </a:lnTo>
                    <a:lnTo>
                      <a:pt x="1930" y="1704"/>
                    </a:lnTo>
                    <a:lnTo>
                      <a:pt x="1927" y="1724"/>
                    </a:lnTo>
                    <a:lnTo>
                      <a:pt x="1916" y="1746"/>
                    </a:lnTo>
                    <a:lnTo>
                      <a:pt x="1897" y="1766"/>
                    </a:lnTo>
                    <a:lnTo>
                      <a:pt x="1891" y="1766"/>
                    </a:lnTo>
                    <a:lnTo>
                      <a:pt x="1882" y="1765"/>
                    </a:lnTo>
                    <a:lnTo>
                      <a:pt x="1869" y="1763"/>
                    </a:lnTo>
                    <a:lnTo>
                      <a:pt x="1853" y="1762"/>
                    </a:lnTo>
                    <a:lnTo>
                      <a:pt x="1838" y="1762"/>
                    </a:lnTo>
                    <a:lnTo>
                      <a:pt x="1825" y="1760"/>
                    </a:lnTo>
                    <a:lnTo>
                      <a:pt x="1813" y="1759"/>
                    </a:lnTo>
                    <a:lnTo>
                      <a:pt x="1806" y="1759"/>
                    </a:lnTo>
                    <a:lnTo>
                      <a:pt x="1804" y="1752"/>
                    </a:lnTo>
                    <a:lnTo>
                      <a:pt x="1798" y="1742"/>
                    </a:lnTo>
                    <a:lnTo>
                      <a:pt x="1794" y="1733"/>
                    </a:lnTo>
                    <a:lnTo>
                      <a:pt x="1792" y="1731"/>
                    </a:lnTo>
                    <a:lnTo>
                      <a:pt x="1321" y="1794"/>
                    </a:lnTo>
                    <a:lnTo>
                      <a:pt x="1319" y="1802"/>
                    </a:lnTo>
                    <a:lnTo>
                      <a:pt x="1317" y="1806"/>
                    </a:lnTo>
                    <a:lnTo>
                      <a:pt x="1314" y="1814"/>
                    </a:lnTo>
                    <a:lnTo>
                      <a:pt x="1310" y="1826"/>
                    </a:lnTo>
                    <a:lnTo>
                      <a:pt x="1304" y="1838"/>
                    </a:lnTo>
                    <a:lnTo>
                      <a:pt x="1294" y="1853"/>
                    </a:lnTo>
                    <a:lnTo>
                      <a:pt x="1285" y="1864"/>
                    </a:lnTo>
                    <a:lnTo>
                      <a:pt x="1270" y="1872"/>
                    </a:lnTo>
                    <a:lnTo>
                      <a:pt x="1255" y="1875"/>
                    </a:lnTo>
                    <a:lnTo>
                      <a:pt x="1238" y="1875"/>
                    </a:lnTo>
                    <a:lnTo>
                      <a:pt x="1222" y="1874"/>
                    </a:lnTo>
                    <a:lnTo>
                      <a:pt x="1207" y="1874"/>
                    </a:lnTo>
                    <a:lnTo>
                      <a:pt x="1192" y="1872"/>
                    </a:lnTo>
                    <a:lnTo>
                      <a:pt x="1180" y="1871"/>
                    </a:lnTo>
                    <a:lnTo>
                      <a:pt x="1168" y="1870"/>
                    </a:lnTo>
                    <a:lnTo>
                      <a:pt x="1160" y="1870"/>
                    </a:lnTo>
                    <a:lnTo>
                      <a:pt x="1153" y="1868"/>
                    </a:lnTo>
                    <a:lnTo>
                      <a:pt x="1146" y="1858"/>
                    </a:lnTo>
                    <a:lnTo>
                      <a:pt x="1139" y="1846"/>
                    </a:lnTo>
                    <a:lnTo>
                      <a:pt x="1133" y="1833"/>
                    </a:lnTo>
                    <a:lnTo>
                      <a:pt x="1130" y="1819"/>
                    </a:lnTo>
                    <a:lnTo>
                      <a:pt x="1130" y="1806"/>
                    </a:lnTo>
                    <a:lnTo>
                      <a:pt x="983" y="1817"/>
                    </a:lnTo>
                    <a:lnTo>
                      <a:pt x="975" y="1817"/>
                    </a:lnTo>
                    <a:lnTo>
                      <a:pt x="957" y="1816"/>
                    </a:lnTo>
                    <a:lnTo>
                      <a:pt x="929" y="1814"/>
                    </a:lnTo>
                    <a:lnTo>
                      <a:pt x="890" y="1813"/>
                    </a:lnTo>
                    <a:lnTo>
                      <a:pt x="845" y="1811"/>
                    </a:lnTo>
                    <a:lnTo>
                      <a:pt x="795" y="1809"/>
                    </a:lnTo>
                    <a:lnTo>
                      <a:pt x="741" y="1806"/>
                    </a:lnTo>
                    <a:lnTo>
                      <a:pt x="686" y="1803"/>
                    </a:lnTo>
                    <a:lnTo>
                      <a:pt x="631" y="1802"/>
                    </a:lnTo>
                    <a:lnTo>
                      <a:pt x="578" y="1799"/>
                    </a:lnTo>
                    <a:lnTo>
                      <a:pt x="527" y="1796"/>
                    </a:lnTo>
                    <a:lnTo>
                      <a:pt x="482" y="1794"/>
                    </a:lnTo>
                    <a:lnTo>
                      <a:pt x="445" y="1793"/>
                    </a:lnTo>
                    <a:lnTo>
                      <a:pt x="415" y="1792"/>
                    </a:lnTo>
                    <a:lnTo>
                      <a:pt x="397" y="1790"/>
                    </a:lnTo>
                    <a:lnTo>
                      <a:pt x="390" y="1790"/>
                    </a:lnTo>
                    <a:lnTo>
                      <a:pt x="384" y="1789"/>
                    </a:lnTo>
                    <a:lnTo>
                      <a:pt x="380" y="1794"/>
                    </a:lnTo>
                    <a:lnTo>
                      <a:pt x="378" y="1797"/>
                    </a:lnTo>
                    <a:lnTo>
                      <a:pt x="373" y="1803"/>
                    </a:lnTo>
                    <a:lnTo>
                      <a:pt x="363" y="1813"/>
                    </a:lnTo>
                    <a:lnTo>
                      <a:pt x="350" y="1823"/>
                    </a:lnTo>
                    <a:lnTo>
                      <a:pt x="334" y="1833"/>
                    </a:lnTo>
                    <a:lnTo>
                      <a:pt x="315" y="1843"/>
                    </a:lnTo>
                    <a:lnTo>
                      <a:pt x="292" y="1848"/>
                    </a:lnTo>
                    <a:lnTo>
                      <a:pt x="266" y="1851"/>
                    </a:lnTo>
                    <a:lnTo>
                      <a:pt x="241" y="1850"/>
                    </a:lnTo>
                    <a:lnTo>
                      <a:pt x="215" y="1847"/>
                    </a:lnTo>
                    <a:lnTo>
                      <a:pt x="194" y="1841"/>
                    </a:lnTo>
                    <a:lnTo>
                      <a:pt x="176" y="1834"/>
                    </a:lnTo>
                    <a:lnTo>
                      <a:pt x="159" y="1826"/>
                    </a:lnTo>
                    <a:lnTo>
                      <a:pt x="146" y="1814"/>
                    </a:lnTo>
                    <a:lnTo>
                      <a:pt x="137" y="1803"/>
                    </a:lnTo>
                    <a:lnTo>
                      <a:pt x="132" y="1789"/>
                    </a:lnTo>
                    <a:lnTo>
                      <a:pt x="130" y="1780"/>
                    </a:lnTo>
                    <a:lnTo>
                      <a:pt x="126" y="1780"/>
                    </a:lnTo>
                    <a:lnTo>
                      <a:pt x="116" y="1779"/>
                    </a:lnTo>
                    <a:lnTo>
                      <a:pt x="100" y="1776"/>
                    </a:lnTo>
                    <a:lnTo>
                      <a:pt x="83" y="1775"/>
                    </a:lnTo>
                    <a:lnTo>
                      <a:pt x="64" y="1772"/>
                    </a:lnTo>
                    <a:lnTo>
                      <a:pt x="47" y="1770"/>
                    </a:lnTo>
                    <a:lnTo>
                      <a:pt x="32" y="1769"/>
                    </a:lnTo>
                    <a:lnTo>
                      <a:pt x="22" y="1768"/>
                    </a:lnTo>
                    <a:lnTo>
                      <a:pt x="22" y="1741"/>
                    </a:lnTo>
                    <a:lnTo>
                      <a:pt x="22" y="1695"/>
                    </a:lnTo>
                    <a:lnTo>
                      <a:pt x="22" y="1651"/>
                    </a:lnTo>
                    <a:lnTo>
                      <a:pt x="22" y="1623"/>
                    </a:lnTo>
                    <a:lnTo>
                      <a:pt x="37" y="1623"/>
                    </a:lnTo>
                    <a:lnTo>
                      <a:pt x="68" y="1623"/>
                    </a:lnTo>
                    <a:lnTo>
                      <a:pt x="113" y="1624"/>
                    </a:lnTo>
                    <a:lnTo>
                      <a:pt x="173" y="1624"/>
                    </a:lnTo>
                    <a:lnTo>
                      <a:pt x="241" y="1626"/>
                    </a:lnTo>
                    <a:lnTo>
                      <a:pt x="316" y="1626"/>
                    </a:lnTo>
                    <a:lnTo>
                      <a:pt x="397" y="1627"/>
                    </a:lnTo>
                    <a:lnTo>
                      <a:pt x="481" y="1627"/>
                    </a:lnTo>
                    <a:lnTo>
                      <a:pt x="563" y="1629"/>
                    </a:lnTo>
                    <a:lnTo>
                      <a:pt x="642" y="1630"/>
                    </a:lnTo>
                    <a:lnTo>
                      <a:pt x="716" y="1630"/>
                    </a:lnTo>
                    <a:lnTo>
                      <a:pt x="783" y="1631"/>
                    </a:lnTo>
                    <a:lnTo>
                      <a:pt x="839" y="1631"/>
                    </a:lnTo>
                    <a:lnTo>
                      <a:pt x="882" y="1633"/>
                    </a:lnTo>
                    <a:lnTo>
                      <a:pt x="910" y="1633"/>
                    </a:lnTo>
                    <a:lnTo>
                      <a:pt x="920" y="1633"/>
                    </a:lnTo>
                    <a:lnTo>
                      <a:pt x="920" y="1497"/>
                    </a:lnTo>
                    <a:lnTo>
                      <a:pt x="910" y="1497"/>
                    </a:lnTo>
                    <a:lnTo>
                      <a:pt x="883" y="1497"/>
                    </a:lnTo>
                    <a:lnTo>
                      <a:pt x="839" y="1495"/>
                    </a:lnTo>
                    <a:lnTo>
                      <a:pt x="784" y="1495"/>
                    </a:lnTo>
                    <a:lnTo>
                      <a:pt x="719" y="1494"/>
                    </a:lnTo>
                    <a:lnTo>
                      <a:pt x="645" y="1494"/>
                    </a:lnTo>
                    <a:lnTo>
                      <a:pt x="566" y="1492"/>
                    </a:lnTo>
                    <a:lnTo>
                      <a:pt x="483" y="1491"/>
                    </a:lnTo>
                    <a:lnTo>
                      <a:pt x="401" y="1491"/>
                    </a:lnTo>
                    <a:lnTo>
                      <a:pt x="322" y="1490"/>
                    </a:lnTo>
                    <a:lnTo>
                      <a:pt x="247" y="1490"/>
                    </a:lnTo>
                    <a:lnTo>
                      <a:pt x="178" y="1488"/>
                    </a:lnTo>
                    <a:lnTo>
                      <a:pt x="120" y="1488"/>
                    </a:lnTo>
                    <a:lnTo>
                      <a:pt x="75" y="1487"/>
                    </a:lnTo>
                    <a:lnTo>
                      <a:pt x="44" y="1487"/>
                    </a:lnTo>
                    <a:lnTo>
                      <a:pt x="30" y="1487"/>
                    </a:lnTo>
                    <a:lnTo>
                      <a:pt x="30" y="1460"/>
                    </a:lnTo>
                    <a:lnTo>
                      <a:pt x="30" y="1417"/>
                    </a:lnTo>
                    <a:lnTo>
                      <a:pt x="30" y="1373"/>
                    </a:lnTo>
                    <a:lnTo>
                      <a:pt x="30" y="1346"/>
                    </a:lnTo>
                    <a:lnTo>
                      <a:pt x="42" y="1346"/>
                    </a:lnTo>
                    <a:lnTo>
                      <a:pt x="71" y="1346"/>
                    </a:lnTo>
                    <a:lnTo>
                      <a:pt x="112" y="1346"/>
                    </a:lnTo>
                    <a:lnTo>
                      <a:pt x="164" y="1346"/>
                    </a:lnTo>
                    <a:lnTo>
                      <a:pt x="224" y="1348"/>
                    </a:lnTo>
                    <a:lnTo>
                      <a:pt x="292" y="1348"/>
                    </a:lnTo>
                    <a:lnTo>
                      <a:pt x="363" y="1348"/>
                    </a:lnTo>
                    <a:lnTo>
                      <a:pt x="437" y="1348"/>
                    </a:lnTo>
                    <a:lnTo>
                      <a:pt x="510" y="1349"/>
                    </a:lnTo>
                    <a:lnTo>
                      <a:pt x="580" y="1349"/>
                    </a:lnTo>
                    <a:lnTo>
                      <a:pt x="646" y="1349"/>
                    </a:lnTo>
                    <a:lnTo>
                      <a:pt x="705" y="1351"/>
                    </a:lnTo>
                    <a:lnTo>
                      <a:pt x="756" y="1351"/>
                    </a:lnTo>
                    <a:lnTo>
                      <a:pt x="794" y="1351"/>
                    </a:lnTo>
                    <a:lnTo>
                      <a:pt x="818" y="1351"/>
                    </a:lnTo>
                    <a:lnTo>
                      <a:pt x="827" y="1351"/>
                    </a:lnTo>
                    <a:lnTo>
                      <a:pt x="829" y="1351"/>
                    </a:lnTo>
                    <a:lnTo>
                      <a:pt x="834" y="1351"/>
                    </a:lnTo>
                    <a:lnTo>
                      <a:pt x="842" y="1351"/>
                    </a:lnTo>
                    <a:lnTo>
                      <a:pt x="852" y="1348"/>
                    </a:lnTo>
                    <a:lnTo>
                      <a:pt x="863" y="1345"/>
                    </a:lnTo>
                    <a:lnTo>
                      <a:pt x="875" y="1341"/>
                    </a:lnTo>
                    <a:lnTo>
                      <a:pt x="888" y="1335"/>
                    </a:lnTo>
                    <a:lnTo>
                      <a:pt x="899" y="1325"/>
                    </a:lnTo>
                    <a:lnTo>
                      <a:pt x="913" y="1309"/>
                    </a:lnTo>
                    <a:lnTo>
                      <a:pt x="923" y="1290"/>
                    </a:lnTo>
                    <a:lnTo>
                      <a:pt x="929" y="1268"/>
                    </a:lnTo>
                    <a:lnTo>
                      <a:pt x="930" y="1243"/>
                    </a:lnTo>
                    <a:lnTo>
                      <a:pt x="930" y="931"/>
                    </a:lnTo>
                    <a:lnTo>
                      <a:pt x="930" y="928"/>
                    </a:lnTo>
                    <a:lnTo>
                      <a:pt x="929" y="921"/>
                    </a:lnTo>
                    <a:lnTo>
                      <a:pt x="926" y="911"/>
                    </a:lnTo>
                    <a:lnTo>
                      <a:pt x="919" y="898"/>
                    </a:lnTo>
                    <a:lnTo>
                      <a:pt x="913" y="892"/>
                    </a:lnTo>
                    <a:lnTo>
                      <a:pt x="906" y="887"/>
                    </a:lnTo>
                    <a:lnTo>
                      <a:pt x="897" y="881"/>
                    </a:lnTo>
                    <a:lnTo>
                      <a:pt x="888" y="877"/>
                    </a:lnTo>
                    <a:lnTo>
                      <a:pt x="876" y="874"/>
                    </a:lnTo>
                    <a:lnTo>
                      <a:pt x="865" y="871"/>
                    </a:lnTo>
                    <a:lnTo>
                      <a:pt x="852" y="870"/>
                    </a:lnTo>
                    <a:lnTo>
                      <a:pt x="838" y="868"/>
                    </a:lnTo>
                    <a:lnTo>
                      <a:pt x="817" y="867"/>
                    </a:lnTo>
                    <a:lnTo>
                      <a:pt x="794" y="866"/>
                    </a:lnTo>
                    <a:lnTo>
                      <a:pt x="771" y="866"/>
                    </a:lnTo>
                    <a:lnTo>
                      <a:pt x="747" y="864"/>
                    </a:lnTo>
                    <a:lnTo>
                      <a:pt x="724" y="864"/>
                    </a:lnTo>
                    <a:lnTo>
                      <a:pt x="700" y="864"/>
                    </a:lnTo>
                    <a:lnTo>
                      <a:pt x="676" y="864"/>
                    </a:lnTo>
                    <a:lnTo>
                      <a:pt x="651" y="864"/>
                    </a:lnTo>
                    <a:lnTo>
                      <a:pt x="627" y="864"/>
                    </a:lnTo>
                    <a:lnTo>
                      <a:pt x="601" y="864"/>
                    </a:lnTo>
                    <a:lnTo>
                      <a:pt x="577" y="866"/>
                    </a:lnTo>
                    <a:lnTo>
                      <a:pt x="551" y="866"/>
                    </a:lnTo>
                    <a:lnTo>
                      <a:pt x="526" y="866"/>
                    </a:lnTo>
                    <a:lnTo>
                      <a:pt x="500" y="867"/>
                    </a:lnTo>
                    <a:lnTo>
                      <a:pt x="476" y="867"/>
                    </a:lnTo>
                    <a:lnTo>
                      <a:pt x="451" y="868"/>
                    </a:lnTo>
                    <a:lnTo>
                      <a:pt x="442" y="868"/>
                    </a:lnTo>
                    <a:lnTo>
                      <a:pt x="428" y="870"/>
                    </a:lnTo>
                    <a:lnTo>
                      <a:pt x="408" y="870"/>
                    </a:lnTo>
                    <a:lnTo>
                      <a:pt x="386" y="871"/>
                    </a:lnTo>
                    <a:lnTo>
                      <a:pt x="360" y="873"/>
                    </a:lnTo>
                    <a:lnTo>
                      <a:pt x="333" y="875"/>
                    </a:lnTo>
                    <a:lnTo>
                      <a:pt x="303" y="877"/>
                    </a:lnTo>
                    <a:lnTo>
                      <a:pt x="273" y="880"/>
                    </a:lnTo>
                    <a:lnTo>
                      <a:pt x="242" y="883"/>
                    </a:lnTo>
                    <a:lnTo>
                      <a:pt x="213" y="885"/>
                    </a:lnTo>
                    <a:lnTo>
                      <a:pt x="186" y="890"/>
                    </a:lnTo>
                    <a:lnTo>
                      <a:pt x="160" y="892"/>
                    </a:lnTo>
                    <a:lnTo>
                      <a:pt x="137" y="895"/>
                    </a:lnTo>
                    <a:lnTo>
                      <a:pt x="118" y="900"/>
                    </a:lnTo>
                    <a:lnTo>
                      <a:pt x="103" y="902"/>
                    </a:lnTo>
                    <a:lnTo>
                      <a:pt x="95" y="907"/>
                    </a:lnTo>
                    <a:lnTo>
                      <a:pt x="75" y="925"/>
                    </a:lnTo>
                    <a:lnTo>
                      <a:pt x="62" y="948"/>
                    </a:lnTo>
                    <a:lnTo>
                      <a:pt x="57" y="979"/>
                    </a:lnTo>
                    <a:lnTo>
                      <a:pt x="55" y="1019"/>
                    </a:lnTo>
                    <a:lnTo>
                      <a:pt x="51" y="1265"/>
                    </a:lnTo>
                    <a:lnTo>
                      <a:pt x="64" y="1265"/>
                    </a:lnTo>
                    <a:lnTo>
                      <a:pt x="451" y="1261"/>
                    </a:lnTo>
                    <a:lnTo>
                      <a:pt x="452" y="1213"/>
                    </a:lnTo>
                    <a:lnTo>
                      <a:pt x="456" y="1104"/>
                    </a:lnTo>
                    <a:lnTo>
                      <a:pt x="459" y="992"/>
                    </a:lnTo>
                    <a:lnTo>
                      <a:pt x="462" y="932"/>
                    </a:lnTo>
                    <a:lnTo>
                      <a:pt x="464" y="932"/>
                    </a:lnTo>
                    <a:lnTo>
                      <a:pt x="466" y="932"/>
                    </a:lnTo>
                    <a:lnTo>
                      <a:pt x="468" y="932"/>
                    </a:lnTo>
                    <a:lnTo>
                      <a:pt x="469" y="932"/>
                    </a:lnTo>
                    <a:lnTo>
                      <a:pt x="468" y="992"/>
                    </a:lnTo>
                    <a:lnTo>
                      <a:pt x="466" y="1104"/>
                    </a:lnTo>
                    <a:lnTo>
                      <a:pt x="465" y="1216"/>
                    </a:lnTo>
                    <a:lnTo>
                      <a:pt x="464" y="1275"/>
                    </a:lnTo>
                    <a:lnTo>
                      <a:pt x="455" y="1275"/>
                    </a:lnTo>
                    <a:lnTo>
                      <a:pt x="439" y="1275"/>
                    </a:lnTo>
                    <a:lnTo>
                      <a:pt x="418" y="1275"/>
                    </a:lnTo>
                    <a:lnTo>
                      <a:pt x="391" y="1275"/>
                    </a:lnTo>
                    <a:lnTo>
                      <a:pt x="360" y="1275"/>
                    </a:lnTo>
                    <a:lnTo>
                      <a:pt x="325" y="1275"/>
                    </a:lnTo>
                    <a:lnTo>
                      <a:pt x="288" y="1275"/>
                    </a:lnTo>
                    <a:lnTo>
                      <a:pt x="251" y="1275"/>
                    </a:lnTo>
                    <a:lnTo>
                      <a:pt x="213" y="1275"/>
                    </a:lnTo>
                    <a:lnTo>
                      <a:pt x="176" y="1275"/>
                    </a:lnTo>
                    <a:lnTo>
                      <a:pt x="140" y="1275"/>
                    </a:lnTo>
                    <a:lnTo>
                      <a:pt x="109" y="1275"/>
                    </a:lnTo>
                    <a:lnTo>
                      <a:pt x="82" y="1275"/>
                    </a:lnTo>
                    <a:lnTo>
                      <a:pt x="61" y="1275"/>
                    </a:lnTo>
                    <a:lnTo>
                      <a:pt x="45" y="1275"/>
                    </a:lnTo>
                    <a:lnTo>
                      <a:pt x="37" y="1275"/>
                    </a:lnTo>
                    <a:lnTo>
                      <a:pt x="37" y="1210"/>
                    </a:lnTo>
                    <a:lnTo>
                      <a:pt x="38" y="1087"/>
                    </a:lnTo>
                    <a:lnTo>
                      <a:pt x="40" y="968"/>
                    </a:lnTo>
                    <a:lnTo>
                      <a:pt x="40" y="914"/>
                    </a:lnTo>
                    <a:lnTo>
                      <a:pt x="17" y="914"/>
                    </a:lnTo>
                    <a:lnTo>
                      <a:pt x="14" y="1300"/>
                    </a:lnTo>
                    <a:lnTo>
                      <a:pt x="486" y="1300"/>
                    </a:lnTo>
                    <a:lnTo>
                      <a:pt x="493" y="908"/>
                    </a:lnTo>
                    <a:lnTo>
                      <a:pt x="439" y="908"/>
                    </a:lnTo>
                    <a:lnTo>
                      <a:pt x="438" y="956"/>
                    </a:lnTo>
                    <a:lnTo>
                      <a:pt x="435" y="1065"/>
                    </a:lnTo>
                    <a:lnTo>
                      <a:pt x="431" y="1179"/>
                    </a:lnTo>
                    <a:lnTo>
                      <a:pt x="429" y="1239"/>
                    </a:lnTo>
                    <a:lnTo>
                      <a:pt x="422" y="1239"/>
                    </a:lnTo>
                    <a:lnTo>
                      <a:pt x="410" y="1239"/>
                    </a:lnTo>
                    <a:lnTo>
                      <a:pt x="391" y="1239"/>
                    </a:lnTo>
                    <a:lnTo>
                      <a:pt x="368" y="1239"/>
                    </a:lnTo>
                    <a:lnTo>
                      <a:pt x="343" y="1239"/>
                    </a:lnTo>
                    <a:lnTo>
                      <a:pt x="315" y="1240"/>
                    </a:lnTo>
                    <a:lnTo>
                      <a:pt x="283" y="1240"/>
                    </a:lnTo>
                    <a:lnTo>
                      <a:pt x="252" y="1240"/>
                    </a:lnTo>
                    <a:lnTo>
                      <a:pt x="221" y="1240"/>
                    </a:lnTo>
                    <a:lnTo>
                      <a:pt x="191" y="1240"/>
                    </a:lnTo>
                    <a:lnTo>
                      <a:pt x="163" y="1241"/>
                    </a:lnTo>
                    <a:lnTo>
                      <a:pt x="136" y="1241"/>
                    </a:lnTo>
                    <a:lnTo>
                      <a:pt x="113" y="1241"/>
                    </a:lnTo>
                    <a:lnTo>
                      <a:pt x="95" y="1241"/>
                    </a:lnTo>
                    <a:lnTo>
                      <a:pt x="82" y="1241"/>
                    </a:lnTo>
                    <a:lnTo>
                      <a:pt x="75" y="1241"/>
                    </a:lnTo>
                    <a:lnTo>
                      <a:pt x="75" y="1199"/>
                    </a:lnTo>
                    <a:lnTo>
                      <a:pt x="76" y="1122"/>
                    </a:lnTo>
                    <a:lnTo>
                      <a:pt x="78" y="1051"/>
                    </a:lnTo>
                    <a:lnTo>
                      <a:pt x="78" y="1019"/>
                    </a:lnTo>
                    <a:lnTo>
                      <a:pt x="79" y="979"/>
                    </a:lnTo>
                    <a:lnTo>
                      <a:pt x="83" y="953"/>
                    </a:lnTo>
                    <a:lnTo>
                      <a:pt x="93" y="938"/>
                    </a:lnTo>
                    <a:lnTo>
                      <a:pt x="106" y="927"/>
                    </a:lnTo>
                    <a:lnTo>
                      <a:pt x="113" y="924"/>
                    </a:lnTo>
                    <a:lnTo>
                      <a:pt x="125" y="921"/>
                    </a:lnTo>
                    <a:lnTo>
                      <a:pt x="140" y="918"/>
                    </a:lnTo>
                    <a:lnTo>
                      <a:pt x="160" y="915"/>
                    </a:lnTo>
                    <a:lnTo>
                      <a:pt x="183" y="912"/>
                    </a:lnTo>
                    <a:lnTo>
                      <a:pt x="208" y="909"/>
                    </a:lnTo>
                    <a:lnTo>
                      <a:pt x="235" y="907"/>
                    </a:lnTo>
                    <a:lnTo>
                      <a:pt x="262" y="904"/>
                    </a:lnTo>
                    <a:lnTo>
                      <a:pt x="291" y="901"/>
                    </a:lnTo>
                    <a:lnTo>
                      <a:pt x="319" y="900"/>
                    </a:lnTo>
                    <a:lnTo>
                      <a:pt x="346" y="897"/>
                    </a:lnTo>
                    <a:lnTo>
                      <a:pt x="373" y="895"/>
                    </a:lnTo>
                    <a:lnTo>
                      <a:pt x="397" y="894"/>
                    </a:lnTo>
                    <a:lnTo>
                      <a:pt x="418" y="892"/>
                    </a:lnTo>
                    <a:lnTo>
                      <a:pt x="437" y="891"/>
                    </a:lnTo>
                    <a:lnTo>
                      <a:pt x="451" y="891"/>
                    </a:lnTo>
                    <a:lnTo>
                      <a:pt x="476" y="890"/>
                    </a:lnTo>
                    <a:lnTo>
                      <a:pt x="500" y="890"/>
                    </a:lnTo>
                    <a:lnTo>
                      <a:pt x="526" y="888"/>
                    </a:lnTo>
                    <a:lnTo>
                      <a:pt x="551" y="888"/>
                    </a:lnTo>
                    <a:lnTo>
                      <a:pt x="577" y="888"/>
                    </a:lnTo>
                    <a:lnTo>
                      <a:pt x="601" y="887"/>
                    </a:lnTo>
                    <a:lnTo>
                      <a:pt x="627" y="887"/>
                    </a:lnTo>
                    <a:lnTo>
                      <a:pt x="651" y="887"/>
                    </a:lnTo>
                    <a:lnTo>
                      <a:pt x="676" y="887"/>
                    </a:lnTo>
                    <a:lnTo>
                      <a:pt x="700" y="887"/>
                    </a:lnTo>
                    <a:lnTo>
                      <a:pt x="723" y="887"/>
                    </a:lnTo>
                    <a:lnTo>
                      <a:pt x="747" y="887"/>
                    </a:lnTo>
                    <a:lnTo>
                      <a:pt x="770" y="888"/>
                    </a:lnTo>
                    <a:lnTo>
                      <a:pt x="792" y="888"/>
                    </a:lnTo>
                    <a:lnTo>
                      <a:pt x="815" y="890"/>
                    </a:lnTo>
                    <a:lnTo>
                      <a:pt x="836" y="891"/>
                    </a:lnTo>
                    <a:lnTo>
                      <a:pt x="851" y="892"/>
                    </a:lnTo>
                    <a:lnTo>
                      <a:pt x="862" y="894"/>
                    </a:lnTo>
                    <a:lnTo>
                      <a:pt x="872" y="897"/>
                    </a:lnTo>
                    <a:lnTo>
                      <a:pt x="880" y="900"/>
                    </a:lnTo>
                    <a:lnTo>
                      <a:pt x="888" y="902"/>
                    </a:lnTo>
                    <a:lnTo>
                      <a:pt x="893" y="905"/>
                    </a:lnTo>
                    <a:lnTo>
                      <a:pt x="897" y="909"/>
                    </a:lnTo>
                    <a:lnTo>
                      <a:pt x="900" y="912"/>
                    </a:lnTo>
                    <a:lnTo>
                      <a:pt x="905" y="918"/>
                    </a:lnTo>
                    <a:lnTo>
                      <a:pt x="906" y="924"/>
                    </a:lnTo>
                    <a:lnTo>
                      <a:pt x="907" y="928"/>
                    </a:lnTo>
                    <a:lnTo>
                      <a:pt x="907" y="929"/>
                    </a:lnTo>
                    <a:lnTo>
                      <a:pt x="907" y="1243"/>
                    </a:lnTo>
                    <a:lnTo>
                      <a:pt x="906" y="1263"/>
                    </a:lnTo>
                    <a:lnTo>
                      <a:pt x="902" y="1281"/>
                    </a:lnTo>
                    <a:lnTo>
                      <a:pt x="895" y="1295"/>
                    </a:lnTo>
                    <a:lnTo>
                      <a:pt x="885" y="1308"/>
                    </a:lnTo>
                    <a:lnTo>
                      <a:pt x="875" y="1315"/>
                    </a:lnTo>
                    <a:lnTo>
                      <a:pt x="866" y="1319"/>
                    </a:lnTo>
                    <a:lnTo>
                      <a:pt x="856" y="1324"/>
                    </a:lnTo>
                    <a:lnTo>
                      <a:pt x="848" y="1325"/>
                    </a:lnTo>
                    <a:lnTo>
                      <a:pt x="839" y="1326"/>
                    </a:lnTo>
                    <a:lnTo>
                      <a:pt x="834" y="1326"/>
                    </a:lnTo>
                    <a:lnTo>
                      <a:pt x="829" y="1326"/>
                    </a:lnTo>
                    <a:lnTo>
                      <a:pt x="828" y="1326"/>
                    </a:lnTo>
                    <a:lnTo>
                      <a:pt x="818" y="1326"/>
                    </a:lnTo>
                    <a:lnTo>
                      <a:pt x="792" y="1326"/>
                    </a:lnTo>
                    <a:lnTo>
                      <a:pt x="753" y="1326"/>
                    </a:lnTo>
                    <a:lnTo>
                      <a:pt x="700" y="1326"/>
                    </a:lnTo>
                    <a:lnTo>
                      <a:pt x="639" y="1326"/>
                    </a:lnTo>
                    <a:lnTo>
                      <a:pt x="571" y="1325"/>
                    </a:lnTo>
                    <a:lnTo>
                      <a:pt x="498" y="1325"/>
                    </a:lnTo>
                    <a:lnTo>
                      <a:pt x="422" y="1325"/>
                    </a:lnTo>
                    <a:lnTo>
                      <a:pt x="347" y="1325"/>
                    </a:lnTo>
                    <a:lnTo>
                      <a:pt x="273" y="1325"/>
                    </a:lnTo>
                    <a:lnTo>
                      <a:pt x="205" y="1324"/>
                    </a:lnTo>
                    <a:lnTo>
                      <a:pt x="144" y="1324"/>
                    </a:lnTo>
                    <a:lnTo>
                      <a:pt x="93" y="1324"/>
                    </a:lnTo>
                    <a:lnTo>
                      <a:pt x="52" y="1324"/>
                    </a:lnTo>
                    <a:lnTo>
                      <a:pt x="27" y="1324"/>
                    </a:lnTo>
                    <a:lnTo>
                      <a:pt x="18" y="1324"/>
                    </a:lnTo>
                    <a:lnTo>
                      <a:pt x="7" y="1324"/>
                    </a:lnTo>
                    <a:lnTo>
                      <a:pt x="7" y="1509"/>
                    </a:lnTo>
                    <a:lnTo>
                      <a:pt x="17" y="1509"/>
                    </a:lnTo>
                    <a:lnTo>
                      <a:pt x="44" y="1509"/>
                    </a:lnTo>
                    <a:lnTo>
                      <a:pt x="88" y="1511"/>
                    </a:lnTo>
                    <a:lnTo>
                      <a:pt x="143" y="1511"/>
                    </a:lnTo>
                    <a:lnTo>
                      <a:pt x="208" y="1512"/>
                    </a:lnTo>
                    <a:lnTo>
                      <a:pt x="282" y="1512"/>
                    </a:lnTo>
                    <a:lnTo>
                      <a:pt x="361" y="1514"/>
                    </a:lnTo>
                    <a:lnTo>
                      <a:pt x="444" y="1514"/>
                    </a:lnTo>
                    <a:lnTo>
                      <a:pt x="526" y="1515"/>
                    </a:lnTo>
                    <a:lnTo>
                      <a:pt x="605" y="1516"/>
                    </a:lnTo>
                    <a:lnTo>
                      <a:pt x="680" y="1516"/>
                    </a:lnTo>
                    <a:lnTo>
                      <a:pt x="749" y="1518"/>
                    </a:lnTo>
                    <a:lnTo>
                      <a:pt x="807" y="1518"/>
                    </a:lnTo>
                    <a:lnTo>
                      <a:pt x="852" y="1519"/>
                    </a:lnTo>
                    <a:lnTo>
                      <a:pt x="883" y="1519"/>
                    </a:lnTo>
                    <a:lnTo>
                      <a:pt x="897" y="1519"/>
                    </a:lnTo>
                    <a:lnTo>
                      <a:pt x="897" y="1538"/>
                    </a:lnTo>
                    <a:lnTo>
                      <a:pt x="897" y="1565"/>
                    </a:lnTo>
                    <a:lnTo>
                      <a:pt x="897" y="1590"/>
                    </a:lnTo>
                    <a:lnTo>
                      <a:pt x="897" y="1609"/>
                    </a:lnTo>
                    <a:lnTo>
                      <a:pt x="883" y="1609"/>
                    </a:lnTo>
                    <a:lnTo>
                      <a:pt x="852" y="1609"/>
                    </a:lnTo>
                    <a:lnTo>
                      <a:pt x="807" y="1607"/>
                    </a:lnTo>
                    <a:lnTo>
                      <a:pt x="747" y="1607"/>
                    </a:lnTo>
                    <a:lnTo>
                      <a:pt x="679" y="1606"/>
                    </a:lnTo>
                    <a:lnTo>
                      <a:pt x="604" y="1606"/>
                    </a:lnTo>
                    <a:lnTo>
                      <a:pt x="523" y="1604"/>
                    </a:lnTo>
                    <a:lnTo>
                      <a:pt x="441" y="1603"/>
                    </a:lnTo>
                    <a:lnTo>
                      <a:pt x="357" y="1603"/>
                    </a:lnTo>
                    <a:lnTo>
                      <a:pt x="278" y="1602"/>
                    </a:lnTo>
                    <a:lnTo>
                      <a:pt x="204" y="1602"/>
                    </a:lnTo>
                    <a:lnTo>
                      <a:pt x="137" y="1600"/>
                    </a:lnTo>
                    <a:lnTo>
                      <a:pt x="81" y="1600"/>
                    </a:lnTo>
                    <a:lnTo>
                      <a:pt x="38" y="1599"/>
                    </a:lnTo>
                    <a:lnTo>
                      <a:pt x="10" y="1599"/>
                    </a:lnTo>
                    <a:lnTo>
                      <a:pt x="0" y="1599"/>
                    </a:lnTo>
                    <a:lnTo>
                      <a:pt x="0" y="1787"/>
                    </a:lnTo>
                    <a:lnTo>
                      <a:pt x="4" y="1787"/>
                    </a:lnTo>
                    <a:lnTo>
                      <a:pt x="15" y="1789"/>
                    </a:lnTo>
                    <a:lnTo>
                      <a:pt x="32" y="1792"/>
                    </a:lnTo>
                    <a:lnTo>
                      <a:pt x="52" y="1794"/>
                    </a:lnTo>
                    <a:lnTo>
                      <a:pt x="71" y="1796"/>
                    </a:lnTo>
                    <a:lnTo>
                      <a:pt x="89" y="1799"/>
                    </a:lnTo>
                    <a:lnTo>
                      <a:pt x="103" y="1800"/>
                    </a:lnTo>
                    <a:lnTo>
                      <a:pt x="112" y="1802"/>
                    </a:lnTo>
                    <a:lnTo>
                      <a:pt x="120" y="1817"/>
                    </a:lnTo>
                    <a:lnTo>
                      <a:pt x="132" y="1831"/>
                    </a:lnTo>
                    <a:lnTo>
                      <a:pt x="147" y="1844"/>
                    </a:lnTo>
                    <a:lnTo>
                      <a:pt x="166" y="1854"/>
                    </a:lnTo>
                    <a:lnTo>
                      <a:pt x="187" y="1863"/>
                    </a:lnTo>
                    <a:lnTo>
                      <a:pt x="211" y="1868"/>
                    </a:lnTo>
                    <a:lnTo>
                      <a:pt x="237" y="1872"/>
                    </a:lnTo>
                    <a:lnTo>
                      <a:pt x="266" y="1874"/>
                    </a:lnTo>
                    <a:lnTo>
                      <a:pt x="292" y="1872"/>
                    </a:lnTo>
                    <a:lnTo>
                      <a:pt x="315" y="1867"/>
                    </a:lnTo>
                    <a:lnTo>
                      <a:pt x="334" y="1858"/>
                    </a:lnTo>
                    <a:lnTo>
                      <a:pt x="351" y="1850"/>
                    </a:lnTo>
                    <a:lnTo>
                      <a:pt x="367" y="1838"/>
                    </a:lnTo>
                    <a:lnTo>
                      <a:pt x="378" y="1829"/>
                    </a:lnTo>
                    <a:lnTo>
                      <a:pt x="388" y="1820"/>
                    </a:lnTo>
                    <a:lnTo>
                      <a:pt x="394" y="1813"/>
                    </a:lnTo>
                    <a:lnTo>
                      <a:pt x="403" y="1813"/>
                    </a:lnTo>
                    <a:lnTo>
                      <a:pt x="422" y="1814"/>
                    </a:lnTo>
                    <a:lnTo>
                      <a:pt x="452" y="1816"/>
                    </a:lnTo>
                    <a:lnTo>
                      <a:pt x="490" y="1817"/>
                    </a:lnTo>
                    <a:lnTo>
                      <a:pt x="536" y="1819"/>
                    </a:lnTo>
                    <a:lnTo>
                      <a:pt x="585" y="1821"/>
                    </a:lnTo>
                    <a:lnTo>
                      <a:pt x="638" y="1824"/>
                    </a:lnTo>
                    <a:lnTo>
                      <a:pt x="693" y="1826"/>
                    </a:lnTo>
                    <a:lnTo>
                      <a:pt x="747" y="1829"/>
                    </a:lnTo>
                    <a:lnTo>
                      <a:pt x="800" y="1831"/>
                    </a:lnTo>
                    <a:lnTo>
                      <a:pt x="848" y="1834"/>
                    </a:lnTo>
                    <a:lnTo>
                      <a:pt x="892" y="1836"/>
                    </a:lnTo>
                    <a:lnTo>
                      <a:pt x="929" y="1837"/>
                    </a:lnTo>
                    <a:lnTo>
                      <a:pt x="957" y="1838"/>
                    </a:lnTo>
                    <a:lnTo>
                      <a:pt x="975" y="1840"/>
                    </a:lnTo>
                    <a:lnTo>
                      <a:pt x="983" y="1840"/>
                    </a:lnTo>
                    <a:lnTo>
                      <a:pt x="987" y="1840"/>
                    </a:lnTo>
                    <a:lnTo>
                      <a:pt x="998" y="1838"/>
                    </a:lnTo>
                    <a:lnTo>
                      <a:pt x="1015" y="1837"/>
                    </a:lnTo>
                    <a:lnTo>
                      <a:pt x="1035" y="1836"/>
                    </a:lnTo>
                    <a:lnTo>
                      <a:pt x="1056" y="1834"/>
                    </a:lnTo>
                    <a:lnTo>
                      <a:pt x="1078" y="1833"/>
                    </a:lnTo>
                    <a:lnTo>
                      <a:pt x="1096" y="1831"/>
                    </a:lnTo>
                    <a:lnTo>
                      <a:pt x="1110" y="1830"/>
                    </a:lnTo>
                    <a:lnTo>
                      <a:pt x="1116" y="1850"/>
                    </a:lnTo>
                    <a:lnTo>
                      <a:pt x="1124" y="1867"/>
                    </a:lnTo>
                    <a:lnTo>
                      <a:pt x="1133" y="1881"/>
                    </a:lnTo>
                    <a:lnTo>
                      <a:pt x="1137" y="1887"/>
                    </a:lnTo>
                    <a:lnTo>
                      <a:pt x="1140" y="1889"/>
                    </a:lnTo>
                    <a:lnTo>
                      <a:pt x="1144" y="1891"/>
                    </a:lnTo>
                    <a:lnTo>
                      <a:pt x="1147" y="1891"/>
                    </a:lnTo>
                    <a:lnTo>
                      <a:pt x="1156" y="1892"/>
                    </a:lnTo>
                    <a:lnTo>
                      <a:pt x="1167" y="1894"/>
                    </a:lnTo>
                    <a:lnTo>
                      <a:pt x="1181" y="1894"/>
                    </a:lnTo>
                    <a:lnTo>
                      <a:pt x="1197" y="1895"/>
                    </a:lnTo>
                    <a:lnTo>
                      <a:pt x="1215" y="1897"/>
                    </a:lnTo>
                    <a:lnTo>
                      <a:pt x="1235" y="1898"/>
                    </a:lnTo>
                    <a:lnTo>
                      <a:pt x="1255" y="1898"/>
                    </a:lnTo>
                    <a:lnTo>
                      <a:pt x="1273" y="1895"/>
                    </a:lnTo>
                    <a:lnTo>
                      <a:pt x="1290" y="1888"/>
                    </a:lnTo>
                    <a:lnTo>
                      <a:pt x="1303" y="1877"/>
                    </a:lnTo>
                    <a:lnTo>
                      <a:pt x="1314" y="1864"/>
                    </a:lnTo>
                    <a:lnTo>
                      <a:pt x="1323" y="1850"/>
                    </a:lnTo>
                    <a:lnTo>
                      <a:pt x="1330" y="1837"/>
                    </a:lnTo>
                    <a:lnTo>
                      <a:pt x="1336" y="1824"/>
                    </a:lnTo>
                    <a:lnTo>
                      <a:pt x="1338" y="1814"/>
                    </a:lnTo>
                    <a:lnTo>
                      <a:pt x="1346" y="1813"/>
                    </a:lnTo>
                    <a:lnTo>
                      <a:pt x="1361" y="1811"/>
                    </a:lnTo>
                    <a:lnTo>
                      <a:pt x="1382" y="1809"/>
                    </a:lnTo>
                    <a:lnTo>
                      <a:pt x="1411" y="1804"/>
                    </a:lnTo>
                    <a:lnTo>
                      <a:pt x="1443" y="1800"/>
                    </a:lnTo>
                    <a:lnTo>
                      <a:pt x="1480" y="1796"/>
                    </a:lnTo>
                    <a:lnTo>
                      <a:pt x="1519" y="1790"/>
                    </a:lnTo>
                    <a:lnTo>
                      <a:pt x="1558" y="1785"/>
                    </a:lnTo>
                    <a:lnTo>
                      <a:pt x="1598" y="1780"/>
                    </a:lnTo>
                    <a:lnTo>
                      <a:pt x="1636" y="1775"/>
                    </a:lnTo>
                    <a:lnTo>
                      <a:pt x="1673" y="1770"/>
                    </a:lnTo>
                    <a:lnTo>
                      <a:pt x="1706" y="1766"/>
                    </a:lnTo>
                    <a:lnTo>
                      <a:pt x="1734" y="1762"/>
                    </a:lnTo>
                    <a:lnTo>
                      <a:pt x="1757" y="1759"/>
                    </a:lnTo>
                    <a:lnTo>
                      <a:pt x="1772" y="1758"/>
                    </a:lnTo>
                    <a:lnTo>
                      <a:pt x="1779" y="1756"/>
                    </a:lnTo>
                    <a:lnTo>
                      <a:pt x="1782" y="1763"/>
                    </a:lnTo>
                    <a:lnTo>
                      <a:pt x="1787" y="1772"/>
                    </a:lnTo>
                    <a:lnTo>
                      <a:pt x="1791" y="1779"/>
                    </a:lnTo>
                    <a:lnTo>
                      <a:pt x="1792" y="1782"/>
                    </a:lnTo>
                    <a:lnTo>
                      <a:pt x="1904" y="1789"/>
                    </a:lnTo>
                    <a:lnTo>
                      <a:pt x="1907" y="1787"/>
                    </a:lnTo>
                    <a:lnTo>
                      <a:pt x="1920" y="1779"/>
                    </a:lnTo>
                    <a:lnTo>
                      <a:pt x="1930" y="1768"/>
                    </a:lnTo>
                    <a:lnTo>
                      <a:pt x="1937" y="1756"/>
                    </a:lnTo>
                    <a:lnTo>
                      <a:pt x="1943" y="1745"/>
                    </a:lnTo>
                    <a:lnTo>
                      <a:pt x="1947" y="1732"/>
                    </a:lnTo>
                    <a:lnTo>
                      <a:pt x="1950" y="1722"/>
                    </a:lnTo>
                    <a:lnTo>
                      <a:pt x="1951" y="1712"/>
                    </a:lnTo>
                    <a:lnTo>
                      <a:pt x="1952" y="1704"/>
                    </a:lnTo>
                    <a:lnTo>
                      <a:pt x="1965" y="1699"/>
                    </a:lnTo>
                    <a:lnTo>
                      <a:pt x="1988" y="1692"/>
                    </a:lnTo>
                    <a:lnTo>
                      <a:pt x="2019" y="1682"/>
                    </a:lnTo>
                    <a:lnTo>
                      <a:pt x="2053" y="1671"/>
                    </a:lnTo>
                    <a:lnTo>
                      <a:pt x="2087" y="1661"/>
                    </a:lnTo>
                    <a:lnTo>
                      <a:pt x="2116" y="1651"/>
                    </a:lnTo>
                    <a:lnTo>
                      <a:pt x="2137" y="1646"/>
                    </a:lnTo>
                    <a:lnTo>
                      <a:pt x="2144" y="1643"/>
                    </a:lnTo>
                    <a:lnTo>
                      <a:pt x="2137" y="871"/>
                    </a:lnTo>
                    <a:lnTo>
                      <a:pt x="2080" y="871"/>
                    </a:lnTo>
                    <a:lnTo>
                      <a:pt x="2082" y="975"/>
                    </a:lnTo>
                    <a:lnTo>
                      <a:pt x="2084" y="1206"/>
                    </a:lnTo>
                    <a:lnTo>
                      <a:pt x="2086" y="1438"/>
                    </a:lnTo>
                    <a:lnTo>
                      <a:pt x="2087" y="1553"/>
                    </a:lnTo>
                    <a:lnTo>
                      <a:pt x="2077" y="1555"/>
                    </a:lnTo>
                    <a:lnTo>
                      <a:pt x="2062" y="1558"/>
                    </a:lnTo>
                    <a:lnTo>
                      <a:pt x="2042" y="1562"/>
                    </a:lnTo>
                    <a:lnTo>
                      <a:pt x="2019" y="1566"/>
                    </a:lnTo>
                    <a:lnTo>
                      <a:pt x="1996" y="1570"/>
                    </a:lnTo>
                    <a:lnTo>
                      <a:pt x="1975" y="1575"/>
                    </a:lnTo>
                    <a:lnTo>
                      <a:pt x="1958" y="1577"/>
                    </a:lnTo>
                    <a:lnTo>
                      <a:pt x="1947" y="1580"/>
                    </a:lnTo>
                    <a:lnTo>
                      <a:pt x="1943" y="1551"/>
                    </a:lnTo>
                    <a:lnTo>
                      <a:pt x="1935" y="1514"/>
                    </a:lnTo>
                    <a:lnTo>
                      <a:pt x="1924" y="1481"/>
                    </a:lnTo>
                    <a:lnTo>
                      <a:pt x="1909" y="1456"/>
                    </a:lnTo>
                    <a:lnTo>
                      <a:pt x="1903" y="1450"/>
                    </a:lnTo>
                    <a:lnTo>
                      <a:pt x="1896" y="1447"/>
                    </a:lnTo>
                    <a:lnTo>
                      <a:pt x="1890" y="1446"/>
                    </a:lnTo>
                    <a:lnTo>
                      <a:pt x="1886" y="1446"/>
                    </a:lnTo>
                    <a:lnTo>
                      <a:pt x="1874" y="1451"/>
                    </a:lnTo>
                    <a:lnTo>
                      <a:pt x="1865" y="1463"/>
                    </a:lnTo>
                    <a:lnTo>
                      <a:pt x="1856" y="1478"/>
                    </a:lnTo>
                    <a:lnTo>
                      <a:pt x="1849" y="1498"/>
                    </a:lnTo>
                    <a:lnTo>
                      <a:pt x="1842" y="1521"/>
                    </a:lnTo>
                    <a:lnTo>
                      <a:pt x="1838" y="1545"/>
                    </a:lnTo>
                    <a:lnTo>
                      <a:pt x="1833" y="1568"/>
                    </a:lnTo>
                    <a:lnTo>
                      <a:pt x="1831" y="1590"/>
                    </a:lnTo>
                    <a:lnTo>
                      <a:pt x="1821" y="1592"/>
                    </a:lnTo>
                    <a:lnTo>
                      <a:pt x="1804" y="1593"/>
                    </a:lnTo>
                    <a:lnTo>
                      <a:pt x="1784" y="1594"/>
                    </a:lnTo>
                    <a:lnTo>
                      <a:pt x="1761" y="1596"/>
                    </a:lnTo>
                    <a:lnTo>
                      <a:pt x="1740" y="1597"/>
                    </a:lnTo>
                    <a:lnTo>
                      <a:pt x="1721" y="1599"/>
                    </a:lnTo>
                    <a:lnTo>
                      <a:pt x="1707" y="1600"/>
                    </a:lnTo>
                    <a:lnTo>
                      <a:pt x="1703" y="1600"/>
                    </a:lnTo>
                    <a:lnTo>
                      <a:pt x="1703" y="1616"/>
                    </a:lnTo>
                    <a:lnTo>
                      <a:pt x="1703" y="1651"/>
                    </a:lnTo>
                    <a:lnTo>
                      <a:pt x="1703" y="1691"/>
                    </a:lnTo>
                    <a:lnTo>
                      <a:pt x="1703" y="1716"/>
                    </a:lnTo>
                    <a:lnTo>
                      <a:pt x="1693" y="1718"/>
                    </a:lnTo>
                    <a:lnTo>
                      <a:pt x="1675" y="1719"/>
                    </a:lnTo>
                    <a:lnTo>
                      <a:pt x="1653" y="1722"/>
                    </a:lnTo>
                    <a:lnTo>
                      <a:pt x="1629" y="1725"/>
                    </a:lnTo>
                    <a:lnTo>
                      <a:pt x="1604" y="1728"/>
                    </a:lnTo>
                    <a:lnTo>
                      <a:pt x="1581" y="1731"/>
                    </a:lnTo>
                    <a:lnTo>
                      <a:pt x="1562" y="1732"/>
                    </a:lnTo>
                    <a:lnTo>
                      <a:pt x="1551" y="1733"/>
                    </a:lnTo>
                    <a:lnTo>
                      <a:pt x="1551" y="1707"/>
                    </a:lnTo>
                    <a:lnTo>
                      <a:pt x="1550" y="1665"/>
                    </a:lnTo>
                    <a:lnTo>
                      <a:pt x="1548" y="1629"/>
                    </a:lnTo>
                    <a:lnTo>
                      <a:pt x="1548" y="1613"/>
                    </a:lnTo>
                    <a:lnTo>
                      <a:pt x="1541" y="1613"/>
                    </a:lnTo>
                    <a:lnTo>
                      <a:pt x="1523" y="1614"/>
                    </a:lnTo>
                    <a:lnTo>
                      <a:pt x="1496" y="1616"/>
                    </a:lnTo>
                    <a:lnTo>
                      <a:pt x="1465" y="1617"/>
                    </a:lnTo>
                    <a:lnTo>
                      <a:pt x="1433" y="1619"/>
                    </a:lnTo>
                    <a:lnTo>
                      <a:pt x="1404" y="1620"/>
                    </a:lnTo>
                    <a:lnTo>
                      <a:pt x="1381" y="1621"/>
                    </a:lnTo>
                    <a:lnTo>
                      <a:pt x="1368" y="1623"/>
                    </a:lnTo>
                    <a:lnTo>
                      <a:pt x="1367" y="1621"/>
                    </a:lnTo>
                    <a:lnTo>
                      <a:pt x="1367" y="1620"/>
                    </a:lnTo>
                    <a:lnTo>
                      <a:pt x="1367" y="1619"/>
                    </a:lnTo>
                    <a:lnTo>
                      <a:pt x="1367" y="1619"/>
                    </a:lnTo>
                    <a:lnTo>
                      <a:pt x="1365" y="1597"/>
                    </a:lnTo>
                    <a:lnTo>
                      <a:pt x="1363" y="1573"/>
                    </a:lnTo>
                    <a:lnTo>
                      <a:pt x="1358" y="1546"/>
                    </a:lnTo>
                    <a:lnTo>
                      <a:pt x="1351" y="1519"/>
                    </a:lnTo>
                    <a:lnTo>
                      <a:pt x="1341" y="1494"/>
                    </a:lnTo>
                    <a:lnTo>
                      <a:pt x="1326" y="1474"/>
                    </a:lnTo>
                    <a:lnTo>
                      <a:pt x="1307" y="1458"/>
                    </a:lnTo>
                    <a:lnTo>
                      <a:pt x="1283" y="1453"/>
                    </a:lnTo>
                    <a:lnTo>
                      <a:pt x="1275" y="1454"/>
                    </a:lnTo>
                    <a:lnTo>
                      <a:pt x="1268" y="1456"/>
                    </a:lnTo>
                    <a:lnTo>
                      <a:pt x="1259" y="1460"/>
                    </a:lnTo>
                    <a:lnTo>
                      <a:pt x="1252" y="1465"/>
                    </a:lnTo>
                    <a:lnTo>
                      <a:pt x="1235" y="1487"/>
                    </a:lnTo>
                    <a:lnTo>
                      <a:pt x="1222" y="1516"/>
                    </a:lnTo>
                    <a:lnTo>
                      <a:pt x="1212" y="1553"/>
                    </a:lnTo>
                    <a:lnTo>
                      <a:pt x="1204" y="1592"/>
                    </a:lnTo>
                    <a:lnTo>
                      <a:pt x="1198" y="1630"/>
                    </a:lnTo>
                    <a:lnTo>
                      <a:pt x="1194" y="1665"/>
                    </a:lnTo>
                    <a:lnTo>
                      <a:pt x="1191" y="1695"/>
                    </a:lnTo>
                    <a:lnTo>
                      <a:pt x="1190" y="1718"/>
                    </a:lnTo>
                    <a:lnTo>
                      <a:pt x="1185" y="1718"/>
                    </a:lnTo>
                    <a:lnTo>
                      <a:pt x="1180" y="1719"/>
                    </a:lnTo>
                    <a:lnTo>
                      <a:pt x="1174" y="1719"/>
                    </a:lnTo>
                    <a:lnTo>
                      <a:pt x="1168" y="1719"/>
                    </a:lnTo>
                    <a:lnTo>
                      <a:pt x="1163" y="1721"/>
                    </a:lnTo>
                    <a:lnTo>
                      <a:pt x="1157" y="1721"/>
                    </a:lnTo>
                    <a:lnTo>
                      <a:pt x="1151" y="1722"/>
                    </a:lnTo>
                    <a:lnTo>
                      <a:pt x="1146" y="1722"/>
                    </a:lnTo>
                    <a:lnTo>
                      <a:pt x="1146" y="1647"/>
                    </a:lnTo>
                    <a:lnTo>
                      <a:pt x="1147" y="1507"/>
                    </a:lnTo>
                    <a:lnTo>
                      <a:pt x="1148" y="1370"/>
                    </a:lnTo>
                    <a:lnTo>
                      <a:pt x="1148" y="1309"/>
                    </a:lnTo>
                    <a:lnTo>
                      <a:pt x="1070" y="1309"/>
                    </a:lnTo>
                    <a:lnTo>
                      <a:pt x="1070" y="1372"/>
                    </a:lnTo>
                    <a:lnTo>
                      <a:pt x="1073" y="1512"/>
                    </a:lnTo>
                    <a:lnTo>
                      <a:pt x="1075" y="1657"/>
                    </a:lnTo>
                    <a:lnTo>
                      <a:pt x="1075" y="1731"/>
                    </a:lnTo>
                    <a:lnTo>
                      <a:pt x="1066" y="1732"/>
                    </a:lnTo>
                    <a:lnTo>
                      <a:pt x="1055" y="1732"/>
                    </a:lnTo>
                    <a:lnTo>
                      <a:pt x="1041" y="1733"/>
                    </a:lnTo>
                    <a:lnTo>
                      <a:pt x="1025" y="1735"/>
                    </a:lnTo>
                    <a:lnTo>
                      <a:pt x="1009" y="1738"/>
                    </a:lnTo>
                    <a:lnTo>
                      <a:pt x="995" y="1739"/>
                    </a:lnTo>
                    <a:lnTo>
                      <a:pt x="983" y="1739"/>
                    </a:lnTo>
                    <a:lnTo>
                      <a:pt x="974" y="1741"/>
                    </a:lnTo>
                    <a:lnTo>
                      <a:pt x="974" y="1604"/>
                    </a:lnTo>
                    <a:lnTo>
                      <a:pt x="975" y="1328"/>
                    </a:lnTo>
                    <a:lnTo>
                      <a:pt x="977" y="1050"/>
                    </a:lnTo>
                    <a:lnTo>
                      <a:pt x="977" y="914"/>
                    </a:lnTo>
                    <a:lnTo>
                      <a:pt x="985" y="915"/>
                    </a:lnTo>
                    <a:lnTo>
                      <a:pt x="997" y="917"/>
                    </a:lnTo>
                    <a:lnTo>
                      <a:pt x="1011" y="919"/>
                    </a:lnTo>
                    <a:lnTo>
                      <a:pt x="1024" y="921"/>
                    </a:lnTo>
                    <a:lnTo>
                      <a:pt x="1038" y="924"/>
                    </a:lnTo>
                    <a:lnTo>
                      <a:pt x="1049" y="927"/>
                    </a:lnTo>
                    <a:lnTo>
                      <a:pt x="1059" y="928"/>
                    </a:lnTo>
                    <a:lnTo>
                      <a:pt x="1066" y="929"/>
                    </a:lnTo>
                    <a:lnTo>
                      <a:pt x="1066" y="992"/>
                    </a:lnTo>
                    <a:lnTo>
                      <a:pt x="1066" y="1111"/>
                    </a:lnTo>
                    <a:lnTo>
                      <a:pt x="1066" y="1226"/>
                    </a:lnTo>
                    <a:lnTo>
                      <a:pt x="1066" y="1278"/>
                    </a:lnTo>
                    <a:lnTo>
                      <a:pt x="1147" y="1282"/>
                    </a:lnTo>
                    <a:lnTo>
                      <a:pt x="1147" y="1234"/>
                    </a:lnTo>
                    <a:lnTo>
                      <a:pt x="1147" y="1125"/>
                    </a:lnTo>
                    <a:lnTo>
                      <a:pt x="1147" y="1010"/>
                    </a:lnTo>
                    <a:lnTo>
                      <a:pt x="1147" y="948"/>
                    </a:lnTo>
                    <a:lnTo>
                      <a:pt x="1154" y="949"/>
                    </a:lnTo>
                    <a:lnTo>
                      <a:pt x="1160" y="949"/>
                    </a:lnTo>
                    <a:lnTo>
                      <a:pt x="1165" y="951"/>
                    </a:lnTo>
                    <a:lnTo>
                      <a:pt x="1171" y="952"/>
                    </a:lnTo>
                    <a:lnTo>
                      <a:pt x="1170" y="1012"/>
                    </a:lnTo>
                    <a:lnTo>
                      <a:pt x="1168" y="1124"/>
                    </a:lnTo>
                    <a:lnTo>
                      <a:pt x="1167" y="1233"/>
                    </a:lnTo>
                    <a:lnTo>
                      <a:pt x="1167" y="1281"/>
                    </a:lnTo>
                    <a:lnTo>
                      <a:pt x="1358" y="1282"/>
                    </a:lnTo>
                    <a:lnTo>
                      <a:pt x="1360" y="1240"/>
                    </a:lnTo>
                    <a:lnTo>
                      <a:pt x="1361" y="1144"/>
                    </a:lnTo>
                    <a:lnTo>
                      <a:pt x="1364" y="1044"/>
                    </a:lnTo>
                    <a:lnTo>
                      <a:pt x="1365" y="987"/>
                    </a:lnTo>
                    <a:lnTo>
                      <a:pt x="1371" y="989"/>
                    </a:lnTo>
                    <a:lnTo>
                      <a:pt x="1377" y="989"/>
                    </a:lnTo>
                    <a:lnTo>
                      <a:pt x="1381" y="990"/>
                    </a:lnTo>
                    <a:lnTo>
                      <a:pt x="1387" y="992"/>
                    </a:lnTo>
                    <a:lnTo>
                      <a:pt x="1385" y="1046"/>
                    </a:lnTo>
                    <a:lnTo>
                      <a:pt x="1382" y="1146"/>
                    </a:lnTo>
                    <a:lnTo>
                      <a:pt x="1381" y="1244"/>
                    </a:lnTo>
                    <a:lnTo>
                      <a:pt x="1380" y="1288"/>
                    </a:lnTo>
                    <a:lnTo>
                      <a:pt x="1545" y="1288"/>
                    </a:lnTo>
                    <a:lnTo>
                      <a:pt x="1545" y="1251"/>
                    </a:lnTo>
                    <a:lnTo>
                      <a:pt x="1547" y="1166"/>
                    </a:lnTo>
                    <a:lnTo>
                      <a:pt x="1547" y="1077"/>
                    </a:lnTo>
                    <a:lnTo>
                      <a:pt x="1547" y="1023"/>
                    </a:lnTo>
                    <a:lnTo>
                      <a:pt x="1551" y="1024"/>
                    </a:lnTo>
                    <a:lnTo>
                      <a:pt x="1555" y="1026"/>
                    </a:lnTo>
                    <a:lnTo>
                      <a:pt x="1558" y="1027"/>
                    </a:lnTo>
                    <a:lnTo>
                      <a:pt x="1562" y="1029"/>
                    </a:lnTo>
                    <a:lnTo>
                      <a:pt x="1562" y="1144"/>
                    </a:lnTo>
                    <a:lnTo>
                      <a:pt x="1565" y="1379"/>
                    </a:lnTo>
                    <a:lnTo>
                      <a:pt x="1567" y="1613"/>
                    </a:lnTo>
                    <a:lnTo>
                      <a:pt x="1567" y="1718"/>
                    </a:lnTo>
                    <a:lnTo>
                      <a:pt x="1684" y="1707"/>
                    </a:lnTo>
                    <a:lnTo>
                      <a:pt x="1683" y="1609"/>
                    </a:lnTo>
                    <a:lnTo>
                      <a:pt x="1682" y="1390"/>
                    </a:lnTo>
                    <a:lnTo>
                      <a:pt x="1680" y="1166"/>
                    </a:lnTo>
                    <a:lnTo>
                      <a:pt x="1679" y="1053"/>
                    </a:lnTo>
                    <a:lnTo>
                      <a:pt x="1684" y="1054"/>
                    </a:lnTo>
                    <a:lnTo>
                      <a:pt x="1689" y="1056"/>
                    </a:lnTo>
                    <a:lnTo>
                      <a:pt x="1694" y="1057"/>
                    </a:lnTo>
                    <a:lnTo>
                      <a:pt x="1699" y="1058"/>
                    </a:lnTo>
                    <a:lnTo>
                      <a:pt x="1697" y="1105"/>
                    </a:lnTo>
                    <a:lnTo>
                      <a:pt x="1697" y="1192"/>
                    </a:lnTo>
                    <a:lnTo>
                      <a:pt x="1696" y="1275"/>
                    </a:lnTo>
                    <a:lnTo>
                      <a:pt x="1696" y="1312"/>
                    </a:lnTo>
                    <a:lnTo>
                      <a:pt x="1804" y="1317"/>
                    </a:lnTo>
                    <a:lnTo>
                      <a:pt x="1804" y="1282"/>
                    </a:lnTo>
                    <a:lnTo>
                      <a:pt x="1805" y="1204"/>
                    </a:lnTo>
                    <a:lnTo>
                      <a:pt x="1806" y="1121"/>
                    </a:lnTo>
                    <a:lnTo>
                      <a:pt x="1806" y="1071"/>
                    </a:lnTo>
                    <a:lnTo>
                      <a:pt x="1813" y="1074"/>
                    </a:lnTo>
                    <a:lnTo>
                      <a:pt x="1819" y="1075"/>
                    </a:lnTo>
                    <a:lnTo>
                      <a:pt x="1825" y="1078"/>
                    </a:lnTo>
                    <a:lnTo>
                      <a:pt x="1829" y="1080"/>
                    </a:lnTo>
                    <a:lnTo>
                      <a:pt x="1829" y="1124"/>
                    </a:lnTo>
                    <a:lnTo>
                      <a:pt x="1828" y="1203"/>
                    </a:lnTo>
                    <a:lnTo>
                      <a:pt x="1825" y="1281"/>
                    </a:lnTo>
                    <a:lnTo>
                      <a:pt x="1825" y="1315"/>
                    </a:lnTo>
                    <a:lnTo>
                      <a:pt x="1947" y="1324"/>
                    </a:lnTo>
                    <a:lnTo>
                      <a:pt x="1947" y="1291"/>
                    </a:lnTo>
                    <a:lnTo>
                      <a:pt x="1948" y="1219"/>
                    </a:lnTo>
                    <a:lnTo>
                      <a:pt x="1950" y="1141"/>
                    </a:lnTo>
                    <a:lnTo>
                      <a:pt x="1950" y="1095"/>
                    </a:lnTo>
                    <a:lnTo>
                      <a:pt x="1954" y="1097"/>
                    </a:lnTo>
                    <a:lnTo>
                      <a:pt x="1958" y="1097"/>
                    </a:lnTo>
                    <a:lnTo>
                      <a:pt x="1962" y="1097"/>
                    </a:lnTo>
                    <a:lnTo>
                      <a:pt x="1967" y="1098"/>
                    </a:lnTo>
                    <a:lnTo>
                      <a:pt x="1967" y="1141"/>
                    </a:lnTo>
                    <a:lnTo>
                      <a:pt x="1968" y="1217"/>
                    </a:lnTo>
                    <a:lnTo>
                      <a:pt x="1969" y="1292"/>
                    </a:lnTo>
                    <a:lnTo>
                      <a:pt x="1969" y="1325"/>
                    </a:lnTo>
                    <a:lnTo>
                      <a:pt x="2067" y="1331"/>
                    </a:lnTo>
                    <a:lnTo>
                      <a:pt x="2063" y="1057"/>
                    </a:lnTo>
                    <a:lnTo>
                      <a:pt x="2060" y="1057"/>
                    </a:lnTo>
                    <a:lnTo>
                      <a:pt x="2050" y="1054"/>
                    </a:lnTo>
                    <a:lnTo>
                      <a:pt x="2036" y="1051"/>
                    </a:lnTo>
                    <a:lnTo>
                      <a:pt x="2015" y="1048"/>
                    </a:lnTo>
                    <a:lnTo>
                      <a:pt x="1991" y="1043"/>
                    </a:lnTo>
                    <a:lnTo>
                      <a:pt x="1961" y="1037"/>
                    </a:lnTo>
                    <a:lnTo>
                      <a:pt x="1927" y="1031"/>
                    </a:lnTo>
                    <a:lnTo>
                      <a:pt x="1890" y="1024"/>
                    </a:lnTo>
                    <a:lnTo>
                      <a:pt x="1849" y="1017"/>
                    </a:lnTo>
                    <a:lnTo>
                      <a:pt x="1806" y="1009"/>
                    </a:lnTo>
                    <a:lnTo>
                      <a:pt x="1760" y="1000"/>
                    </a:lnTo>
                    <a:lnTo>
                      <a:pt x="1713" y="990"/>
                    </a:lnTo>
                    <a:lnTo>
                      <a:pt x="1663" y="982"/>
                    </a:lnTo>
                    <a:lnTo>
                      <a:pt x="1612" y="972"/>
                    </a:lnTo>
                    <a:lnTo>
                      <a:pt x="1561" y="962"/>
                    </a:lnTo>
                    <a:lnTo>
                      <a:pt x="1509" y="952"/>
                    </a:lnTo>
                    <a:lnTo>
                      <a:pt x="1456" y="942"/>
                    </a:lnTo>
                    <a:lnTo>
                      <a:pt x="1405" y="932"/>
                    </a:lnTo>
                    <a:lnTo>
                      <a:pt x="1354" y="924"/>
                    </a:lnTo>
                    <a:lnTo>
                      <a:pt x="1304" y="914"/>
                    </a:lnTo>
                    <a:lnTo>
                      <a:pt x="1256" y="905"/>
                    </a:lnTo>
                    <a:lnTo>
                      <a:pt x="1209" y="895"/>
                    </a:lnTo>
                    <a:lnTo>
                      <a:pt x="1165" y="888"/>
                    </a:lnTo>
                    <a:lnTo>
                      <a:pt x="1124" y="880"/>
                    </a:lnTo>
                    <a:lnTo>
                      <a:pt x="1086" y="873"/>
                    </a:lnTo>
                    <a:lnTo>
                      <a:pt x="1052" y="866"/>
                    </a:lnTo>
                    <a:lnTo>
                      <a:pt x="1022" y="860"/>
                    </a:lnTo>
                    <a:lnTo>
                      <a:pt x="995" y="856"/>
                    </a:lnTo>
                    <a:lnTo>
                      <a:pt x="975" y="851"/>
                    </a:lnTo>
                    <a:lnTo>
                      <a:pt x="958" y="849"/>
                    </a:lnTo>
                    <a:lnTo>
                      <a:pt x="948" y="847"/>
                    </a:lnTo>
                    <a:lnTo>
                      <a:pt x="944" y="846"/>
                    </a:lnTo>
                    <a:lnTo>
                      <a:pt x="937" y="830"/>
                    </a:lnTo>
                    <a:lnTo>
                      <a:pt x="929" y="817"/>
                    </a:lnTo>
                    <a:lnTo>
                      <a:pt x="917" y="807"/>
                    </a:lnTo>
                    <a:lnTo>
                      <a:pt x="909" y="802"/>
                    </a:lnTo>
                    <a:lnTo>
                      <a:pt x="907" y="690"/>
                    </a:lnTo>
                    <a:lnTo>
                      <a:pt x="905" y="454"/>
                    </a:lnTo>
                    <a:lnTo>
                      <a:pt x="900" y="222"/>
                    </a:lnTo>
                    <a:lnTo>
                      <a:pt x="899" y="117"/>
                    </a:lnTo>
                    <a:lnTo>
                      <a:pt x="835" y="122"/>
                    </a:lnTo>
                    <a:lnTo>
                      <a:pt x="835" y="132"/>
                    </a:lnTo>
                    <a:lnTo>
                      <a:pt x="831" y="305"/>
                    </a:lnTo>
                    <a:lnTo>
                      <a:pt x="824" y="398"/>
                    </a:lnTo>
                    <a:lnTo>
                      <a:pt x="814" y="436"/>
                    </a:lnTo>
                    <a:lnTo>
                      <a:pt x="805" y="446"/>
                    </a:lnTo>
                    <a:lnTo>
                      <a:pt x="804" y="446"/>
                    </a:lnTo>
                    <a:lnTo>
                      <a:pt x="804" y="446"/>
                    </a:lnTo>
                    <a:lnTo>
                      <a:pt x="804" y="446"/>
                    </a:lnTo>
                    <a:lnTo>
                      <a:pt x="804" y="446"/>
                    </a:lnTo>
                    <a:lnTo>
                      <a:pt x="792" y="449"/>
                    </a:lnTo>
                    <a:lnTo>
                      <a:pt x="770" y="451"/>
                    </a:lnTo>
                    <a:lnTo>
                      <a:pt x="740" y="454"/>
                    </a:lnTo>
                    <a:lnTo>
                      <a:pt x="707" y="456"/>
                    </a:lnTo>
                    <a:lnTo>
                      <a:pt x="673" y="458"/>
                    </a:lnTo>
                    <a:lnTo>
                      <a:pt x="641" y="460"/>
                    </a:lnTo>
                    <a:lnTo>
                      <a:pt x="614" y="461"/>
                    </a:lnTo>
                    <a:lnTo>
                      <a:pt x="594" y="461"/>
                    </a:lnTo>
                    <a:lnTo>
                      <a:pt x="585" y="461"/>
                    </a:lnTo>
                    <a:lnTo>
                      <a:pt x="551" y="461"/>
                    </a:lnTo>
                    <a:lnTo>
                      <a:pt x="524" y="460"/>
                    </a:lnTo>
                    <a:lnTo>
                      <a:pt x="505" y="458"/>
                    </a:lnTo>
                    <a:lnTo>
                      <a:pt x="489" y="456"/>
                    </a:lnTo>
                    <a:lnTo>
                      <a:pt x="479" y="454"/>
                    </a:lnTo>
                    <a:lnTo>
                      <a:pt x="473" y="451"/>
                    </a:lnTo>
                    <a:lnTo>
                      <a:pt x="471" y="449"/>
                    </a:lnTo>
                    <a:lnTo>
                      <a:pt x="469" y="447"/>
                    </a:lnTo>
                    <a:lnTo>
                      <a:pt x="468" y="446"/>
                    </a:lnTo>
                    <a:lnTo>
                      <a:pt x="468" y="444"/>
                    </a:lnTo>
                    <a:lnTo>
                      <a:pt x="468" y="443"/>
                    </a:lnTo>
                    <a:lnTo>
                      <a:pt x="468" y="441"/>
                    </a:lnTo>
                    <a:lnTo>
                      <a:pt x="469" y="422"/>
                    </a:lnTo>
                    <a:lnTo>
                      <a:pt x="471" y="392"/>
                    </a:lnTo>
                    <a:lnTo>
                      <a:pt x="472" y="358"/>
                    </a:lnTo>
                    <a:lnTo>
                      <a:pt x="475" y="321"/>
                    </a:lnTo>
                    <a:lnTo>
                      <a:pt x="479" y="259"/>
                    </a:lnTo>
                    <a:lnTo>
                      <a:pt x="482" y="212"/>
                    </a:lnTo>
                    <a:lnTo>
                      <a:pt x="485" y="176"/>
                    </a:lnTo>
                    <a:lnTo>
                      <a:pt x="485" y="152"/>
                    </a:lnTo>
                    <a:lnTo>
                      <a:pt x="485" y="137"/>
                    </a:lnTo>
                    <a:lnTo>
                      <a:pt x="483" y="127"/>
                    </a:lnTo>
                    <a:lnTo>
                      <a:pt x="481" y="122"/>
                    </a:lnTo>
                    <a:lnTo>
                      <a:pt x="478" y="120"/>
                    </a:lnTo>
                    <a:lnTo>
                      <a:pt x="472" y="117"/>
                    </a:lnTo>
                    <a:lnTo>
                      <a:pt x="465" y="115"/>
                    </a:lnTo>
                    <a:lnTo>
                      <a:pt x="458" y="115"/>
                    </a:lnTo>
                    <a:lnTo>
                      <a:pt x="449" y="115"/>
                    </a:lnTo>
                    <a:lnTo>
                      <a:pt x="442" y="117"/>
                    </a:lnTo>
                    <a:lnTo>
                      <a:pt x="435" y="118"/>
                    </a:lnTo>
                    <a:lnTo>
                      <a:pt x="429" y="120"/>
                    </a:lnTo>
                    <a:lnTo>
                      <a:pt x="424" y="121"/>
                    </a:lnTo>
                    <a:lnTo>
                      <a:pt x="415" y="124"/>
                    </a:lnTo>
                    <a:lnTo>
                      <a:pt x="415" y="132"/>
                    </a:lnTo>
                    <a:lnTo>
                      <a:pt x="412" y="181"/>
                    </a:lnTo>
                    <a:lnTo>
                      <a:pt x="407" y="278"/>
                    </a:lnTo>
                    <a:lnTo>
                      <a:pt x="401" y="383"/>
                    </a:lnTo>
                    <a:lnTo>
                      <a:pt x="398" y="451"/>
                    </a:lnTo>
                    <a:lnTo>
                      <a:pt x="395" y="454"/>
                    </a:lnTo>
                    <a:lnTo>
                      <a:pt x="390" y="458"/>
                    </a:lnTo>
                    <a:lnTo>
                      <a:pt x="380" y="463"/>
                    </a:lnTo>
                    <a:lnTo>
                      <a:pt x="366" y="468"/>
                    </a:lnTo>
                    <a:lnTo>
                      <a:pt x="347" y="474"/>
                    </a:lnTo>
                    <a:lnTo>
                      <a:pt x="323" y="478"/>
                    </a:lnTo>
                    <a:lnTo>
                      <a:pt x="296" y="484"/>
                    </a:lnTo>
                    <a:lnTo>
                      <a:pt x="262" y="488"/>
                    </a:lnTo>
                    <a:lnTo>
                      <a:pt x="227" y="491"/>
                    </a:lnTo>
                    <a:lnTo>
                      <a:pt x="194" y="494"/>
                    </a:lnTo>
                    <a:lnTo>
                      <a:pt x="164" y="494"/>
                    </a:lnTo>
                    <a:lnTo>
                      <a:pt x="139" y="494"/>
                    </a:lnTo>
                    <a:lnTo>
                      <a:pt x="118" y="491"/>
                    </a:lnTo>
                    <a:lnTo>
                      <a:pt x="100" y="490"/>
                    </a:lnTo>
                    <a:lnTo>
                      <a:pt x="89" y="487"/>
                    </a:lnTo>
                    <a:lnTo>
                      <a:pt x="83" y="483"/>
                    </a:lnTo>
                    <a:lnTo>
                      <a:pt x="82" y="477"/>
                    </a:lnTo>
                    <a:lnTo>
                      <a:pt x="82" y="468"/>
                    </a:lnTo>
                    <a:lnTo>
                      <a:pt x="81" y="458"/>
                    </a:lnTo>
                    <a:lnTo>
                      <a:pt x="81" y="447"/>
                    </a:lnTo>
                    <a:lnTo>
                      <a:pt x="83" y="375"/>
                    </a:lnTo>
                    <a:lnTo>
                      <a:pt x="92" y="291"/>
                    </a:lnTo>
                    <a:lnTo>
                      <a:pt x="100" y="219"/>
                    </a:lnTo>
                    <a:lnTo>
                      <a:pt x="109" y="178"/>
                    </a:lnTo>
                    <a:lnTo>
                      <a:pt x="118" y="175"/>
                    </a:lnTo>
                    <a:lnTo>
                      <a:pt x="130" y="171"/>
                    </a:lnTo>
                    <a:lnTo>
                      <a:pt x="147" y="165"/>
                    </a:lnTo>
                    <a:lnTo>
                      <a:pt x="167" y="161"/>
                    </a:lnTo>
                    <a:lnTo>
                      <a:pt x="191" y="154"/>
                    </a:lnTo>
                    <a:lnTo>
                      <a:pt x="217" y="148"/>
                    </a:lnTo>
                    <a:lnTo>
                      <a:pt x="244" y="141"/>
                    </a:lnTo>
                    <a:lnTo>
                      <a:pt x="272" y="135"/>
                    </a:lnTo>
                    <a:lnTo>
                      <a:pt x="300" y="128"/>
                    </a:lnTo>
                    <a:lnTo>
                      <a:pt x="327" y="122"/>
                    </a:lnTo>
                    <a:lnTo>
                      <a:pt x="353" y="117"/>
                    </a:lnTo>
                    <a:lnTo>
                      <a:pt x="377" y="111"/>
                    </a:lnTo>
                    <a:lnTo>
                      <a:pt x="398" y="107"/>
                    </a:lnTo>
                    <a:lnTo>
                      <a:pt x="415" y="104"/>
                    </a:lnTo>
                    <a:lnTo>
                      <a:pt x="429" y="101"/>
                    </a:lnTo>
                    <a:lnTo>
                      <a:pt x="438" y="100"/>
                    </a:lnTo>
                    <a:lnTo>
                      <a:pt x="444" y="100"/>
                    </a:lnTo>
                    <a:lnTo>
                      <a:pt x="455" y="98"/>
                    </a:lnTo>
                    <a:lnTo>
                      <a:pt x="471" y="98"/>
                    </a:lnTo>
                    <a:lnTo>
                      <a:pt x="490" y="98"/>
                    </a:lnTo>
                    <a:lnTo>
                      <a:pt x="513" y="97"/>
                    </a:lnTo>
                    <a:lnTo>
                      <a:pt x="540" y="97"/>
                    </a:lnTo>
                    <a:lnTo>
                      <a:pt x="568" y="95"/>
                    </a:lnTo>
                    <a:lnTo>
                      <a:pt x="601" y="95"/>
                    </a:lnTo>
                    <a:lnTo>
                      <a:pt x="634" y="95"/>
                    </a:lnTo>
                    <a:lnTo>
                      <a:pt x="668" y="94"/>
                    </a:lnTo>
                    <a:lnTo>
                      <a:pt x="703" y="94"/>
                    </a:lnTo>
                    <a:lnTo>
                      <a:pt x="739" y="94"/>
                    </a:lnTo>
                    <a:lnTo>
                      <a:pt x="774" y="94"/>
                    </a:lnTo>
                    <a:lnTo>
                      <a:pt x="810" y="93"/>
                    </a:lnTo>
                    <a:lnTo>
                      <a:pt x="842" y="93"/>
                    </a:lnTo>
                    <a:lnTo>
                      <a:pt x="875" y="93"/>
                    </a:lnTo>
                    <a:lnTo>
                      <a:pt x="878" y="94"/>
                    </a:lnTo>
                    <a:lnTo>
                      <a:pt x="888" y="98"/>
                    </a:lnTo>
                    <a:lnTo>
                      <a:pt x="902" y="104"/>
                    </a:lnTo>
                    <a:lnTo>
                      <a:pt x="922" y="112"/>
                    </a:lnTo>
                    <a:lnTo>
                      <a:pt x="947" y="122"/>
                    </a:lnTo>
                    <a:lnTo>
                      <a:pt x="975" y="135"/>
                    </a:lnTo>
                    <a:lnTo>
                      <a:pt x="1008" y="149"/>
                    </a:lnTo>
                    <a:lnTo>
                      <a:pt x="1043" y="165"/>
                    </a:lnTo>
                    <a:lnTo>
                      <a:pt x="1083" y="182"/>
                    </a:lnTo>
                    <a:lnTo>
                      <a:pt x="1126" y="199"/>
                    </a:lnTo>
                    <a:lnTo>
                      <a:pt x="1170" y="219"/>
                    </a:lnTo>
                    <a:lnTo>
                      <a:pt x="1216" y="237"/>
                    </a:lnTo>
                    <a:lnTo>
                      <a:pt x="1263" y="259"/>
                    </a:lnTo>
                    <a:lnTo>
                      <a:pt x="1313" y="280"/>
                    </a:lnTo>
                    <a:lnTo>
                      <a:pt x="1363" y="301"/>
                    </a:lnTo>
                    <a:lnTo>
                      <a:pt x="1414" y="322"/>
                    </a:lnTo>
                    <a:lnTo>
                      <a:pt x="1463" y="344"/>
                    </a:lnTo>
                    <a:lnTo>
                      <a:pt x="1513" y="365"/>
                    </a:lnTo>
                    <a:lnTo>
                      <a:pt x="1562" y="386"/>
                    </a:lnTo>
                    <a:lnTo>
                      <a:pt x="1611" y="406"/>
                    </a:lnTo>
                    <a:lnTo>
                      <a:pt x="1658" y="426"/>
                    </a:lnTo>
                    <a:lnTo>
                      <a:pt x="1701" y="444"/>
                    </a:lnTo>
                    <a:lnTo>
                      <a:pt x="1744" y="463"/>
                    </a:lnTo>
                    <a:lnTo>
                      <a:pt x="1784" y="480"/>
                    </a:lnTo>
                    <a:lnTo>
                      <a:pt x="1821" y="495"/>
                    </a:lnTo>
                    <a:lnTo>
                      <a:pt x="1853" y="510"/>
                    </a:lnTo>
                    <a:lnTo>
                      <a:pt x="1882" y="522"/>
                    </a:lnTo>
                    <a:lnTo>
                      <a:pt x="1907" y="532"/>
                    </a:lnTo>
                    <a:lnTo>
                      <a:pt x="1927" y="541"/>
                    </a:lnTo>
                    <a:lnTo>
                      <a:pt x="1943" y="548"/>
                    </a:lnTo>
                    <a:lnTo>
                      <a:pt x="1952" y="552"/>
                    </a:lnTo>
                    <a:lnTo>
                      <a:pt x="1957" y="554"/>
                    </a:lnTo>
                    <a:lnTo>
                      <a:pt x="1960" y="588"/>
                    </a:lnTo>
                    <a:lnTo>
                      <a:pt x="1967" y="650"/>
                    </a:lnTo>
                    <a:lnTo>
                      <a:pt x="1972" y="717"/>
                    </a:lnTo>
                    <a:lnTo>
                      <a:pt x="1977" y="758"/>
                    </a:lnTo>
                    <a:lnTo>
                      <a:pt x="1971" y="756"/>
                    </a:lnTo>
                    <a:lnTo>
                      <a:pt x="1965" y="755"/>
                    </a:lnTo>
                    <a:lnTo>
                      <a:pt x="1961" y="753"/>
                    </a:lnTo>
                    <a:lnTo>
                      <a:pt x="1958" y="752"/>
                    </a:lnTo>
                    <a:lnTo>
                      <a:pt x="1955" y="717"/>
                    </a:lnTo>
                    <a:lnTo>
                      <a:pt x="1948" y="653"/>
                    </a:lnTo>
                    <a:lnTo>
                      <a:pt x="1943" y="590"/>
                    </a:lnTo>
                    <a:lnTo>
                      <a:pt x="1940" y="563"/>
                    </a:lnTo>
                    <a:lnTo>
                      <a:pt x="1831" y="511"/>
                    </a:lnTo>
                    <a:lnTo>
                      <a:pt x="1833" y="541"/>
                    </a:lnTo>
                    <a:lnTo>
                      <a:pt x="1838" y="606"/>
                    </a:lnTo>
                    <a:lnTo>
                      <a:pt x="1843" y="678"/>
                    </a:lnTo>
                    <a:lnTo>
                      <a:pt x="1846" y="724"/>
                    </a:lnTo>
                    <a:lnTo>
                      <a:pt x="1843" y="722"/>
                    </a:lnTo>
                    <a:lnTo>
                      <a:pt x="1840" y="721"/>
                    </a:lnTo>
                    <a:lnTo>
                      <a:pt x="1839" y="721"/>
                    </a:lnTo>
                    <a:lnTo>
                      <a:pt x="1836" y="719"/>
                    </a:lnTo>
                    <a:lnTo>
                      <a:pt x="1832" y="681"/>
                    </a:lnTo>
                    <a:lnTo>
                      <a:pt x="1823" y="607"/>
                    </a:lnTo>
                    <a:lnTo>
                      <a:pt x="1816" y="537"/>
                    </a:lnTo>
                    <a:lnTo>
                      <a:pt x="1812" y="505"/>
                    </a:lnTo>
                    <a:lnTo>
                      <a:pt x="1701" y="453"/>
                    </a:lnTo>
                    <a:lnTo>
                      <a:pt x="1703" y="484"/>
                    </a:lnTo>
                    <a:lnTo>
                      <a:pt x="1707" y="556"/>
                    </a:lnTo>
                    <a:lnTo>
                      <a:pt x="1710" y="633"/>
                    </a:lnTo>
                    <a:lnTo>
                      <a:pt x="1713" y="681"/>
                    </a:lnTo>
                    <a:lnTo>
                      <a:pt x="1707" y="680"/>
                    </a:lnTo>
                    <a:lnTo>
                      <a:pt x="1703" y="678"/>
                    </a:lnTo>
                    <a:lnTo>
                      <a:pt x="1699" y="677"/>
                    </a:lnTo>
                    <a:lnTo>
                      <a:pt x="1694" y="675"/>
                    </a:lnTo>
                    <a:lnTo>
                      <a:pt x="1690" y="633"/>
                    </a:lnTo>
                    <a:lnTo>
                      <a:pt x="1682" y="554"/>
                    </a:lnTo>
                    <a:lnTo>
                      <a:pt x="1675" y="477"/>
                    </a:lnTo>
                    <a:lnTo>
                      <a:pt x="1670" y="443"/>
                    </a:lnTo>
                    <a:lnTo>
                      <a:pt x="1533" y="382"/>
                    </a:lnTo>
                    <a:lnTo>
                      <a:pt x="1534" y="417"/>
                    </a:lnTo>
                    <a:lnTo>
                      <a:pt x="1537" y="495"/>
                    </a:lnTo>
                    <a:lnTo>
                      <a:pt x="1540" y="579"/>
                    </a:lnTo>
                    <a:lnTo>
                      <a:pt x="1543" y="630"/>
                    </a:lnTo>
                    <a:lnTo>
                      <a:pt x="1540" y="629"/>
                    </a:lnTo>
                    <a:lnTo>
                      <a:pt x="1538" y="629"/>
                    </a:lnTo>
                    <a:lnTo>
                      <a:pt x="1536" y="629"/>
                    </a:lnTo>
                    <a:lnTo>
                      <a:pt x="1534" y="627"/>
                    </a:lnTo>
                    <a:lnTo>
                      <a:pt x="1530" y="582"/>
                    </a:lnTo>
                    <a:lnTo>
                      <a:pt x="1520" y="495"/>
                    </a:lnTo>
                    <a:lnTo>
                      <a:pt x="1511" y="412"/>
                    </a:lnTo>
                    <a:lnTo>
                      <a:pt x="1507" y="375"/>
                    </a:lnTo>
                    <a:lnTo>
                      <a:pt x="1341" y="304"/>
                    </a:lnTo>
                    <a:lnTo>
                      <a:pt x="1343" y="341"/>
                    </a:lnTo>
                    <a:lnTo>
                      <a:pt x="1346" y="423"/>
                    </a:lnTo>
                    <a:lnTo>
                      <a:pt x="1347" y="512"/>
                    </a:lnTo>
                    <a:lnTo>
                      <a:pt x="1348" y="568"/>
                    </a:lnTo>
                    <a:lnTo>
                      <a:pt x="1346" y="566"/>
                    </a:lnTo>
                    <a:lnTo>
                      <a:pt x="1344" y="565"/>
                    </a:lnTo>
                    <a:lnTo>
                      <a:pt x="1341" y="565"/>
                    </a:lnTo>
                    <a:lnTo>
                      <a:pt x="1340" y="563"/>
                    </a:lnTo>
                    <a:lnTo>
                      <a:pt x="1334" y="515"/>
                    </a:lnTo>
                    <a:lnTo>
                      <a:pt x="1323" y="422"/>
                    </a:lnTo>
                    <a:lnTo>
                      <a:pt x="1312" y="331"/>
                    </a:lnTo>
                    <a:lnTo>
                      <a:pt x="1306" y="290"/>
                    </a:lnTo>
                    <a:lnTo>
                      <a:pt x="1131" y="216"/>
                    </a:lnTo>
                    <a:lnTo>
                      <a:pt x="1133" y="257"/>
                    </a:lnTo>
                    <a:lnTo>
                      <a:pt x="1134" y="349"/>
                    </a:lnTo>
                    <a:lnTo>
                      <a:pt x="1137" y="446"/>
                    </a:lnTo>
                    <a:lnTo>
                      <a:pt x="1139" y="501"/>
                    </a:lnTo>
                    <a:lnTo>
                      <a:pt x="1137" y="500"/>
                    </a:lnTo>
                    <a:lnTo>
                      <a:pt x="1136" y="500"/>
                    </a:lnTo>
                    <a:lnTo>
                      <a:pt x="1134" y="500"/>
                    </a:lnTo>
                    <a:lnTo>
                      <a:pt x="1133" y="500"/>
                    </a:lnTo>
                    <a:lnTo>
                      <a:pt x="1126" y="447"/>
                    </a:lnTo>
                    <a:lnTo>
                      <a:pt x="1112" y="348"/>
                    </a:lnTo>
                    <a:lnTo>
                      <a:pt x="1097" y="251"/>
                    </a:lnTo>
                    <a:lnTo>
                      <a:pt x="1092" y="207"/>
                    </a:lnTo>
                    <a:lnTo>
                      <a:pt x="1086" y="205"/>
                    </a:lnTo>
                    <a:lnTo>
                      <a:pt x="1038" y="183"/>
                    </a:lnTo>
                    <a:lnTo>
                      <a:pt x="1001" y="169"/>
                    </a:lnTo>
                    <a:lnTo>
                      <a:pt x="974" y="159"/>
                    </a:lnTo>
                    <a:lnTo>
                      <a:pt x="956" y="155"/>
                    </a:lnTo>
                    <a:lnTo>
                      <a:pt x="943" y="152"/>
                    </a:lnTo>
                    <a:lnTo>
                      <a:pt x="934" y="152"/>
                    </a:lnTo>
                    <a:lnTo>
                      <a:pt x="930" y="154"/>
                    </a:lnTo>
                    <a:lnTo>
                      <a:pt x="927" y="156"/>
                    </a:lnTo>
                    <a:lnTo>
                      <a:pt x="922" y="176"/>
                    </a:lnTo>
                    <a:lnTo>
                      <a:pt x="920" y="216"/>
                    </a:lnTo>
                    <a:lnTo>
                      <a:pt x="923" y="268"/>
                    </a:lnTo>
                    <a:lnTo>
                      <a:pt x="927" y="327"/>
                    </a:lnTo>
                    <a:lnTo>
                      <a:pt x="933" y="386"/>
                    </a:lnTo>
                    <a:lnTo>
                      <a:pt x="939" y="439"/>
                    </a:lnTo>
                    <a:lnTo>
                      <a:pt x="944" y="477"/>
                    </a:lnTo>
                    <a:lnTo>
                      <a:pt x="950" y="495"/>
                    </a:lnTo>
                    <a:lnTo>
                      <a:pt x="951" y="497"/>
                    </a:lnTo>
                    <a:lnTo>
                      <a:pt x="953" y="498"/>
                    </a:lnTo>
                    <a:lnTo>
                      <a:pt x="956" y="500"/>
                    </a:lnTo>
                    <a:lnTo>
                      <a:pt x="961" y="504"/>
                    </a:lnTo>
                    <a:lnTo>
                      <a:pt x="970" y="507"/>
                    </a:lnTo>
                    <a:lnTo>
                      <a:pt x="983" y="512"/>
                    </a:lnTo>
                    <a:lnTo>
                      <a:pt x="1001" y="519"/>
                    </a:lnTo>
                    <a:lnTo>
                      <a:pt x="1024" y="527"/>
                    </a:lnTo>
                    <a:lnTo>
                      <a:pt x="1053" y="538"/>
                    </a:lnTo>
                    <a:lnTo>
                      <a:pt x="1089" y="549"/>
                    </a:lnTo>
                    <a:lnTo>
                      <a:pt x="1133" y="563"/>
                    </a:lnTo>
                    <a:lnTo>
                      <a:pt x="1187" y="580"/>
                    </a:lnTo>
                    <a:lnTo>
                      <a:pt x="1248" y="600"/>
                    </a:lnTo>
                    <a:lnTo>
                      <a:pt x="1320" y="623"/>
                    </a:lnTo>
                    <a:lnTo>
                      <a:pt x="1402" y="649"/>
                    </a:lnTo>
                    <a:lnTo>
                      <a:pt x="1497" y="678"/>
                    </a:lnTo>
                    <a:lnTo>
                      <a:pt x="1545" y="693"/>
                    </a:lnTo>
                    <a:lnTo>
                      <a:pt x="1595" y="708"/>
                    </a:lnTo>
                    <a:lnTo>
                      <a:pt x="1643" y="722"/>
                    </a:lnTo>
                    <a:lnTo>
                      <a:pt x="1693" y="736"/>
                    </a:lnTo>
                    <a:lnTo>
                      <a:pt x="1741" y="751"/>
                    </a:lnTo>
                    <a:lnTo>
                      <a:pt x="1788" y="765"/>
                    </a:lnTo>
                    <a:lnTo>
                      <a:pt x="1833" y="778"/>
                    </a:lnTo>
                    <a:lnTo>
                      <a:pt x="1877" y="790"/>
                    </a:lnTo>
                    <a:lnTo>
                      <a:pt x="1920" y="803"/>
                    </a:lnTo>
                    <a:lnTo>
                      <a:pt x="1958" y="813"/>
                    </a:lnTo>
                    <a:lnTo>
                      <a:pt x="1994" y="823"/>
                    </a:lnTo>
                    <a:lnTo>
                      <a:pt x="2026" y="831"/>
                    </a:lnTo>
                    <a:lnTo>
                      <a:pt x="2053" y="840"/>
                    </a:lnTo>
                    <a:lnTo>
                      <a:pt x="2077" y="846"/>
                    </a:lnTo>
                    <a:lnTo>
                      <a:pt x="2096" y="850"/>
                    </a:lnTo>
                    <a:lnTo>
                      <a:pt x="2108" y="853"/>
                    </a:lnTo>
                    <a:lnTo>
                      <a:pt x="2125" y="851"/>
                    </a:lnTo>
                    <a:lnTo>
                      <a:pt x="2131" y="834"/>
                    </a:lnTo>
                    <a:lnTo>
                      <a:pt x="2131" y="800"/>
                    </a:lnTo>
                    <a:lnTo>
                      <a:pt x="2125" y="758"/>
                    </a:lnTo>
                    <a:lnTo>
                      <a:pt x="2118" y="708"/>
                    </a:lnTo>
                    <a:lnTo>
                      <a:pt x="2108" y="661"/>
                    </a:lnTo>
                    <a:lnTo>
                      <a:pt x="2099" y="620"/>
                    </a:lnTo>
                    <a:lnTo>
                      <a:pt x="2091" y="590"/>
                    </a:lnTo>
                    <a:lnTo>
                      <a:pt x="2089" y="579"/>
                    </a:lnTo>
                    <a:lnTo>
                      <a:pt x="2083" y="565"/>
                    </a:lnTo>
                    <a:lnTo>
                      <a:pt x="2074" y="552"/>
                    </a:lnTo>
                    <a:lnTo>
                      <a:pt x="2064" y="541"/>
                    </a:lnTo>
                    <a:lnTo>
                      <a:pt x="2055" y="531"/>
                    </a:lnTo>
                    <a:lnTo>
                      <a:pt x="2043" y="524"/>
                    </a:lnTo>
                    <a:lnTo>
                      <a:pt x="2035" y="518"/>
                    </a:lnTo>
                    <a:lnTo>
                      <a:pt x="2028" y="515"/>
                    </a:lnTo>
                    <a:lnTo>
                      <a:pt x="2025" y="514"/>
                    </a:lnTo>
                    <a:lnTo>
                      <a:pt x="2022" y="512"/>
                    </a:lnTo>
                    <a:lnTo>
                      <a:pt x="2012" y="508"/>
                    </a:lnTo>
                    <a:lnTo>
                      <a:pt x="1996" y="501"/>
                    </a:lnTo>
                    <a:lnTo>
                      <a:pt x="1977" y="493"/>
                    </a:lnTo>
                    <a:lnTo>
                      <a:pt x="1950" y="481"/>
                    </a:lnTo>
                    <a:lnTo>
                      <a:pt x="1920" y="468"/>
                    </a:lnTo>
                    <a:lnTo>
                      <a:pt x="1886" y="454"/>
                    </a:lnTo>
                    <a:lnTo>
                      <a:pt x="1848" y="437"/>
                    </a:lnTo>
                    <a:lnTo>
                      <a:pt x="1806" y="419"/>
                    </a:lnTo>
                    <a:lnTo>
                      <a:pt x="1761" y="400"/>
                    </a:lnTo>
                    <a:lnTo>
                      <a:pt x="1714" y="379"/>
                    </a:lnTo>
                    <a:lnTo>
                      <a:pt x="1666" y="359"/>
                    </a:lnTo>
                    <a:lnTo>
                      <a:pt x="1615" y="337"/>
                    </a:lnTo>
                    <a:lnTo>
                      <a:pt x="1562" y="314"/>
                    </a:lnTo>
                    <a:lnTo>
                      <a:pt x="1510" y="291"/>
                    </a:lnTo>
                    <a:lnTo>
                      <a:pt x="1458" y="268"/>
                    </a:lnTo>
                    <a:lnTo>
                      <a:pt x="1404" y="246"/>
                    </a:lnTo>
                    <a:lnTo>
                      <a:pt x="1351" y="223"/>
                    </a:lnTo>
                    <a:lnTo>
                      <a:pt x="1299" y="200"/>
                    </a:lnTo>
                    <a:lnTo>
                      <a:pt x="1248" y="178"/>
                    </a:lnTo>
                    <a:lnTo>
                      <a:pt x="1199" y="158"/>
                    </a:lnTo>
                    <a:lnTo>
                      <a:pt x="1153" y="137"/>
                    </a:lnTo>
                    <a:lnTo>
                      <a:pt x="1107" y="118"/>
                    </a:lnTo>
                    <a:lnTo>
                      <a:pt x="1066" y="100"/>
                    </a:lnTo>
                    <a:lnTo>
                      <a:pt x="1028" y="83"/>
                    </a:lnTo>
                    <a:lnTo>
                      <a:pt x="994" y="68"/>
                    </a:lnTo>
                    <a:lnTo>
                      <a:pt x="964" y="56"/>
                    </a:lnTo>
                    <a:lnTo>
                      <a:pt x="937" y="44"/>
                    </a:lnTo>
                    <a:lnTo>
                      <a:pt x="917" y="36"/>
                    </a:lnTo>
                    <a:lnTo>
                      <a:pt x="902" y="29"/>
                    </a:lnTo>
                    <a:lnTo>
                      <a:pt x="892" y="25"/>
                    </a:lnTo>
                    <a:lnTo>
                      <a:pt x="889" y="23"/>
                    </a:lnTo>
                    <a:lnTo>
                      <a:pt x="866" y="16"/>
                    </a:lnTo>
                    <a:lnTo>
                      <a:pt x="841" y="12"/>
                    </a:lnTo>
                    <a:lnTo>
                      <a:pt x="810" y="8"/>
                    </a:lnTo>
                    <a:lnTo>
                      <a:pt x="775" y="3"/>
                    </a:lnTo>
                    <a:lnTo>
                      <a:pt x="737" y="2"/>
                    </a:lnTo>
                    <a:lnTo>
                      <a:pt x="697" y="0"/>
                    </a:lnTo>
                    <a:lnTo>
                      <a:pt x="656" y="0"/>
                    </a:lnTo>
                    <a:lnTo>
                      <a:pt x="614" y="2"/>
                    </a:lnTo>
                    <a:lnTo>
                      <a:pt x="570" y="3"/>
                    </a:lnTo>
                    <a:lnTo>
                      <a:pt x="526" y="6"/>
                    </a:lnTo>
                    <a:lnTo>
                      <a:pt x="482" y="9"/>
                    </a:lnTo>
                    <a:lnTo>
                      <a:pt x="438" y="13"/>
                    </a:lnTo>
                    <a:lnTo>
                      <a:pt x="397" y="17"/>
                    </a:lnTo>
                    <a:lnTo>
                      <a:pt x="357" y="23"/>
                    </a:lnTo>
                    <a:lnTo>
                      <a:pt x="319" y="29"/>
                    </a:lnTo>
                    <a:lnTo>
                      <a:pt x="285" y="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1" name="Freeform 45"/>
              <p:cNvSpPr>
                <a:spLocks/>
              </p:cNvSpPr>
              <p:nvPr userDrawn="1"/>
            </p:nvSpPr>
            <p:spPr bwMode="auto">
              <a:xfrm>
                <a:off x="-1118" y="2502"/>
                <a:ext cx="34" cy="200"/>
              </a:xfrm>
              <a:custGeom>
                <a:avLst/>
                <a:gdLst>
                  <a:gd name="T0" fmla="*/ 30 w 30"/>
                  <a:gd name="T1" fmla="*/ 75 h 152"/>
                  <a:gd name="T2" fmla="*/ 29 w 30"/>
                  <a:gd name="T3" fmla="*/ 105 h 152"/>
                  <a:gd name="T4" fmla="*/ 26 w 30"/>
                  <a:gd name="T5" fmla="*/ 129 h 152"/>
                  <a:gd name="T6" fmla="*/ 20 w 30"/>
                  <a:gd name="T7" fmla="*/ 146 h 152"/>
                  <a:gd name="T8" fmla="*/ 15 w 30"/>
                  <a:gd name="T9" fmla="*/ 152 h 152"/>
                  <a:gd name="T10" fmla="*/ 9 w 30"/>
                  <a:gd name="T11" fmla="*/ 146 h 152"/>
                  <a:gd name="T12" fmla="*/ 5 w 30"/>
                  <a:gd name="T13" fmla="*/ 129 h 152"/>
                  <a:gd name="T14" fmla="*/ 2 w 30"/>
                  <a:gd name="T15" fmla="*/ 105 h 152"/>
                  <a:gd name="T16" fmla="*/ 0 w 30"/>
                  <a:gd name="T17" fmla="*/ 75 h 152"/>
                  <a:gd name="T18" fmla="*/ 2 w 30"/>
                  <a:gd name="T19" fmla="*/ 45 h 152"/>
                  <a:gd name="T20" fmla="*/ 5 w 30"/>
                  <a:gd name="T21" fmla="*/ 23 h 152"/>
                  <a:gd name="T22" fmla="*/ 9 w 30"/>
                  <a:gd name="T23" fmla="*/ 6 h 152"/>
                  <a:gd name="T24" fmla="*/ 15 w 30"/>
                  <a:gd name="T25" fmla="*/ 0 h 152"/>
                  <a:gd name="T26" fmla="*/ 20 w 30"/>
                  <a:gd name="T27" fmla="*/ 6 h 152"/>
                  <a:gd name="T28" fmla="*/ 26 w 30"/>
                  <a:gd name="T29" fmla="*/ 23 h 152"/>
                  <a:gd name="T30" fmla="*/ 29 w 30"/>
                  <a:gd name="T31" fmla="*/ 45 h 152"/>
                  <a:gd name="T32" fmla="*/ 30 w 30"/>
                  <a:gd name="T33" fmla="*/ 7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152">
                    <a:moveTo>
                      <a:pt x="30" y="75"/>
                    </a:moveTo>
                    <a:lnTo>
                      <a:pt x="29" y="105"/>
                    </a:lnTo>
                    <a:lnTo>
                      <a:pt x="26" y="129"/>
                    </a:lnTo>
                    <a:lnTo>
                      <a:pt x="20" y="146"/>
                    </a:lnTo>
                    <a:lnTo>
                      <a:pt x="15" y="152"/>
                    </a:lnTo>
                    <a:lnTo>
                      <a:pt x="9" y="146"/>
                    </a:lnTo>
                    <a:lnTo>
                      <a:pt x="5" y="129"/>
                    </a:lnTo>
                    <a:lnTo>
                      <a:pt x="2" y="105"/>
                    </a:lnTo>
                    <a:lnTo>
                      <a:pt x="0" y="75"/>
                    </a:lnTo>
                    <a:lnTo>
                      <a:pt x="2" y="45"/>
                    </a:lnTo>
                    <a:lnTo>
                      <a:pt x="5" y="23"/>
                    </a:lnTo>
                    <a:lnTo>
                      <a:pt x="9" y="6"/>
                    </a:lnTo>
                    <a:lnTo>
                      <a:pt x="15" y="0"/>
                    </a:lnTo>
                    <a:lnTo>
                      <a:pt x="20" y="6"/>
                    </a:lnTo>
                    <a:lnTo>
                      <a:pt x="26" y="23"/>
                    </a:lnTo>
                    <a:lnTo>
                      <a:pt x="29" y="45"/>
                    </a:lnTo>
                    <a:lnTo>
                      <a:pt x="30" y="75"/>
                    </a:lnTo>
                    <a:close/>
                  </a:path>
                </a:pathLst>
              </a:custGeom>
              <a:solidFill>
                <a:srgbClr val="A3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2" name="Freeform 46"/>
              <p:cNvSpPr>
                <a:spLocks/>
              </p:cNvSpPr>
              <p:nvPr userDrawn="1"/>
            </p:nvSpPr>
            <p:spPr bwMode="auto">
              <a:xfrm>
                <a:off x="-412" y="2470"/>
                <a:ext cx="23" cy="129"/>
              </a:xfrm>
              <a:custGeom>
                <a:avLst/>
                <a:gdLst>
                  <a:gd name="T0" fmla="*/ 20 w 20"/>
                  <a:gd name="T1" fmla="*/ 49 h 98"/>
                  <a:gd name="T2" fmla="*/ 18 w 20"/>
                  <a:gd name="T3" fmla="*/ 68 h 98"/>
                  <a:gd name="T4" fmla="*/ 17 w 20"/>
                  <a:gd name="T5" fmla="*/ 83 h 98"/>
                  <a:gd name="T6" fmla="*/ 14 w 20"/>
                  <a:gd name="T7" fmla="*/ 93 h 98"/>
                  <a:gd name="T8" fmla="*/ 10 w 20"/>
                  <a:gd name="T9" fmla="*/ 98 h 98"/>
                  <a:gd name="T10" fmla="*/ 5 w 20"/>
                  <a:gd name="T11" fmla="*/ 93 h 98"/>
                  <a:gd name="T12" fmla="*/ 3 w 20"/>
                  <a:gd name="T13" fmla="*/ 83 h 98"/>
                  <a:gd name="T14" fmla="*/ 1 w 20"/>
                  <a:gd name="T15" fmla="*/ 68 h 98"/>
                  <a:gd name="T16" fmla="*/ 0 w 20"/>
                  <a:gd name="T17" fmla="*/ 49 h 98"/>
                  <a:gd name="T18" fmla="*/ 1 w 20"/>
                  <a:gd name="T19" fmla="*/ 30 h 98"/>
                  <a:gd name="T20" fmla="*/ 3 w 20"/>
                  <a:gd name="T21" fmla="*/ 14 h 98"/>
                  <a:gd name="T22" fmla="*/ 5 w 20"/>
                  <a:gd name="T23" fmla="*/ 4 h 98"/>
                  <a:gd name="T24" fmla="*/ 10 w 20"/>
                  <a:gd name="T25" fmla="*/ 0 h 98"/>
                  <a:gd name="T26" fmla="*/ 14 w 20"/>
                  <a:gd name="T27" fmla="*/ 4 h 98"/>
                  <a:gd name="T28" fmla="*/ 17 w 20"/>
                  <a:gd name="T29" fmla="*/ 14 h 98"/>
                  <a:gd name="T30" fmla="*/ 18 w 20"/>
                  <a:gd name="T31" fmla="*/ 30 h 98"/>
                  <a:gd name="T32" fmla="*/ 20 w 20"/>
                  <a:gd name="T33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98">
                    <a:moveTo>
                      <a:pt x="20" y="49"/>
                    </a:moveTo>
                    <a:lnTo>
                      <a:pt x="18" y="68"/>
                    </a:lnTo>
                    <a:lnTo>
                      <a:pt x="17" y="83"/>
                    </a:lnTo>
                    <a:lnTo>
                      <a:pt x="14" y="93"/>
                    </a:lnTo>
                    <a:lnTo>
                      <a:pt x="10" y="98"/>
                    </a:lnTo>
                    <a:lnTo>
                      <a:pt x="5" y="93"/>
                    </a:lnTo>
                    <a:lnTo>
                      <a:pt x="3" y="83"/>
                    </a:lnTo>
                    <a:lnTo>
                      <a:pt x="1" y="68"/>
                    </a:lnTo>
                    <a:lnTo>
                      <a:pt x="0" y="49"/>
                    </a:lnTo>
                    <a:lnTo>
                      <a:pt x="1" y="30"/>
                    </a:lnTo>
                    <a:lnTo>
                      <a:pt x="3" y="14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14" y="4"/>
                    </a:lnTo>
                    <a:lnTo>
                      <a:pt x="17" y="14"/>
                    </a:lnTo>
                    <a:lnTo>
                      <a:pt x="18" y="30"/>
                    </a:ln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A3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3" name="Freeform 47"/>
              <p:cNvSpPr>
                <a:spLocks/>
              </p:cNvSpPr>
              <p:nvPr userDrawn="1"/>
            </p:nvSpPr>
            <p:spPr bwMode="auto">
              <a:xfrm>
                <a:off x="-1436" y="1652"/>
                <a:ext cx="25" cy="403"/>
              </a:xfrm>
              <a:custGeom>
                <a:avLst/>
                <a:gdLst>
                  <a:gd name="T0" fmla="*/ 5 w 22"/>
                  <a:gd name="T1" fmla="*/ 0 h 304"/>
                  <a:gd name="T2" fmla="*/ 22 w 22"/>
                  <a:gd name="T3" fmla="*/ 0 h 304"/>
                  <a:gd name="T4" fmla="*/ 13 w 22"/>
                  <a:gd name="T5" fmla="*/ 304 h 304"/>
                  <a:gd name="T6" fmla="*/ 0 w 22"/>
                  <a:gd name="T7" fmla="*/ 300 h 304"/>
                  <a:gd name="T8" fmla="*/ 5 w 22"/>
                  <a:gd name="T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4">
                    <a:moveTo>
                      <a:pt x="5" y="0"/>
                    </a:moveTo>
                    <a:lnTo>
                      <a:pt x="22" y="0"/>
                    </a:lnTo>
                    <a:lnTo>
                      <a:pt x="13" y="304"/>
                    </a:lnTo>
                    <a:lnTo>
                      <a:pt x="0" y="30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4" name="Freeform 48"/>
              <p:cNvSpPr>
                <a:spLocks/>
              </p:cNvSpPr>
              <p:nvPr userDrawn="1"/>
            </p:nvSpPr>
            <p:spPr bwMode="auto">
              <a:xfrm>
                <a:off x="-1393" y="1657"/>
                <a:ext cx="25" cy="403"/>
              </a:xfrm>
              <a:custGeom>
                <a:avLst/>
                <a:gdLst>
                  <a:gd name="T0" fmla="*/ 4 w 21"/>
                  <a:gd name="T1" fmla="*/ 0 h 305"/>
                  <a:gd name="T2" fmla="*/ 21 w 21"/>
                  <a:gd name="T3" fmla="*/ 0 h 305"/>
                  <a:gd name="T4" fmla="*/ 12 w 21"/>
                  <a:gd name="T5" fmla="*/ 305 h 305"/>
                  <a:gd name="T6" fmla="*/ 0 w 21"/>
                  <a:gd name="T7" fmla="*/ 300 h 305"/>
                  <a:gd name="T8" fmla="*/ 4 w 21"/>
                  <a:gd name="T9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05">
                    <a:moveTo>
                      <a:pt x="4" y="0"/>
                    </a:moveTo>
                    <a:lnTo>
                      <a:pt x="21" y="0"/>
                    </a:lnTo>
                    <a:lnTo>
                      <a:pt x="12" y="305"/>
                    </a:lnTo>
                    <a:lnTo>
                      <a:pt x="0" y="30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5" name="Freeform 49"/>
              <p:cNvSpPr>
                <a:spLocks/>
              </p:cNvSpPr>
              <p:nvPr userDrawn="1"/>
            </p:nvSpPr>
            <p:spPr bwMode="auto">
              <a:xfrm>
                <a:off x="-1436" y="2184"/>
                <a:ext cx="25" cy="402"/>
              </a:xfrm>
              <a:custGeom>
                <a:avLst/>
                <a:gdLst>
                  <a:gd name="T0" fmla="*/ 5 w 22"/>
                  <a:gd name="T1" fmla="*/ 0 h 307"/>
                  <a:gd name="T2" fmla="*/ 22 w 22"/>
                  <a:gd name="T3" fmla="*/ 0 h 307"/>
                  <a:gd name="T4" fmla="*/ 13 w 22"/>
                  <a:gd name="T5" fmla="*/ 307 h 307"/>
                  <a:gd name="T6" fmla="*/ 0 w 22"/>
                  <a:gd name="T7" fmla="*/ 302 h 307"/>
                  <a:gd name="T8" fmla="*/ 5 w 22"/>
                  <a:gd name="T9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7">
                    <a:moveTo>
                      <a:pt x="5" y="0"/>
                    </a:moveTo>
                    <a:lnTo>
                      <a:pt x="22" y="0"/>
                    </a:lnTo>
                    <a:lnTo>
                      <a:pt x="13" y="307"/>
                    </a:lnTo>
                    <a:lnTo>
                      <a:pt x="0" y="30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6" name="Freeform 50"/>
              <p:cNvSpPr>
                <a:spLocks/>
              </p:cNvSpPr>
              <p:nvPr userDrawn="1"/>
            </p:nvSpPr>
            <p:spPr bwMode="auto">
              <a:xfrm>
                <a:off x="-1393" y="2170"/>
                <a:ext cx="25" cy="406"/>
              </a:xfrm>
              <a:custGeom>
                <a:avLst/>
                <a:gdLst>
                  <a:gd name="T0" fmla="*/ 4 w 21"/>
                  <a:gd name="T1" fmla="*/ 0 h 306"/>
                  <a:gd name="T2" fmla="*/ 21 w 21"/>
                  <a:gd name="T3" fmla="*/ 0 h 306"/>
                  <a:gd name="T4" fmla="*/ 12 w 21"/>
                  <a:gd name="T5" fmla="*/ 306 h 306"/>
                  <a:gd name="T6" fmla="*/ 0 w 21"/>
                  <a:gd name="T7" fmla="*/ 302 h 306"/>
                  <a:gd name="T8" fmla="*/ 4 w 21"/>
                  <a:gd name="T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06">
                    <a:moveTo>
                      <a:pt x="4" y="0"/>
                    </a:moveTo>
                    <a:lnTo>
                      <a:pt x="21" y="0"/>
                    </a:lnTo>
                    <a:lnTo>
                      <a:pt x="12" y="306"/>
                    </a:lnTo>
                    <a:lnTo>
                      <a:pt x="0" y="30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7" name="Freeform 51"/>
              <p:cNvSpPr>
                <a:spLocks/>
              </p:cNvSpPr>
              <p:nvPr userDrawn="1"/>
            </p:nvSpPr>
            <p:spPr bwMode="auto">
              <a:xfrm>
                <a:off x="-740" y="1805"/>
                <a:ext cx="16" cy="308"/>
              </a:xfrm>
              <a:custGeom>
                <a:avLst/>
                <a:gdLst>
                  <a:gd name="T0" fmla="*/ 3 w 16"/>
                  <a:gd name="T1" fmla="*/ 0 h 234"/>
                  <a:gd name="T2" fmla="*/ 16 w 16"/>
                  <a:gd name="T3" fmla="*/ 0 h 234"/>
                  <a:gd name="T4" fmla="*/ 10 w 16"/>
                  <a:gd name="T5" fmla="*/ 234 h 234"/>
                  <a:gd name="T6" fmla="*/ 0 w 16"/>
                  <a:gd name="T7" fmla="*/ 231 h 234"/>
                  <a:gd name="T8" fmla="*/ 3 w 16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34">
                    <a:moveTo>
                      <a:pt x="3" y="0"/>
                    </a:moveTo>
                    <a:lnTo>
                      <a:pt x="16" y="0"/>
                    </a:lnTo>
                    <a:lnTo>
                      <a:pt x="10" y="234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8" name="Freeform 52"/>
              <p:cNvSpPr>
                <a:spLocks/>
              </p:cNvSpPr>
              <p:nvPr userDrawn="1"/>
            </p:nvSpPr>
            <p:spPr bwMode="auto">
              <a:xfrm>
                <a:off x="-710" y="1810"/>
                <a:ext cx="16" cy="310"/>
              </a:xfrm>
              <a:custGeom>
                <a:avLst/>
                <a:gdLst>
                  <a:gd name="T0" fmla="*/ 3 w 14"/>
                  <a:gd name="T1" fmla="*/ 0 h 235"/>
                  <a:gd name="T2" fmla="*/ 14 w 14"/>
                  <a:gd name="T3" fmla="*/ 0 h 235"/>
                  <a:gd name="T4" fmla="*/ 9 w 14"/>
                  <a:gd name="T5" fmla="*/ 235 h 235"/>
                  <a:gd name="T6" fmla="*/ 0 w 14"/>
                  <a:gd name="T7" fmla="*/ 231 h 235"/>
                  <a:gd name="T8" fmla="*/ 3 w 14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35">
                    <a:moveTo>
                      <a:pt x="3" y="0"/>
                    </a:moveTo>
                    <a:lnTo>
                      <a:pt x="14" y="0"/>
                    </a:lnTo>
                    <a:lnTo>
                      <a:pt x="9" y="235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49" name="Freeform 53"/>
              <p:cNvSpPr>
                <a:spLocks/>
              </p:cNvSpPr>
              <p:nvPr userDrawn="1"/>
            </p:nvSpPr>
            <p:spPr bwMode="auto">
              <a:xfrm>
                <a:off x="-740" y="2213"/>
                <a:ext cx="16" cy="307"/>
              </a:xfrm>
              <a:custGeom>
                <a:avLst/>
                <a:gdLst>
                  <a:gd name="T0" fmla="*/ 3 w 16"/>
                  <a:gd name="T1" fmla="*/ 0 h 234"/>
                  <a:gd name="T2" fmla="*/ 16 w 16"/>
                  <a:gd name="T3" fmla="*/ 0 h 234"/>
                  <a:gd name="T4" fmla="*/ 10 w 16"/>
                  <a:gd name="T5" fmla="*/ 234 h 234"/>
                  <a:gd name="T6" fmla="*/ 0 w 16"/>
                  <a:gd name="T7" fmla="*/ 231 h 234"/>
                  <a:gd name="T8" fmla="*/ 3 w 16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34">
                    <a:moveTo>
                      <a:pt x="3" y="0"/>
                    </a:moveTo>
                    <a:lnTo>
                      <a:pt x="16" y="0"/>
                    </a:lnTo>
                    <a:lnTo>
                      <a:pt x="10" y="234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0" name="Freeform 54"/>
              <p:cNvSpPr>
                <a:spLocks/>
              </p:cNvSpPr>
              <p:nvPr userDrawn="1"/>
            </p:nvSpPr>
            <p:spPr bwMode="auto">
              <a:xfrm>
                <a:off x="-710" y="2202"/>
                <a:ext cx="16" cy="310"/>
              </a:xfrm>
              <a:custGeom>
                <a:avLst/>
                <a:gdLst>
                  <a:gd name="T0" fmla="*/ 3 w 14"/>
                  <a:gd name="T1" fmla="*/ 0 h 235"/>
                  <a:gd name="T2" fmla="*/ 14 w 14"/>
                  <a:gd name="T3" fmla="*/ 0 h 235"/>
                  <a:gd name="T4" fmla="*/ 9 w 14"/>
                  <a:gd name="T5" fmla="*/ 235 h 235"/>
                  <a:gd name="T6" fmla="*/ 0 w 14"/>
                  <a:gd name="T7" fmla="*/ 231 h 235"/>
                  <a:gd name="T8" fmla="*/ 3 w 14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35">
                    <a:moveTo>
                      <a:pt x="3" y="0"/>
                    </a:moveTo>
                    <a:lnTo>
                      <a:pt x="14" y="0"/>
                    </a:lnTo>
                    <a:lnTo>
                      <a:pt x="9" y="235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1" name="Freeform 55"/>
              <p:cNvSpPr>
                <a:spLocks/>
              </p:cNvSpPr>
              <p:nvPr userDrawn="1"/>
            </p:nvSpPr>
            <p:spPr bwMode="auto">
              <a:xfrm>
                <a:off x="-1764" y="2402"/>
                <a:ext cx="85" cy="100"/>
              </a:xfrm>
              <a:custGeom>
                <a:avLst/>
                <a:gdLst>
                  <a:gd name="T0" fmla="*/ 74 w 74"/>
                  <a:gd name="T1" fmla="*/ 39 h 77"/>
                  <a:gd name="T2" fmla="*/ 71 w 74"/>
                  <a:gd name="T3" fmla="*/ 54 h 77"/>
                  <a:gd name="T4" fmla="*/ 62 w 74"/>
                  <a:gd name="T5" fmla="*/ 65 h 77"/>
                  <a:gd name="T6" fmla="*/ 51 w 74"/>
                  <a:gd name="T7" fmla="*/ 74 h 77"/>
                  <a:gd name="T8" fmla="*/ 37 w 74"/>
                  <a:gd name="T9" fmla="*/ 77 h 77"/>
                  <a:gd name="T10" fmla="*/ 23 w 74"/>
                  <a:gd name="T11" fmla="*/ 74 h 77"/>
                  <a:gd name="T12" fmla="*/ 11 w 74"/>
                  <a:gd name="T13" fmla="*/ 65 h 77"/>
                  <a:gd name="T14" fmla="*/ 3 w 74"/>
                  <a:gd name="T15" fmla="*/ 54 h 77"/>
                  <a:gd name="T16" fmla="*/ 0 w 74"/>
                  <a:gd name="T17" fmla="*/ 39 h 77"/>
                  <a:gd name="T18" fmla="*/ 3 w 74"/>
                  <a:gd name="T19" fmla="*/ 23 h 77"/>
                  <a:gd name="T20" fmla="*/ 11 w 74"/>
                  <a:gd name="T21" fmla="*/ 12 h 77"/>
                  <a:gd name="T22" fmla="*/ 23 w 74"/>
                  <a:gd name="T23" fmla="*/ 3 h 77"/>
                  <a:gd name="T24" fmla="*/ 37 w 74"/>
                  <a:gd name="T25" fmla="*/ 0 h 77"/>
                  <a:gd name="T26" fmla="*/ 51 w 74"/>
                  <a:gd name="T27" fmla="*/ 3 h 77"/>
                  <a:gd name="T28" fmla="*/ 62 w 74"/>
                  <a:gd name="T29" fmla="*/ 12 h 77"/>
                  <a:gd name="T30" fmla="*/ 71 w 74"/>
                  <a:gd name="T31" fmla="*/ 23 h 77"/>
                  <a:gd name="T32" fmla="*/ 74 w 74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77">
                    <a:moveTo>
                      <a:pt x="74" y="39"/>
                    </a:moveTo>
                    <a:lnTo>
                      <a:pt x="71" y="54"/>
                    </a:lnTo>
                    <a:lnTo>
                      <a:pt x="62" y="65"/>
                    </a:lnTo>
                    <a:lnTo>
                      <a:pt x="51" y="74"/>
                    </a:lnTo>
                    <a:lnTo>
                      <a:pt x="37" y="77"/>
                    </a:lnTo>
                    <a:lnTo>
                      <a:pt x="23" y="74"/>
                    </a:lnTo>
                    <a:lnTo>
                      <a:pt x="11" y="65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7" y="0"/>
                    </a:lnTo>
                    <a:lnTo>
                      <a:pt x="51" y="3"/>
                    </a:lnTo>
                    <a:lnTo>
                      <a:pt x="62" y="12"/>
                    </a:lnTo>
                    <a:lnTo>
                      <a:pt x="71" y="23"/>
                    </a:lnTo>
                    <a:lnTo>
                      <a:pt x="74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2" name="Freeform 56"/>
              <p:cNvSpPr>
                <a:spLocks/>
              </p:cNvSpPr>
              <p:nvPr userDrawn="1"/>
            </p:nvSpPr>
            <p:spPr bwMode="auto">
              <a:xfrm>
                <a:off x="-1654" y="2402"/>
                <a:ext cx="87" cy="100"/>
              </a:xfrm>
              <a:custGeom>
                <a:avLst/>
                <a:gdLst>
                  <a:gd name="T0" fmla="*/ 77 w 77"/>
                  <a:gd name="T1" fmla="*/ 39 h 77"/>
                  <a:gd name="T2" fmla="*/ 74 w 77"/>
                  <a:gd name="T3" fmla="*/ 54 h 77"/>
                  <a:gd name="T4" fmla="*/ 65 w 77"/>
                  <a:gd name="T5" fmla="*/ 65 h 77"/>
                  <a:gd name="T6" fmla="*/ 54 w 77"/>
                  <a:gd name="T7" fmla="*/ 74 h 77"/>
                  <a:gd name="T8" fmla="*/ 38 w 77"/>
                  <a:gd name="T9" fmla="*/ 77 h 77"/>
                  <a:gd name="T10" fmla="*/ 23 w 77"/>
                  <a:gd name="T11" fmla="*/ 74 h 77"/>
                  <a:gd name="T12" fmla="*/ 11 w 77"/>
                  <a:gd name="T13" fmla="*/ 65 h 77"/>
                  <a:gd name="T14" fmla="*/ 3 w 77"/>
                  <a:gd name="T15" fmla="*/ 54 h 77"/>
                  <a:gd name="T16" fmla="*/ 0 w 77"/>
                  <a:gd name="T17" fmla="*/ 39 h 77"/>
                  <a:gd name="T18" fmla="*/ 3 w 77"/>
                  <a:gd name="T19" fmla="*/ 23 h 77"/>
                  <a:gd name="T20" fmla="*/ 11 w 77"/>
                  <a:gd name="T21" fmla="*/ 12 h 77"/>
                  <a:gd name="T22" fmla="*/ 23 w 77"/>
                  <a:gd name="T23" fmla="*/ 3 h 77"/>
                  <a:gd name="T24" fmla="*/ 38 w 77"/>
                  <a:gd name="T25" fmla="*/ 0 h 77"/>
                  <a:gd name="T26" fmla="*/ 54 w 77"/>
                  <a:gd name="T27" fmla="*/ 3 h 77"/>
                  <a:gd name="T28" fmla="*/ 65 w 77"/>
                  <a:gd name="T29" fmla="*/ 12 h 77"/>
                  <a:gd name="T30" fmla="*/ 74 w 77"/>
                  <a:gd name="T31" fmla="*/ 23 h 77"/>
                  <a:gd name="T32" fmla="*/ 77 w 77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" h="77">
                    <a:moveTo>
                      <a:pt x="77" y="39"/>
                    </a:moveTo>
                    <a:lnTo>
                      <a:pt x="74" y="54"/>
                    </a:lnTo>
                    <a:lnTo>
                      <a:pt x="65" y="65"/>
                    </a:lnTo>
                    <a:lnTo>
                      <a:pt x="54" y="74"/>
                    </a:lnTo>
                    <a:lnTo>
                      <a:pt x="38" y="77"/>
                    </a:lnTo>
                    <a:lnTo>
                      <a:pt x="23" y="74"/>
                    </a:lnTo>
                    <a:lnTo>
                      <a:pt x="11" y="65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8" y="0"/>
                    </a:lnTo>
                    <a:lnTo>
                      <a:pt x="54" y="3"/>
                    </a:lnTo>
                    <a:lnTo>
                      <a:pt x="65" y="12"/>
                    </a:lnTo>
                    <a:lnTo>
                      <a:pt x="74" y="23"/>
                    </a:lnTo>
                    <a:lnTo>
                      <a:pt x="77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3" name="Freeform 57"/>
              <p:cNvSpPr>
                <a:spLocks/>
              </p:cNvSpPr>
              <p:nvPr userDrawn="1"/>
            </p:nvSpPr>
            <p:spPr bwMode="auto">
              <a:xfrm>
                <a:off x="-2497" y="2384"/>
                <a:ext cx="87" cy="102"/>
              </a:xfrm>
              <a:custGeom>
                <a:avLst/>
                <a:gdLst>
                  <a:gd name="T0" fmla="*/ 77 w 77"/>
                  <a:gd name="T1" fmla="*/ 39 h 77"/>
                  <a:gd name="T2" fmla="*/ 74 w 77"/>
                  <a:gd name="T3" fmla="*/ 54 h 77"/>
                  <a:gd name="T4" fmla="*/ 65 w 77"/>
                  <a:gd name="T5" fmla="*/ 66 h 77"/>
                  <a:gd name="T6" fmla="*/ 54 w 77"/>
                  <a:gd name="T7" fmla="*/ 74 h 77"/>
                  <a:gd name="T8" fmla="*/ 38 w 77"/>
                  <a:gd name="T9" fmla="*/ 77 h 77"/>
                  <a:gd name="T10" fmla="*/ 23 w 77"/>
                  <a:gd name="T11" fmla="*/ 74 h 77"/>
                  <a:gd name="T12" fmla="*/ 11 w 77"/>
                  <a:gd name="T13" fmla="*/ 66 h 77"/>
                  <a:gd name="T14" fmla="*/ 3 w 77"/>
                  <a:gd name="T15" fmla="*/ 54 h 77"/>
                  <a:gd name="T16" fmla="*/ 0 w 77"/>
                  <a:gd name="T17" fmla="*/ 39 h 77"/>
                  <a:gd name="T18" fmla="*/ 3 w 77"/>
                  <a:gd name="T19" fmla="*/ 23 h 77"/>
                  <a:gd name="T20" fmla="*/ 11 w 77"/>
                  <a:gd name="T21" fmla="*/ 12 h 77"/>
                  <a:gd name="T22" fmla="*/ 23 w 77"/>
                  <a:gd name="T23" fmla="*/ 3 h 77"/>
                  <a:gd name="T24" fmla="*/ 38 w 77"/>
                  <a:gd name="T25" fmla="*/ 0 h 77"/>
                  <a:gd name="T26" fmla="*/ 54 w 77"/>
                  <a:gd name="T27" fmla="*/ 3 h 77"/>
                  <a:gd name="T28" fmla="*/ 65 w 77"/>
                  <a:gd name="T29" fmla="*/ 12 h 77"/>
                  <a:gd name="T30" fmla="*/ 74 w 77"/>
                  <a:gd name="T31" fmla="*/ 23 h 77"/>
                  <a:gd name="T32" fmla="*/ 77 w 77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" h="77">
                    <a:moveTo>
                      <a:pt x="77" y="39"/>
                    </a:moveTo>
                    <a:lnTo>
                      <a:pt x="74" y="54"/>
                    </a:lnTo>
                    <a:lnTo>
                      <a:pt x="65" y="66"/>
                    </a:lnTo>
                    <a:lnTo>
                      <a:pt x="54" y="74"/>
                    </a:lnTo>
                    <a:lnTo>
                      <a:pt x="38" y="77"/>
                    </a:lnTo>
                    <a:lnTo>
                      <a:pt x="23" y="74"/>
                    </a:lnTo>
                    <a:lnTo>
                      <a:pt x="11" y="66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8" y="0"/>
                    </a:lnTo>
                    <a:lnTo>
                      <a:pt x="54" y="3"/>
                    </a:lnTo>
                    <a:lnTo>
                      <a:pt x="65" y="12"/>
                    </a:lnTo>
                    <a:lnTo>
                      <a:pt x="74" y="23"/>
                    </a:lnTo>
                    <a:lnTo>
                      <a:pt x="77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4" name="Freeform 58"/>
              <p:cNvSpPr>
                <a:spLocks/>
              </p:cNvSpPr>
              <p:nvPr userDrawn="1"/>
            </p:nvSpPr>
            <p:spPr bwMode="auto">
              <a:xfrm>
                <a:off x="-2387" y="2384"/>
                <a:ext cx="89" cy="102"/>
              </a:xfrm>
              <a:custGeom>
                <a:avLst/>
                <a:gdLst>
                  <a:gd name="T0" fmla="*/ 76 w 76"/>
                  <a:gd name="T1" fmla="*/ 39 h 77"/>
                  <a:gd name="T2" fmla="*/ 74 w 76"/>
                  <a:gd name="T3" fmla="*/ 54 h 77"/>
                  <a:gd name="T4" fmla="*/ 65 w 76"/>
                  <a:gd name="T5" fmla="*/ 66 h 77"/>
                  <a:gd name="T6" fmla="*/ 54 w 76"/>
                  <a:gd name="T7" fmla="*/ 74 h 77"/>
                  <a:gd name="T8" fmla="*/ 38 w 76"/>
                  <a:gd name="T9" fmla="*/ 77 h 77"/>
                  <a:gd name="T10" fmla="*/ 23 w 76"/>
                  <a:gd name="T11" fmla="*/ 74 h 77"/>
                  <a:gd name="T12" fmla="*/ 11 w 76"/>
                  <a:gd name="T13" fmla="*/ 66 h 77"/>
                  <a:gd name="T14" fmla="*/ 3 w 76"/>
                  <a:gd name="T15" fmla="*/ 54 h 77"/>
                  <a:gd name="T16" fmla="*/ 0 w 76"/>
                  <a:gd name="T17" fmla="*/ 39 h 77"/>
                  <a:gd name="T18" fmla="*/ 3 w 76"/>
                  <a:gd name="T19" fmla="*/ 23 h 77"/>
                  <a:gd name="T20" fmla="*/ 11 w 76"/>
                  <a:gd name="T21" fmla="*/ 12 h 77"/>
                  <a:gd name="T22" fmla="*/ 23 w 76"/>
                  <a:gd name="T23" fmla="*/ 3 h 77"/>
                  <a:gd name="T24" fmla="*/ 38 w 76"/>
                  <a:gd name="T25" fmla="*/ 0 h 77"/>
                  <a:gd name="T26" fmla="*/ 54 w 76"/>
                  <a:gd name="T27" fmla="*/ 3 h 77"/>
                  <a:gd name="T28" fmla="*/ 65 w 76"/>
                  <a:gd name="T29" fmla="*/ 12 h 77"/>
                  <a:gd name="T30" fmla="*/ 74 w 76"/>
                  <a:gd name="T31" fmla="*/ 23 h 77"/>
                  <a:gd name="T32" fmla="*/ 76 w 76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6" h="77">
                    <a:moveTo>
                      <a:pt x="76" y="39"/>
                    </a:moveTo>
                    <a:lnTo>
                      <a:pt x="74" y="54"/>
                    </a:lnTo>
                    <a:lnTo>
                      <a:pt x="65" y="66"/>
                    </a:lnTo>
                    <a:lnTo>
                      <a:pt x="54" y="74"/>
                    </a:lnTo>
                    <a:lnTo>
                      <a:pt x="38" y="77"/>
                    </a:lnTo>
                    <a:lnTo>
                      <a:pt x="23" y="74"/>
                    </a:lnTo>
                    <a:lnTo>
                      <a:pt x="11" y="66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8" y="0"/>
                    </a:lnTo>
                    <a:lnTo>
                      <a:pt x="54" y="3"/>
                    </a:lnTo>
                    <a:lnTo>
                      <a:pt x="65" y="12"/>
                    </a:lnTo>
                    <a:lnTo>
                      <a:pt x="74" y="23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5" name="Freeform 59"/>
              <p:cNvSpPr>
                <a:spLocks/>
              </p:cNvSpPr>
              <p:nvPr userDrawn="1"/>
            </p:nvSpPr>
            <p:spPr bwMode="auto">
              <a:xfrm>
                <a:off x="-1716" y="2547"/>
                <a:ext cx="37" cy="207"/>
              </a:xfrm>
              <a:custGeom>
                <a:avLst/>
                <a:gdLst>
                  <a:gd name="T0" fmla="*/ 33 w 33"/>
                  <a:gd name="T1" fmla="*/ 4 h 159"/>
                  <a:gd name="T2" fmla="*/ 33 w 33"/>
                  <a:gd name="T3" fmla="*/ 159 h 159"/>
                  <a:gd name="T4" fmla="*/ 0 w 33"/>
                  <a:gd name="T5" fmla="*/ 154 h 159"/>
                  <a:gd name="T6" fmla="*/ 0 w 33"/>
                  <a:gd name="T7" fmla="*/ 0 h 159"/>
                  <a:gd name="T8" fmla="*/ 33 w 33"/>
                  <a:gd name="T9" fmla="*/ 4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59">
                    <a:moveTo>
                      <a:pt x="33" y="4"/>
                    </a:moveTo>
                    <a:lnTo>
                      <a:pt x="33" y="159"/>
                    </a:lnTo>
                    <a:lnTo>
                      <a:pt x="0" y="154"/>
                    </a:lnTo>
                    <a:lnTo>
                      <a:pt x="0" y="0"/>
                    </a:lnTo>
                    <a:lnTo>
                      <a:pt x="33" y="4"/>
                    </a:lnTo>
                    <a:close/>
                  </a:path>
                </a:pathLst>
              </a:custGeom>
              <a:solidFill>
                <a:srgbClr val="82D1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6" name="Freeform 60"/>
              <p:cNvSpPr>
                <a:spLocks/>
              </p:cNvSpPr>
              <p:nvPr userDrawn="1"/>
            </p:nvSpPr>
            <p:spPr bwMode="auto">
              <a:xfrm>
                <a:off x="-1959" y="1697"/>
                <a:ext cx="397" cy="402"/>
              </a:xfrm>
              <a:custGeom>
                <a:avLst/>
                <a:gdLst>
                  <a:gd name="T0" fmla="*/ 303 w 346"/>
                  <a:gd name="T1" fmla="*/ 0 h 306"/>
                  <a:gd name="T2" fmla="*/ 303 w 346"/>
                  <a:gd name="T3" fmla="*/ 29 h 306"/>
                  <a:gd name="T4" fmla="*/ 303 w 346"/>
                  <a:gd name="T5" fmla="*/ 99 h 306"/>
                  <a:gd name="T6" fmla="*/ 299 w 346"/>
                  <a:gd name="T7" fmla="*/ 173 h 306"/>
                  <a:gd name="T8" fmla="*/ 291 w 346"/>
                  <a:gd name="T9" fmla="*/ 219 h 306"/>
                  <a:gd name="T10" fmla="*/ 285 w 346"/>
                  <a:gd name="T11" fmla="*/ 225 h 306"/>
                  <a:gd name="T12" fmla="*/ 274 w 346"/>
                  <a:gd name="T13" fmla="*/ 229 h 306"/>
                  <a:gd name="T14" fmla="*/ 258 w 346"/>
                  <a:gd name="T15" fmla="*/ 234 h 306"/>
                  <a:gd name="T16" fmla="*/ 238 w 346"/>
                  <a:gd name="T17" fmla="*/ 238 h 306"/>
                  <a:gd name="T18" fmla="*/ 215 w 346"/>
                  <a:gd name="T19" fmla="*/ 241 h 306"/>
                  <a:gd name="T20" fmla="*/ 191 w 346"/>
                  <a:gd name="T21" fmla="*/ 244 h 306"/>
                  <a:gd name="T22" fmla="*/ 166 w 346"/>
                  <a:gd name="T23" fmla="*/ 245 h 306"/>
                  <a:gd name="T24" fmla="*/ 139 w 346"/>
                  <a:gd name="T25" fmla="*/ 248 h 306"/>
                  <a:gd name="T26" fmla="*/ 113 w 346"/>
                  <a:gd name="T27" fmla="*/ 249 h 306"/>
                  <a:gd name="T28" fmla="*/ 88 w 346"/>
                  <a:gd name="T29" fmla="*/ 251 h 306"/>
                  <a:gd name="T30" fmla="*/ 64 w 346"/>
                  <a:gd name="T31" fmla="*/ 252 h 306"/>
                  <a:gd name="T32" fmla="*/ 42 w 346"/>
                  <a:gd name="T33" fmla="*/ 252 h 306"/>
                  <a:gd name="T34" fmla="*/ 25 w 346"/>
                  <a:gd name="T35" fmla="*/ 253 h 306"/>
                  <a:gd name="T36" fmla="*/ 11 w 346"/>
                  <a:gd name="T37" fmla="*/ 253 h 306"/>
                  <a:gd name="T38" fmla="*/ 3 w 346"/>
                  <a:gd name="T39" fmla="*/ 253 h 306"/>
                  <a:gd name="T40" fmla="*/ 0 w 346"/>
                  <a:gd name="T41" fmla="*/ 253 h 306"/>
                  <a:gd name="T42" fmla="*/ 0 w 346"/>
                  <a:gd name="T43" fmla="*/ 305 h 306"/>
                  <a:gd name="T44" fmla="*/ 3 w 346"/>
                  <a:gd name="T45" fmla="*/ 305 h 306"/>
                  <a:gd name="T46" fmla="*/ 13 w 346"/>
                  <a:gd name="T47" fmla="*/ 305 h 306"/>
                  <a:gd name="T48" fmla="*/ 28 w 346"/>
                  <a:gd name="T49" fmla="*/ 305 h 306"/>
                  <a:gd name="T50" fmla="*/ 47 w 346"/>
                  <a:gd name="T51" fmla="*/ 306 h 306"/>
                  <a:gd name="T52" fmla="*/ 69 w 346"/>
                  <a:gd name="T53" fmla="*/ 306 h 306"/>
                  <a:gd name="T54" fmla="*/ 96 w 346"/>
                  <a:gd name="T55" fmla="*/ 306 h 306"/>
                  <a:gd name="T56" fmla="*/ 123 w 346"/>
                  <a:gd name="T57" fmla="*/ 306 h 306"/>
                  <a:gd name="T58" fmla="*/ 152 w 346"/>
                  <a:gd name="T59" fmla="*/ 306 h 306"/>
                  <a:gd name="T60" fmla="*/ 181 w 346"/>
                  <a:gd name="T61" fmla="*/ 306 h 306"/>
                  <a:gd name="T62" fmla="*/ 210 w 346"/>
                  <a:gd name="T63" fmla="*/ 306 h 306"/>
                  <a:gd name="T64" fmla="*/ 237 w 346"/>
                  <a:gd name="T65" fmla="*/ 306 h 306"/>
                  <a:gd name="T66" fmla="*/ 261 w 346"/>
                  <a:gd name="T67" fmla="*/ 305 h 306"/>
                  <a:gd name="T68" fmla="*/ 283 w 346"/>
                  <a:gd name="T69" fmla="*/ 303 h 306"/>
                  <a:gd name="T70" fmla="*/ 300 w 346"/>
                  <a:gd name="T71" fmla="*/ 302 h 306"/>
                  <a:gd name="T72" fmla="*/ 313 w 346"/>
                  <a:gd name="T73" fmla="*/ 299 h 306"/>
                  <a:gd name="T74" fmla="*/ 320 w 346"/>
                  <a:gd name="T75" fmla="*/ 296 h 306"/>
                  <a:gd name="T76" fmla="*/ 333 w 346"/>
                  <a:gd name="T77" fmla="*/ 244 h 306"/>
                  <a:gd name="T78" fmla="*/ 342 w 346"/>
                  <a:gd name="T79" fmla="*/ 146 h 306"/>
                  <a:gd name="T80" fmla="*/ 344 w 346"/>
                  <a:gd name="T81" fmla="*/ 51 h 306"/>
                  <a:gd name="T82" fmla="*/ 346 w 346"/>
                  <a:gd name="T83" fmla="*/ 8 h 306"/>
                  <a:gd name="T84" fmla="*/ 303 w 346"/>
                  <a:gd name="T85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46" h="306">
                    <a:moveTo>
                      <a:pt x="303" y="0"/>
                    </a:moveTo>
                    <a:lnTo>
                      <a:pt x="303" y="29"/>
                    </a:lnTo>
                    <a:lnTo>
                      <a:pt x="303" y="99"/>
                    </a:lnTo>
                    <a:lnTo>
                      <a:pt x="299" y="173"/>
                    </a:lnTo>
                    <a:lnTo>
                      <a:pt x="291" y="219"/>
                    </a:lnTo>
                    <a:lnTo>
                      <a:pt x="285" y="225"/>
                    </a:lnTo>
                    <a:lnTo>
                      <a:pt x="274" y="229"/>
                    </a:lnTo>
                    <a:lnTo>
                      <a:pt x="258" y="234"/>
                    </a:lnTo>
                    <a:lnTo>
                      <a:pt x="238" y="238"/>
                    </a:lnTo>
                    <a:lnTo>
                      <a:pt x="215" y="241"/>
                    </a:lnTo>
                    <a:lnTo>
                      <a:pt x="191" y="244"/>
                    </a:lnTo>
                    <a:lnTo>
                      <a:pt x="166" y="245"/>
                    </a:lnTo>
                    <a:lnTo>
                      <a:pt x="139" y="248"/>
                    </a:lnTo>
                    <a:lnTo>
                      <a:pt x="113" y="249"/>
                    </a:lnTo>
                    <a:lnTo>
                      <a:pt x="88" y="251"/>
                    </a:lnTo>
                    <a:lnTo>
                      <a:pt x="64" y="252"/>
                    </a:lnTo>
                    <a:lnTo>
                      <a:pt x="42" y="252"/>
                    </a:lnTo>
                    <a:lnTo>
                      <a:pt x="25" y="253"/>
                    </a:lnTo>
                    <a:lnTo>
                      <a:pt x="11" y="253"/>
                    </a:lnTo>
                    <a:lnTo>
                      <a:pt x="3" y="253"/>
                    </a:lnTo>
                    <a:lnTo>
                      <a:pt x="0" y="253"/>
                    </a:lnTo>
                    <a:lnTo>
                      <a:pt x="0" y="305"/>
                    </a:lnTo>
                    <a:lnTo>
                      <a:pt x="3" y="305"/>
                    </a:lnTo>
                    <a:lnTo>
                      <a:pt x="13" y="305"/>
                    </a:lnTo>
                    <a:lnTo>
                      <a:pt x="28" y="305"/>
                    </a:lnTo>
                    <a:lnTo>
                      <a:pt x="47" y="306"/>
                    </a:lnTo>
                    <a:lnTo>
                      <a:pt x="69" y="306"/>
                    </a:lnTo>
                    <a:lnTo>
                      <a:pt x="96" y="306"/>
                    </a:lnTo>
                    <a:lnTo>
                      <a:pt x="123" y="306"/>
                    </a:lnTo>
                    <a:lnTo>
                      <a:pt x="152" y="306"/>
                    </a:lnTo>
                    <a:lnTo>
                      <a:pt x="181" y="306"/>
                    </a:lnTo>
                    <a:lnTo>
                      <a:pt x="210" y="306"/>
                    </a:lnTo>
                    <a:lnTo>
                      <a:pt x="237" y="306"/>
                    </a:lnTo>
                    <a:lnTo>
                      <a:pt x="261" y="305"/>
                    </a:lnTo>
                    <a:lnTo>
                      <a:pt x="283" y="303"/>
                    </a:lnTo>
                    <a:lnTo>
                      <a:pt x="300" y="302"/>
                    </a:lnTo>
                    <a:lnTo>
                      <a:pt x="313" y="299"/>
                    </a:lnTo>
                    <a:lnTo>
                      <a:pt x="320" y="296"/>
                    </a:lnTo>
                    <a:lnTo>
                      <a:pt x="333" y="244"/>
                    </a:lnTo>
                    <a:lnTo>
                      <a:pt x="342" y="146"/>
                    </a:lnTo>
                    <a:lnTo>
                      <a:pt x="344" y="51"/>
                    </a:lnTo>
                    <a:lnTo>
                      <a:pt x="346" y="8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7" name="Freeform 61"/>
              <p:cNvSpPr>
                <a:spLocks/>
              </p:cNvSpPr>
              <p:nvPr userDrawn="1"/>
            </p:nvSpPr>
            <p:spPr bwMode="auto">
              <a:xfrm>
                <a:off x="-1963" y="568"/>
                <a:ext cx="318" cy="395"/>
              </a:xfrm>
              <a:custGeom>
                <a:avLst/>
                <a:gdLst>
                  <a:gd name="T0" fmla="*/ 278 w 278"/>
                  <a:gd name="T1" fmla="*/ 0 h 301"/>
                  <a:gd name="T2" fmla="*/ 211 w 278"/>
                  <a:gd name="T3" fmla="*/ 43 h 301"/>
                  <a:gd name="T4" fmla="*/ 211 w 278"/>
                  <a:gd name="T5" fmla="*/ 68 h 301"/>
                  <a:gd name="T6" fmla="*/ 208 w 278"/>
                  <a:gd name="T7" fmla="*/ 126 h 301"/>
                  <a:gd name="T8" fmla="*/ 200 w 278"/>
                  <a:gd name="T9" fmla="*/ 189 h 301"/>
                  <a:gd name="T10" fmla="*/ 183 w 278"/>
                  <a:gd name="T11" fmla="*/ 228 h 301"/>
                  <a:gd name="T12" fmla="*/ 167 w 278"/>
                  <a:gd name="T13" fmla="*/ 237 h 301"/>
                  <a:gd name="T14" fmla="*/ 144 w 278"/>
                  <a:gd name="T15" fmla="*/ 244 h 301"/>
                  <a:gd name="T16" fmla="*/ 119 w 278"/>
                  <a:gd name="T17" fmla="*/ 250 h 301"/>
                  <a:gd name="T18" fmla="*/ 90 w 278"/>
                  <a:gd name="T19" fmla="*/ 253 h 301"/>
                  <a:gd name="T20" fmla="*/ 65 w 278"/>
                  <a:gd name="T21" fmla="*/ 255 h 301"/>
                  <a:gd name="T22" fmla="*/ 42 w 278"/>
                  <a:gd name="T23" fmla="*/ 257 h 301"/>
                  <a:gd name="T24" fmla="*/ 27 w 278"/>
                  <a:gd name="T25" fmla="*/ 258 h 301"/>
                  <a:gd name="T26" fmla="*/ 21 w 278"/>
                  <a:gd name="T27" fmla="*/ 258 h 301"/>
                  <a:gd name="T28" fmla="*/ 0 w 278"/>
                  <a:gd name="T29" fmla="*/ 301 h 301"/>
                  <a:gd name="T30" fmla="*/ 8 w 278"/>
                  <a:gd name="T31" fmla="*/ 301 h 301"/>
                  <a:gd name="T32" fmla="*/ 29 w 278"/>
                  <a:gd name="T33" fmla="*/ 299 h 301"/>
                  <a:gd name="T34" fmla="*/ 61 w 278"/>
                  <a:gd name="T35" fmla="*/ 297 h 301"/>
                  <a:gd name="T36" fmla="*/ 97 w 278"/>
                  <a:gd name="T37" fmla="*/ 294 h 301"/>
                  <a:gd name="T38" fmla="*/ 137 w 278"/>
                  <a:gd name="T39" fmla="*/ 291 h 301"/>
                  <a:gd name="T40" fmla="*/ 173 w 278"/>
                  <a:gd name="T41" fmla="*/ 288 h 301"/>
                  <a:gd name="T42" fmla="*/ 204 w 278"/>
                  <a:gd name="T43" fmla="*/ 285 h 301"/>
                  <a:gd name="T44" fmla="*/ 224 w 278"/>
                  <a:gd name="T45" fmla="*/ 284 h 301"/>
                  <a:gd name="T46" fmla="*/ 236 w 278"/>
                  <a:gd name="T47" fmla="*/ 280 h 301"/>
                  <a:gd name="T48" fmla="*/ 246 w 278"/>
                  <a:gd name="T49" fmla="*/ 271 h 301"/>
                  <a:gd name="T50" fmla="*/ 255 w 278"/>
                  <a:gd name="T51" fmla="*/ 257 h 301"/>
                  <a:gd name="T52" fmla="*/ 262 w 278"/>
                  <a:gd name="T53" fmla="*/ 241 h 301"/>
                  <a:gd name="T54" fmla="*/ 266 w 278"/>
                  <a:gd name="T55" fmla="*/ 221 h 301"/>
                  <a:gd name="T56" fmla="*/ 269 w 278"/>
                  <a:gd name="T57" fmla="*/ 200 h 301"/>
                  <a:gd name="T58" fmla="*/ 272 w 278"/>
                  <a:gd name="T59" fmla="*/ 176 h 301"/>
                  <a:gd name="T60" fmla="*/ 273 w 278"/>
                  <a:gd name="T61" fmla="*/ 152 h 301"/>
                  <a:gd name="T62" fmla="*/ 276 w 278"/>
                  <a:gd name="T63" fmla="*/ 91 h 301"/>
                  <a:gd name="T64" fmla="*/ 278 w 278"/>
                  <a:gd name="T65" fmla="*/ 43 h 301"/>
                  <a:gd name="T66" fmla="*/ 278 w 278"/>
                  <a:gd name="T67" fmla="*/ 11 h 301"/>
                  <a:gd name="T68" fmla="*/ 278 w 27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8" h="301">
                    <a:moveTo>
                      <a:pt x="278" y="0"/>
                    </a:moveTo>
                    <a:lnTo>
                      <a:pt x="211" y="43"/>
                    </a:lnTo>
                    <a:lnTo>
                      <a:pt x="211" y="68"/>
                    </a:lnTo>
                    <a:lnTo>
                      <a:pt x="208" y="126"/>
                    </a:lnTo>
                    <a:lnTo>
                      <a:pt x="200" y="189"/>
                    </a:lnTo>
                    <a:lnTo>
                      <a:pt x="183" y="228"/>
                    </a:lnTo>
                    <a:lnTo>
                      <a:pt x="167" y="237"/>
                    </a:lnTo>
                    <a:lnTo>
                      <a:pt x="144" y="244"/>
                    </a:lnTo>
                    <a:lnTo>
                      <a:pt x="119" y="250"/>
                    </a:lnTo>
                    <a:lnTo>
                      <a:pt x="90" y="253"/>
                    </a:lnTo>
                    <a:lnTo>
                      <a:pt x="65" y="255"/>
                    </a:lnTo>
                    <a:lnTo>
                      <a:pt x="42" y="257"/>
                    </a:lnTo>
                    <a:lnTo>
                      <a:pt x="27" y="258"/>
                    </a:lnTo>
                    <a:lnTo>
                      <a:pt x="21" y="258"/>
                    </a:lnTo>
                    <a:lnTo>
                      <a:pt x="0" y="301"/>
                    </a:lnTo>
                    <a:lnTo>
                      <a:pt x="8" y="301"/>
                    </a:lnTo>
                    <a:lnTo>
                      <a:pt x="29" y="299"/>
                    </a:lnTo>
                    <a:lnTo>
                      <a:pt x="61" y="297"/>
                    </a:lnTo>
                    <a:lnTo>
                      <a:pt x="97" y="294"/>
                    </a:lnTo>
                    <a:lnTo>
                      <a:pt x="137" y="291"/>
                    </a:lnTo>
                    <a:lnTo>
                      <a:pt x="173" y="288"/>
                    </a:lnTo>
                    <a:lnTo>
                      <a:pt x="204" y="285"/>
                    </a:lnTo>
                    <a:lnTo>
                      <a:pt x="224" y="284"/>
                    </a:lnTo>
                    <a:lnTo>
                      <a:pt x="236" y="280"/>
                    </a:lnTo>
                    <a:lnTo>
                      <a:pt x="246" y="271"/>
                    </a:lnTo>
                    <a:lnTo>
                      <a:pt x="255" y="257"/>
                    </a:lnTo>
                    <a:lnTo>
                      <a:pt x="262" y="241"/>
                    </a:lnTo>
                    <a:lnTo>
                      <a:pt x="266" y="221"/>
                    </a:lnTo>
                    <a:lnTo>
                      <a:pt x="269" y="200"/>
                    </a:lnTo>
                    <a:lnTo>
                      <a:pt x="272" y="176"/>
                    </a:lnTo>
                    <a:lnTo>
                      <a:pt x="273" y="152"/>
                    </a:lnTo>
                    <a:lnTo>
                      <a:pt x="276" y="91"/>
                    </a:lnTo>
                    <a:lnTo>
                      <a:pt x="278" y="43"/>
                    </a:lnTo>
                    <a:lnTo>
                      <a:pt x="278" y="11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8" name="Freeform 62"/>
              <p:cNvSpPr>
                <a:spLocks/>
              </p:cNvSpPr>
              <p:nvPr userDrawn="1"/>
            </p:nvSpPr>
            <p:spPr bwMode="auto">
              <a:xfrm>
                <a:off x="-2403" y="631"/>
                <a:ext cx="268" cy="366"/>
              </a:xfrm>
              <a:custGeom>
                <a:avLst/>
                <a:gdLst>
                  <a:gd name="T0" fmla="*/ 234 w 234"/>
                  <a:gd name="T1" fmla="*/ 0 h 278"/>
                  <a:gd name="T2" fmla="*/ 178 w 234"/>
                  <a:gd name="T3" fmla="*/ 38 h 278"/>
                  <a:gd name="T4" fmla="*/ 178 w 234"/>
                  <a:gd name="T5" fmla="*/ 62 h 278"/>
                  <a:gd name="T6" fmla="*/ 175 w 234"/>
                  <a:gd name="T7" fmla="*/ 116 h 278"/>
                  <a:gd name="T8" fmla="*/ 166 w 234"/>
                  <a:gd name="T9" fmla="*/ 174 h 278"/>
                  <a:gd name="T10" fmla="*/ 152 w 234"/>
                  <a:gd name="T11" fmla="*/ 211 h 278"/>
                  <a:gd name="T12" fmla="*/ 139 w 234"/>
                  <a:gd name="T13" fmla="*/ 220 h 278"/>
                  <a:gd name="T14" fmla="*/ 121 w 234"/>
                  <a:gd name="T15" fmla="*/ 225 h 278"/>
                  <a:gd name="T16" fmla="*/ 100 w 234"/>
                  <a:gd name="T17" fmla="*/ 230 h 278"/>
                  <a:gd name="T18" fmla="*/ 77 w 234"/>
                  <a:gd name="T19" fmla="*/ 234 h 278"/>
                  <a:gd name="T20" fmla="*/ 54 w 234"/>
                  <a:gd name="T21" fmla="*/ 235 h 278"/>
                  <a:gd name="T22" fmla="*/ 36 w 234"/>
                  <a:gd name="T23" fmla="*/ 237 h 278"/>
                  <a:gd name="T24" fmla="*/ 23 w 234"/>
                  <a:gd name="T25" fmla="*/ 238 h 278"/>
                  <a:gd name="T26" fmla="*/ 19 w 234"/>
                  <a:gd name="T27" fmla="*/ 238 h 278"/>
                  <a:gd name="T28" fmla="*/ 0 w 234"/>
                  <a:gd name="T29" fmla="*/ 278 h 278"/>
                  <a:gd name="T30" fmla="*/ 7 w 234"/>
                  <a:gd name="T31" fmla="*/ 278 h 278"/>
                  <a:gd name="T32" fmla="*/ 26 w 234"/>
                  <a:gd name="T33" fmla="*/ 276 h 278"/>
                  <a:gd name="T34" fmla="*/ 51 w 234"/>
                  <a:gd name="T35" fmla="*/ 273 h 278"/>
                  <a:gd name="T36" fmla="*/ 83 w 234"/>
                  <a:gd name="T37" fmla="*/ 272 h 278"/>
                  <a:gd name="T38" fmla="*/ 115 w 234"/>
                  <a:gd name="T39" fmla="*/ 269 h 278"/>
                  <a:gd name="T40" fmla="*/ 145 w 234"/>
                  <a:gd name="T41" fmla="*/ 266 h 278"/>
                  <a:gd name="T42" fmla="*/ 170 w 234"/>
                  <a:gd name="T43" fmla="*/ 264 h 278"/>
                  <a:gd name="T44" fmla="*/ 187 w 234"/>
                  <a:gd name="T45" fmla="*/ 262 h 278"/>
                  <a:gd name="T46" fmla="*/ 199 w 234"/>
                  <a:gd name="T47" fmla="*/ 258 h 278"/>
                  <a:gd name="T48" fmla="*/ 207 w 234"/>
                  <a:gd name="T49" fmla="*/ 249 h 278"/>
                  <a:gd name="T50" fmla="*/ 214 w 234"/>
                  <a:gd name="T51" fmla="*/ 238 h 278"/>
                  <a:gd name="T52" fmla="*/ 220 w 234"/>
                  <a:gd name="T53" fmla="*/ 222 h 278"/>
                  <a:gd name="T54" fmla="*/ 224 w 234"/>
                  <a:gd name="T55" fmla="*/ 204 h 278"/>
                  <a:gd name="T56" fmla="*/ 227 w 234"/>
                  <a:gd name="T57" fmla="*/ 184 h 278"/>
                  <a:gd name="T58" fmla="*/ 229 w 234"/>
                  <a:gd name="T59" fmla="*/ 163 h 278"/>
                  <a:gd name="T60" fmla="*/ 230 w 234"/>
                  <a:gd name="T61" fmla="*/ 140 h 278"/>
                  <a:gd name="T62" fmla="*/ 233 w 234"/>
                  <a:gd name="T63" fmla="*/ 83 h 278"/>
                  <a:gd name="T64" fmla="*/ 234 w 234"/>
                  <a:gd name="T65" fmla="*/ 39 h 278"/>
                  <a:gd name="T66" fmla="*/ 234 w 234"/>
                  <a:gd name="T67" fmla="*/ 10 h 278"/>
                  <a:gd name="T68" fmla="*/ 234 w 234"/>
                  <a:gd name="T69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78">
                    <a:moveTo>
                      <a:pt x="234" y="0"/>
                    </a:moveTo>
                    <a:lnTo>
                      <a:pt x="178" y="38"/>
                    </a:lnTo>
                    <a:lnTo>
                      <a:pt x="178" y="62"/>
                    </a:lnTo>
                    <a:lnTo>
                      <a:pt x="175" y="116"/>
                    </a:lnTo>
                    <a:lnTo>
                      <a:pt x="166" y="174"/>
                    </a:lnTo>
                    <a:lnTo>
                      <a:pt x="152" y="211"/>
                    </a:lnTo>
                    <a:lnTo>
                      <a:pt x="139" y="220"/>
                    </a:lnTo>
                    <a:lnTo>
                      <a:pt x="121" y="225"/>
                    </a:lnTo>
                    <a:lnTo>
                      <a:pt x="100" y="230"/>
                    </a:lnTo>
                    <a:lnTo>
                      <a:pt x="77" y="234"/>
                    </a:lnTo>
                    <a:lnTo>
                      <a:pt x="54" y="235"/>
                    </a:lnTo>
                    <a:lnTo>
                      <a:pt x="36" y="237"/>
                    </a:lnTo>
                    <a:lnTo>
                      <a:pt x="23" y="238"/>
                    </a:lnTo>
                    <a:lnTo>
                      <a:pt x="19" y="238"/>
                    </a:lnTo>
                    <a:lnTo>
                      <a:pt x="0" y="278"/>
                    </a:lnTo>
                    <a:lnTo>
                      <a:pt x="7" y="278"/>
                    </a:lnTo>
                    <a:lnTo>
                      <a:pt x="26" y="276"/>
                    </a:lnTo>
                    <a:lnTo>
                      <a:pt x="51" y="273"/>
                    </a:lnTo>
                    <a:lnTo>
                      <a:pt x="83" y="272"/>
                    </a:lnTo>
                    <a:lnTo>
                      <a:pt x="115" y="269"/>
                    </a:lnTo>
                    <a:lnTo>
                      <a:pt x="145" y="266"/>
                    </a:lnTo>
                    <a:lnTo>
                      <a:pt x="170" y="264"/>
                    </a:lnTo>
                    <a:lnTo>
                      <a:pt x="187" y="262"/>
                    </a:lnTo>
                    <a:lnTo>
                      <a:pt x="199" y="258"/>
                    </a:lnTo>
                    <a:lnTo>
                      <a:pt x="207" y="249"/>
                    </a:lnTo>
                    <a:lnTo>
                      <a:pt x="214" y="238"/>
                    </a:lnTo>
                    <a:lnTo>
                      <a:pt x="220" y="222"/>
                    </a:lnTo>
                    <a:lnTo>
                      <a:pt x="224" y="204"/>
                    </a:lnTo>
                    <a:lnTo>
                      <a:pt x="227" y="184"/>
                    </a:lnTo>
                    <a:lnTo>
                      <a:pt x="229" y="163"/>
                    </a:lnTo>
                    <a:lnTo>
                      <a:pt x="230" y="140"/>
                    </a:lnTo>
                    <a:lnTo>
                      <a:pt x="233" y="83"/>
                    </a:lnTo>
                    <a:lnTo>
                      <a:pt x="234" y="39"/>
                    </a:lnTo>
                    <a:lnTo>
                      <a:pt x="234" y="1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59" name="Freeform 63"/>
              <p:cNvSpPr>
                <a:spLocks/>
              </p:cNvSpPr>
              <p:nvPr userDrawn="1"/>
            </p:nvSpPr>
            <p:spPr bwMode="auto">
              <a:xfrm>
                <a:off x="-1950" y="1613"/>
                <a:ext cx="234" cy="326"/>
              </a:xfrm>
              <a:custGeom>
                <a:avLst/>
                <a:gdLst>
                  <a:gd name="T0" fmla="*/ 203 w 203"/>
                  <a:gd name="T1" fmla="*/ 0 h 247"/>
                  <a:gd name="T2" fmla="*/ 13 w 203"/>
                  <a:gd name="T3" fmla="*/ 4 h 247"/>
                  <a:gd name="T4" fmla="*/ 0 w 203"/>
                  <a:gd name="T5" fmla="*/ 247 h 247"/>
                  <a:gd name="T6" fmla="*/ 203 w 203"/>
                  <a:gd name="T7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3" h="247">
                    <a:moveTo>
                      <a:pt x="203" y="0"/>
                    </a:moveTo>
                    <a:lnTo>
                      <a:pt x="13" y="4"/>
                    </a:lnTo>
                    <a:lnTo>
                      <a:pt x="0" y="24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0" name="Freeform 64"/>
              <p:cNvSpPr>
                <a:spLocks/>
              </p:cNvSpPr>
              <p:nvPr userDrawn="1"/>
            </p:nvSpPr>
            <p:spPr bwMode="auto">
              <a:xfrm>
                <a:off x="-1842" y="1657"/>
                <a:ext cx="206" cy="248"/>
              </a:xfrm>
              <a:custGeom>
                <a:avLst/>
                <a:gdLst>
                  <a:gd name="T0" fmla="*/ 146 w 180"/>
                  <a:gd name="T1" fmla="*/ 0 h 187"/>
                  <a:gd name="T2" fmla="*/ 0 w 180"/>
                  <a:gd name="T3" fmla="*/ 187 h 187"/>
                  <a:gd name="T4" fmla="*/ 180 w 180"/>
                  <a:gd name="T5" fmla="*/ 4 h 187"/>
                  <a:gd name="T6" fmla="*/ 146 w 180"/>
                  <a:gd name="T7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0" h="187">
                    <a:moveTo>
                      <a:pt x="146" y="0"/>
                    </a:moveTo>
                    <a:lnTo>
                      <a:pt x="0" y="187"/>
                    </a:lnTo>
                    <a:lnTo>
                      <a:pt x="180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1" name="Freeform 65"/>
              <p:cNvSpPr>
                <a:spLocks/>
              </p:cNvSpPr>
              <p:nvPr userDrawn="1"/>
            </p:nvSpPr>
            <p:spPr bwMode="auto">
              <a:xfrm>
                <a:off x="-1959" y="550"/>
                <a:ext cx="126" cy="310"/>
              </a:xfrm>
              <a:custGeom>
                <a:avLst/>
                <a:gdLst>
                  <a:gd name="T0" fmla="*/ 110 w 110"/>
                  <a:gd name="T1" fmla="*/ 0 h 236"/>
                  <a:gd name="T2" fmla="*/ 0 w 110"/>
                  <a:gd name="T3" fmla="*/ 19 h 236"/>
                  <a:gd name="T4" fmla="*/ 7 w 110"/>
                  <a:gd name="T5" fmla="*/ 236 h 236"/>
                  <a:gd name="T6" fmla="*/ 110 w 11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236">
                    <a:moveTo>
                      <a:pt x="110" y="0"/>
                    </a:moveTo>
                    <a:lnTo>
                      <a:pt x="0" y="19"/>
                    </a:lnTo>
                    <a:lnTo>
                      <a:pt x="7" y="236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2" name="Freeform 66"/>
              <p:cNvSpPr>
                <a:spLocks/>
              </p:cNvSpPr>
              <p:nvPr userDrawn="1"/>
            </p:nvSpPr>
            <p:spPr bwMode="auto">
              <a:xfrm>
                <a:off x="-1874" y="624"/>
                <a:ext cx="151" cy="207"/>
              </a:xfrm>
              <a:custGeom>
                <a:avLst/>
                <a:gdLst>
                  <a:gd name="T0" fmla="*/ 109 w 132"/>
                  <a:gd name="T1" fmla="*/ 0 h 159"/>
                  <a:gd name="T2" fmla="*/ 0 w 132"/>
                  <a:gd name="T3" fmla="*/ 159 h 159"/>
                  <a:gd name="T4" fmla="*/ 132 w 132"/>
                  <a:gd name="T5" fmla="*/ 4 h 159"/>
                  <a:gd name="T6" fmla="*/ 109 w 132"/>
                  <a:gd name="T7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159">
                    <a:moveTo>
                      <a:pt x="109" y="0"/>
                    </a:moveTo>
                    <a:lnTo>
                      <a:pt x="0" y="159"/>
                    </a:lnTo>
                    <a:lnTo>
                      <a:pt x="132" y="4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3" name="Freeform 67"/>
              <p:cNvSpPr>
                <a:spLocks/>
              </p:cNvSpPr>
              <p:nvPr userDrawn="1"/>
            </p:nvSpPr>
            <p:spPr bwMode="auto">
              <a:xfrm>
                <a:off x="-2403" y="595"/>
                <a:ext cx="149" cy="305"/>
              </a:xfrm>
              <a:custGeom>
                <a:avLst/>
                <a:gdLst>
                  <a:gd name="T0" fmla="*/ 129 w 129"/>
                  <a:gd name="T1" fmla="*/ 0 h 232"/>
                  <a:gd name="T2" fmla="*/ 8 w 129"/>
                  <a:gd name="T3" fmla="*/ 27 h 232"/>
                  <a:gd name="T4" fmla="*/ 0 w 129"/>
                  <a:gd name="T5" fmla="*/ 232 h 232"/>
                  <a:gd name="T6" fmla="*/ 129 w 129"/>
                  <a:gd name="T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9" h="232">
                    <a:moveTo>
                      <a:pt x="129" y="0"/>
                    </a:moveTo>
                    <a:lnTo>
                      <a:pt x="8" y="27"/>
                    </a:lnTo>
                    <a:lnTo>
                      <a:pt x="0" y="23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4" name="Freeform 68"/>
              <p:cNvSpPr>
                <a:spLocks/>
              </p:cNvSpPr>
              <p:nvPr userDrawn="1"/>
            </p:nvSpPr>
            <p:spPr bwMode="auto">
              <a:xfrm>
                <a:off x="-2325" y="663"/>
                <a:ext cx="153" cy="205"/>
              </a:xfrm>
              <a:custGeom>
                <a:avLst/>
                <a:gdLst>
                  <a:gd name="T0" fmla="*/ 109 w 133"/>
                  <a:gd name="T1" fmla="*/ 0 h 158"/>
                  <a:gd name="T2" fmla="*/ 0 w 133"/>
                  <a:gd name="T3" fmla="*/ 158 h 158"/>
                  <a:gd name="T4" fmla="*/ 133 w 133"/>
                  <a:gd name="T5" fmla="*/ 5 h 158"/>
                  <a:gd name="T6" fmla="*/ 109 w 133"/>
                  <a:gd name="T7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158">
                    <a:moveTo>
                      <a:pt x="109" y="0"/>
                    </a:moveTo>
                    <a:lnTo>
                      <a:pt x="0" y="158"/>
                    </a:lnTo>
                    <a:lnTo>
                      <a:pt x="133" y="5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5" name="Freeform 69"/>
              <p:cNvSpPr>
                <a:spLocks/>
              </p:cNvSpPr>
              <p:nvPr userDrawn="1"/>
            </p:nvSpPr>
            <p:spPr bwMode="auto">
              <a:xfrm>
                <a:off x="-2410" y="1639"/>
                <a:ext cx="211" cy="263"/>
              </a:xfrm>
              <a:custGeom>
                <a:avLst/>
                <a:gdLst>
                  <a:gd name="T0" fmla="*/ 184 w 184"/>
                  <a:gd name="T1" fmla="*/ 0 h 198"/>
                  <a:gd name="T2" fmla="*/ 11 w 184"/>
                  <a:gd name="T3" fmla="*/ 2 h 198"/>
                  <a:gd name="T4" fmla="*/ 0 w 184"/>
                  <a:gd name="T5" fmla="*/ 198 h 198"/>
                  <a:gd name="T6" fmla="*/ 184 w 184"/>
                  <a:gd name="T7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4" h="198">
                    <a:moveTo>
                      <a:pt x="184" y="0"/>
                    </a:moveTo>
                    <a:lnTo>
                      <a:pt x="11" y="2"/>
                    </a:lnTo>
                    <a:lnTo>
                      <a:pt x="0" y="198"/>
                    </a:lnTo>
                    <a:lnTo>
                      <a:pt x="184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6" name="Freeform 70"/>
              <p:cNvSpPr>
                <a:spLocks/>
              </p:cNvSpPr>
              <p:nvPr userDrawn="1"/>
            </p:nvSpPr>
            <p:spPr bwMode="auto">
              <a:xfrm>
                <a:off x="-2314" y="1676"/>
                <a:ext cx="190" cy="197"/>
              </a:xfrm>
              <a:custGeom>
                <a:avLst/>
                <a:gdLst>
                  <a:gd name="T0" fmla="*/ 133 w 164"/>
                  <a:gd name="T1" fmla="*/ 0 h 150"/>
                  <a:gd name="T2" fmla="*/ 0 w 164"/>
                  <a:gd name="T3" fmla="*/ 150 h 150"/>
                  <a:gd name="T4" fmla="*/ 164 w 164"/>
                  <a:gd name="T5" fmla="*/ 2 h 150"/>
                  <a:gd name="T6" fmla="*/ 133 w 164"/>
                  <a:gd name="T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" h="150">
                    <a:moveTo>
                      <a:pt x="133" y="0"/>
                    </a:moveTo>
                    <a:lnTo>
                      <a:pt x="0" y="150"/>
                    </a:lnTo>
                    <a:lnTo>
                      <a:pt x="164" y="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7" name="Freeform 71"/>
              <p:cNvSpPr>
                <a:spLocks/>
              </p:cNvSpPr>
              <p:nvPr userDrawn="1"/>
            </p:nvSpPr>
            <p:spPr bwMode="auto">
              <a:xfrm>
                <a:off x="-1446" y="734"/>
                <a:ext cx="117" cy="289"/>
              </a:xfrm>
              <a:custGeom>
                <a:avLst/>
                <a:gdLst>
                  <a:gd name="T0" fmla="*/ 72 w 102"/>
                  <a:gd name="T1" fmla="*/ 0 h 222"/>
                  <a:gd name="T2" fmla="*/ 0 w 102"/>
                  <a:gd name="T3" fmla="*/ 217 h 222"/>
                  <a:gd name="T4" fmla="*/ 102 w 102"/>
                  <a:gd name="T5" fmla="*/ 222 h 222"/>
                  <a:gd name="T6" fmla="*/ 72 w 102"/>
                  <a:gd name="T7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2" h="222">
                    <a:moveTo>
                      <a:pt x="72" y="0"/>
                    </a:moveTo>
                    <a:lnTo>
                      <a:pt x="0" y="217"/>
                    </a:lnTo>
                    <a:lnTo>
                      <a:pt x="102" y="222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8" name="Freeform 72"/>
              <p:cNvSpPr>
                <a:spLocks/>
              </p:cNvSpPr>
              <p:nvPr userDrawn="1"/>
            </p:nvSpPr>
            <p:spPr bwMode="auto">
              <a:xfrm>
                <a:off x="-1216" y="844"/>
                <a:ext cx="114" cy="274"/>
              </a:xfrm>
              <a:custGeom>
                <a:avLst/>
                <a:gdLst>
                  <a:gd name="T0" fmla="*/ 81 w 101"/>
                  <a:gd name="T1" fmla="*/ 0 h 209"/>
                  <a:gd name="T2" fmla="*/ 0 w 101"/>
                  <a:gd name="T3" fmla="*/ 179 h 209"/>
                  <a:gd name="T4" fmla="*/ 101 w 101"/>
                  <a:gd name="T5" fmla="*/ 209 h 209"/>
                  <a:gd name="T6" fmla="*/ 81 w 101"/>
                  <a:gd name="T7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209">
                    <a:moveTo>
                      <a:pt x="81" y="0"/>
                    </a:moveTo>
                    <a:lnTo>
                      <a:pt x="0" y="179"/>
                    </a:lnTo>
                    <a:lnTo>
                      <a:pt x="101" y="209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69" name="Freeform 73"/>
              <p:cNvSpPr>
                <a:spLocks/>
              </p:cNvSpPr>
              <p:nvPr userDrawn="1"/>
            </p:nvSpPr>
            <p:spPr bwMode="auto">
              <a:xfrm>
                <a:off x="-985" y="947"/>
                <a:ext cx="112" cy="245"/>
              </a:xfrm>
              <a:custGeom>
                <a:avLst/>
                <a:gdLst>
                  <a:gd name="T0" fmla="*/ 76 w 98"/>
                  <a:gd name="T1" fmla="*/ 0 h 187"/>
                  <a:gd name="T2" fmla="*/ 0 w 98"/>
                  <a:gd name="T3" fmla="*/ 174 h 187"/>
                  <a:gd name="T4" fmla="*/ 98 w 98"/>
                  <a:gd name="T5" fmla="*/ 187 h 187"/>
                  <a:gd name="T6" fmla="*/ 76 w 98"/>
                  <a:gd name="T7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8" h="187">
                    <a:moveTo>
                      <a:pt x="76" y="0"/>
                    </a:moveTo>
                    <a:lnTo>
                      <a:pt x="0" y="174"/>
                    </a:lnTo>
                    <a:lnTo>
                      <a:pt x="98" y="18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70" name="Freeform 74"/>
              <p:cNvSpPr>
                <a:spLocks/>
              </p:cNvSpPr>
              <p:nvPr userDrawn="1"/>
            </p:nvSpPr>
            <p:spPr bwMode="auto">
              <a:xfrm>
                <a:off x="-756" y="1042"/>
                <a:ext cx="78" cy="234"/>
              </a:xfrm>
              <a:custGeom>
                <a:avLst/>
                <a:gdLst>
                  <a:gd name="T0" fmla="*/ 51 w 68"/>
                  <a:gd name="T1" fmla="*/ 0 h 179"/>
                  <a:gd name="T2" fmla="*/ 68 w 68"/>
                  <a:gd name="T3" fmla="*/ 179 h 179"/>
                  <a:gd name="T4" fmla="*/ 0 w 68"/>
                  <a:gd name="T5" fmla="*/ 158 h 179"/>
                  <a:gd name="T6" fmla="*/ 51 w 68"/>
                  <a:gd name="T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179">
                    <a:moveTo>
                      <a:pt x="51" y="0"/>
                    </a:moveTo>
                    <a:lnTo>
                      <a:pt x="68" y="179"/>
                    </a:lnTo>
                    <a:lnTo>
                      <a:pt x="0" y="15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71" name="Freeform 75"/>
              <p:cNvSpPr>
                <a:spLocks/>
              </p:cNvSpPr>
              <p:nvPr userDrawn="1"/>
            </p:nvSpPr>
            <p:spPr bwMode="auto">
              <a:xfrm>
                <a:off x="-566" y="1131"/>
                <a:ext cx="53" cy="208"/>
              </a:xfrm>
              <a:custGeom>
                <a:avLst/>
                <a:gdLst>
                  <a:gd name="T0" fmla="*/ 36 w 45"/>
                  <a:gd name="T1" fmla="*/ 0 h 159"/>
                  <a:gd name="T2" fmla="*/ 45 w 45"/>
                  <a:gd name="T3" fmla="*/ 159 h 159"/>
                  <a:gd name="T4" fmla="*/ 0 w 45"/>
                  <a:gd name="T5" fmla="*/ 142 h 159"/>
                  <a:gd name="T6" fmla="*/ 36 w 45"/>
                  <a:gd name="T7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159">
                    <a:moveTo>
                      <a:pt x="36" y="0"/>
                    </a:moveTo>
                    <a:lnTo>
                      <a:pt x="45" y="159"/>
                    </a:lnTo>
                    <a:lnTo>
                      <a:pt x="0" y="14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72" name="Freeform 76"/>
              <p:cNvSpPr>
                <a:spLocks/>
              </p:cNvSpPr>
              <p:nvPr userDrawn="1"/>
            </p:nvSpPr>
            <p:spPr bwMode="auto">
              <a:xfrm>
                <a:off x="-422" y="1192"/>
                <a:ext cx="60" cy="181"/>
              </a:xfrm>
              <a:custGeom>
                <a:avLst/>
                <a:gdLst>
                  <a:gd name="T0" fmla="*/ 38 w 51"/>
                  <a:gd name="T1" fmla="*/ 0 h 138"/>
                  <a:gd name="T2" fmla="*/ 51 w 51"/>
                  <a:gd name="T3" fmla="*/ 138 h 138"/>
                  <a:gd name="T4" fmla="*/ 0 w 51"/>
                  <a:gd name="T5" fmla="*/ 134 h 138"/>
                  <a:gd name="T6" fmla="*/ 38 w 51"/>
                  <a:gd name="T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38">
                    <a:moveTo>
                      <a:pt x="38" y="0"/>
                    </a:moveTo>
                    <a:lnTo>
                      <a:pt x="51" y="138"/>
                    </a:lnTo>
                    <a:lnTo>
                      <a:pt x="0" y="134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73" name="Freeform 77"/>
              <p:cNvSpPr>
                <a:spLocks/>
              </p:cNvSpPr>
              <p:nvPr userDrawn="1"/>
            </p:nvSpPr>
            <p:spPr bwMode="auto">
              <a:xfrm>
                <a:off x="-266" y="1247"/>
                <a:ext cx="46" cy="187"/>
              </a:xfrm>
              <a:custGeom>
                <a:avLst/>
                <a:gdLst>
                  <a:gd name="T0" fmla="*/ 25 w 38"/>
                  <a:gd name="T1" fmla="*/ 0 h 142"/>
                  <a:gd name="T2" fmla="*/ 38 w 38"/>
                  <a:gd name="T3" fmla="*/ 142 h 142"/>
                  <a:gd name="T4" fmla="*/ 0 w 38"/>
                  <a:gd name="T5" fmla="*/ 129 h 142"/>
                  <a:gd name="T6" fmla="*/ 25 w 38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142">
                    <a:moveTo>
                      <a:pt x="25" y="0"/>
                    </a:moveTo>
                    <a:lnTo>
                      <a:pt x="38" y="142"/>
                    </a:lnTo>
                    <a:lnTo>
                      <a:pt x="0" y="129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74" name="Freeform 78"/>
              <p:cNvSpPr>
                <a:spLocks/>
              </p:cNvSpPr>
              <p:nvPr userDrawn="1"/>
            </p:nvSpPr>
            <p:spPr bwMode="auto">
              <a:xfrm>
                <a:off x="-1182" y="1715"/>
                <a:ext cx="124" cy="311"/>
              </a:xfrm>
              <a:custGeom>
                <a:avLst/>
                <a:gdLst>
                  <a:gd name="T0" fmla="*/ 109 w 109"/>
                  <a:gd name="T1" fmla="*/ 0 h 237"/>
                  <a:gd name="T2" fmla="*/ 105 w 109"/>
                  <a:gd name="T3" fmla="*/ 237 h 237"/>
                  <a:gd name="T4" fmla="*/ 0 w 109"/>
                  <a:gd name="T5" fmla="*/ 237 h 237"/>
                  <a:gd name="T6" fmla="*/ 109 w 109"/>
                  <a:gd name="T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9" h="237">
                    <a:moveTo>
                      <a:pt x="109" y="0"/>
                    </a:moveTo>
                    <a:lnTo>
                      <a:pt x="105" y="237"/>
                    </a:lnTo>
                    <a:lnTo>
                      <a:pt x="0" y="237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75" name="Freeform 79"/>
              <p:cNvSpPr>
                <a:spLocks/>
              </p:cNvSpPr>
              <p:nvPr userDrawn="1"/>
            </p:nvSpPr>
            <p:spPr bwMode="auto">
              <a:xfrm>
                <a:off x="-951" y="1765"/>
                <a:ext cx="108" cy="266"/>
              </a:xfrm>
              <a:custGeom>
                <a:avLst/>
                <a:gdLst>
                  <a:gd name="T0" fmla="*/ 94 w 94"/>
                  <a:gd name="T1" fmla="*/ 0 h 202"/>
                  <a:gd name="T2" fmla="*/ 94 w 94"/>
                  <a:gd name="T3" fmla="*/ 194 h 202"/>
                  <a:gd name="T4" fmla="*/ 0 w 94"/>
                  <a:gd name="T5" fmla="*/ 202 h 202"/>
                  <a:gd name="T6" fmla="*/ 94 w 94"/>
                  <a:gd name="T7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202">
                    <a:moveTo>
                      <a:pt x="94" y="0"/>
                    </a:moveTo>
                    <a:lnTo>
                      <a:pt x="94" y="194"/>
                    </a:lnTo>
                    <a:lnTo>
                      <a:pt x="0" y="202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76" name="Freeform 80"/>
              <p:cNvSpPr>
                <a:spLocks/>
              </p:cNvSpPr>
              <p:nvPr userDrawn="1"/>
            </p:nvSpPr>
            <p:spPr bwMode="auto">
              <a:xfrm>
                <a:off x="-589" y="1826"/>
                <a:ext cx="46" cy="234"/>
              </a:xfrm>
              <a:custGeom>
                <a:avLst/>
                <a:gdLst>
                  <a:gd name="T0" fmla="*/ 41 w 41"/>
                  <a:gd name="T1" fmla="*/ 0 h 178"/>
                  <a:gd name="T2" fmla="*/ 41 w 41"/>
                  <a:gd name="T3" fmla="*/ 178 h 178"/>
                  <a:gd name="T4" fmla="*/ 0 w 41"/>
                  <a:gd name="T5" fmla="*/ 178 h 178"/>
                  <a:gd name="T6" fmla="*/ 41 w 41"/>
                  <a:gd name="T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78">
                    <a:moveTo>
                      <a:pt x="41" y="0"/>
                    </a:moveTo>
                    <a:lnTo>
                      <a:pt x="41" y="178"/>
                    </a:lnTo>
                    <a:lnTo>
                      <a:pt x="0" y="178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77" name="Freeform 81"/>
              <p:cNvSpPr>
                <a:spLocks/>
              </p:cNvSpPr>
              <p:nvPr userDrawn="1"/>
            </p:nvSpPr>
            <p:spPr bwMode="auto">
              <a:xfrm>
                <a:off x="-426" y="1855"/>
                <a:ext cx="43" cy="221"/>
              </a:xfrm>
              <a:custGeom>
                <a:avLst/>
                <a:gdLst>
                  <a:gd name="T0" fmla="*/ 39 w 39"/>
                  <a:gd name="T1" fmla="*/ 0 h 168"/>
                  <a:gd name="T2" fmla="*/ 39 w 39"/>
                  <a:gd name="T3" fmla="*/ 168 h 168"/>
                  <a:gd name="T4" fmla="*/ 0 w 39"/>
                  <a:gd name="T5" fmla="*/ 164 h 168"/>
                  <a:gd name="T6" fmla="*/ 39 w 39"/>
                  <a:gd name="T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168">
                    <a:moveTo>
                      <a:pt x="39" y="0"/>
                    </a:moveTo>
                    <a:lnTo>
                      <a:pt x="39" y="168"/>
                    </a:lnTo>
                    <a:lnTo>
                      <a:pt x="0" y="164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78" name="Freeform 82"/>
              <p:cNvSpPr>
                <a:spLocks/>
              </p:cNvSpPr>
              <p:nvPr userDrawn="1"/>
            </p:nvSpPr>
            <p:spPr bwMode="auto">
              <a:xfrm>
                <a:off x="-279" y="1881"/>
                <a:ext cx="34" cy="184"/>
              </a:xfrm>
              <a:custGeom>
                <a:avLst/>
                <a:gdLst>
                  <a:gd name="T0" fmla="*/ 26 w 30"/>
                  <a:gd name="T1" fmla="*/ 0 h 139"/>
                  <a:gd name="T2" fmla="*/ 30 w 30"/>
                  <a:gd name="T3" fmla="*/ 139 h 139"/>
                  <a:gd name="T4" fmla="*/ 0 w 30"/>
                  <a:gd name="T5" fmla="*/ 130 h 139"/>
                  <a:gd name="T6" fmla="*/ 26 w 30"/>
                  <a:gd name="T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39">
                    <a:moveTo>
                      <a:pt x="26" y="0"/>
                    </a:moveTo>
                    <a:lnTo>
                      <a:pt x="30" y="139"/>
                    </a:lnTo>
                    <a:lnTo>
                      <a:pt x="0" y="13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</p:grpSp>
        <p:grpSp>
          <p:nvGrpSpPr>
            <p:cNvPr id="183379" name="Group 83"/>
            <p:cNvGrpSpPr>
              <a:grpSpLocks/>
            </p:cNvGrpSpPr>
            <p:nvPr userDrawn="1"/>
          </p:nvGrpSpPr>
          <p:grpSpPr bwMode="auto">
            <a:xfrm>
              <a:off x="-454" y="3883"/>
              <a:ext cx="544" cy="227"/>
              <a:chOff x="-2573" y="389"/>
              <a:chExt cx="2456" cy="2497"/>
            </a:xfrm>
          </p:grpSpPr>
          <p:sp>
            <p:nvSpPr>
              <p:cNvPr id="183380" name="Freeform 84"/>
              <p:cNvSpPr>
                <a:spLocks/>
              </p:cNvSpPr>
              <p:nvPr userDrawn="1"/>
            </p:nvSpPr>
            <p:spPr bwMode="auto">
              <a:xfrm>
                <a:off x="-538" y="2291"/>
                <a:ext cx="208" cy="432"/>
              </a:xfrm>
              <a:custGeom>
                <a:avLst/>
                <a:gdLst>
                  <a:gd name="T0" fmla="*/ 0 w 181"/>
                  <a:gd name="T1" fmla="*/ 265 h 329"/>
                  <a:gd name="T2" fmla="*/ 21 w 181"/>
                  <a:gd name="T3" fmla="*/ 324 h 329"/>
                  <a:gd name="T4" fmla="*/ 119 w 181"/>
                  <a:gd name="T5" fmla="*/ 329 h 329"/>
                  <a:gd name="T6" fmla="*/ 120 w 181"/>
                  <a:gd name="T7" fmla="*/ 327 h 329"/>
                  <a:gd name="T8" fmla="*/ 126 w 181"/>
                  <a:gd name="T9" fmla="*/ 324 h 329"/>
                  <a:gd name="T10" fmla="*/ 134 w 181"/>
                  <a:gd name="T11" fmla="*/ 317 h 329"/>
                  <a:gd name="T12" fmla="*/ 144 w 181"/>
                  <a:gd name="T13" fmla="*/ 306 h 329"/>
                  <a:gd name="T14" fmla="*/ 154 w 181"/>
                  <a:gd name="T15" fmla="*/ 290 h 329"/>
                  <a:gd name="T16" fmla="*/ 164 w 181"/>
                  <a:gd name="T17" fmla="*/ 270 h 329"/>
                  <a:gd name="T18" fmla="*/ 173 w 181"/>
                  <a:gd name="T19" fmla="*/ 244 h 329"/>
                  <a:gd name="T20" fmla="*/ 178 w 181"/>
                  <a:gd name="T21" fmla="*/ 211 h 329"/>
                  <a:gd name="T22" fmla="*/ 181 w 181"/>
                  <a:gd name="T23" fmla="*/ 173 h 329"/>
                  <a:gd name="T24" fmla="*/ 180 w 181"/>
                  <a:gd name="T25" fmla="*/ 136 h 329"/>
                  <a:gd name="T26" fmla="*/ 174 w 181"/>
                  <a:gd name="T27" fmla="*/ 99 h 329"/>
                  <a:gd name="T28" fmla="*/ 166 w 181"/>
                  <a:gd name="T29" fmla="*/ 65 h 329"/>
                  <a:gd name="T30" fmla="*/ 154 w 181"/>
                  <a:gd name="T31" fmla="*/ 36 h 329"/>
                  <a:gd name="T32" fmla="*/ 141 w 181"/>
                  <a:gd name="T33" fmla="*/ 15 h 329"/>
                  <a:gd name="T34" fmla="*/ 126 w 181"/>
                  <a:gd name="T35" fmla="*/ 2 h 329"/>
                  <a:gd name="T36" fmla="*/ 109 w 181"/>
                  <a:gd name="T37" fmla="*/ 0 h 329"/>
                  <a:gd name="T38" fmla="*/ 92 w 181"/>
                  <a:gd name="T39" fmla="*/ 14 h 329"/>
                  <a:gd name="T40" fmla="*/ 72 w 181"/>
                  <a:gd name="T41" fmla="*/ 46 h 329"/>
                  <a:gd name="T42" fmla="*/ 55 w 181"/>
                  <a:gd name="T43" fmla="*/ 89 h 329"/>
                  <a:gd name="T44" fmla="*/ 38 w 181"/>
                  <a:gd name="T45" fmla="*/ 136 h 329"/>
                  <a:gd name="T46" fmla="*/ 22 w 181"/>
                  <a:gd name="T47" fmla="*/ 184 h 329"/>
                  <a:gd name="T48" fmla="*/ 11 w 181"/>
                  <a:gd name="T49" fmla="*/ 225 h 329"/>
                  <a:gd name="T50" fmla="*/ 2 w 181"/>
                  <a:gd name="T51" fmla="*/ 253 h 329"/>
                  <a:gd name="T52" fmla="*/ 0 w 181"/>
                  <a:gd name="T53" fmla="*/ 265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1" h="329">
                    <a:moveTo>
                      <a:pt x="0" y="265"/>
                    </a:moveTo>
                    <a:lnTo>
                      <a:pt x="21" y="324"/>
                    </a:lnTo>
                    <a:lnTo>
                      <a:pt x="119" y="329"/>
                    </a:lnTo>
                    <a:lnTo>
                      <a:pt x="120" y="327"/>
                    </a:lnTo>
                    <a:lnTo>
                      <a:pt x="126" y="324"/>
                    </a:lnTo>
                    <a:lnTo>
                      <a:pt x="134" y="317"/>
                    </a:lnTo>
                    <a:lnTo>
                      <a:pt x="144" y="306"/>
                    </a:lnTo>
                    <a:lnTo>
                      <a:pt x="154" y="290"/>
                    </a:lnTo>
                    <a:lnTo>
                      <a:pt x="164" y="270"/>
                    </a:lnTo>
                    <a:lnTo>
                      <a:pt x="173" y="244"/>
                    </a:lnTo>
                    <a:lnTo>
                      <a:pt x="178" y="211"/>
                    </a:lnTo>
                    <a:lnTo>
                      <a:pt x="181" y="173"/>
                    </a:lnTo>
                    <a:lnTo>
                      <a:pt x="180" y="136"/>
                    </a:lnTo>
                    <a:lnTo>
                      <a:pt x="174" y="99"/>
                    </a:lnTo>
                    <a:lnTo>
                      <a:pt x="166" y="65"/>
                    </a:lnTo>
                    <a:lnTo>
                      <a:pt x="154" y="36"/>
                    </a:lnTo>
                    <a:lnTo>
                      <a:pt x="141" y="15"/>
                    </a:lnTo>
                    <a:lnTo>
                      <a:pt x="126" y="2"/>
                    </a:lnTo>
                    <a:lnTo>
                      <a:pt x="109" y="0"/>
                    </a:lnTo>
                    <a:lnTo>
                      <a:pt x="92" y="14"/>
                    </a:lnTo>
                    <a:lnTo>
                      <a:pt x="72" y="46"/>
                    </a:lnTo>
                    <a:lnTo>
                      <a:pt x="55" y="89"/>
                    </a:lnTo>
                    <a:lnTo>
                      <a:pt x="38" y="136"/>
                    </a:lnTo>
                    <a:lnTo>
                      <a:pt x="22" y="184"/>
                    </a:lnTo>
                    <a:lnTo>
                      <a:pt x="11" y="225"/>
                    </a:lnTo>
                    <a:lnTo>
                      <a:pt x="2" y="253"/>
                    </a:lnTo>
                    <a:lnTo>
                      <a:pt x="0" y="265"/>
                    </a:lnTo>
                    <a:close/>
                  </a:path>
                </a:pathLst>
              </a:custGeom>
              <a:solidFill>
                <a:srgbClr val="000F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81" name="Freeform 85"/>
              <p:cNvSpPr>
                <a:spLocks/>
              </p:cNvSpPr>
              <p:nvPr userDrawn="1"/>
            </p:nvSpPr>
            <p:spPr bwMode="auto">
              <a:xfrm>
                <a:off x="-1290" y="2278"/>
                <a:ext cx="298" cy="592"/>
              </a:xfrm>
              <a:custGeom>
                <a:avLst/>
                <a:gdLst>
                  <a:gd name="T0" fmla="*/ 0 w 261"/>
                  <a:gd name="T1" fmla="*/ 347 h 449"/>
                  <a:gd name="T2" fmla="*/ 1 w 261"/>
                  <a:gd name="T3" fmla="*/ 354 h 449"/>
                  <a:gd name="T4" fmla="*/ 4 w 261"/>
                  <a:gd name="T5" fmla="*/ 374 h 449"/>
                  <a:gd name="T6" fmla="*/ 14 w 261"/>
                  <a:gd name="T7" fmla="*/ 401 h 449"/>
                  <a:gd name="T8" fmla="*/ 33 w 261"/>
                  <a:gd name="T9" fmla="*/ 432 h 449"/>
                  <a:gd name="T10" fmla="*/ 148 w 261"/>
                  <a:gd name="T11" fmla="*/ 449 h 449"/>
                  <a:gd name="T12" fmla="*/ 152 w 261"/>
                  <a:gd name="T13" fmla="*/ 446 h 449"/>
                  <a:gd name="T14" fmla="*/ 162 w 261"/>
                  <a:gd name="T15" fmla="*/ 438 h 449"/>
                  <a:gd name="T16" fmla="*/ 177 w 261"/>
                  <a:gd name="T17" fmla="*/ 424 h 449"/>
                  <a:gd name="T18" fmla="*/ 194 w 261"/>
                  <a:gd name="T19" fmla="*/ 407 h 449"/>
                  <a:gd name="T20" fmla="*/ 213 w 261"/>
                  <a:gd name="T21" fmla="*/ 385 h 449"/>
                  <a:gd name="T22" fmla="*/ 230 w 261"/>
                  <a:gd name="T23" fmla="*/ 363 h 449"/>
                  <a:gd name="T24" fmla="*/ 244 w 261"/>
                  <a:gd name="T25" fmla="*/ 339 h 449"/>
                  <a:gd name="T26" fmla="*/ 254 w 261"/>
                  <a:gd name="T27" fmla="*/ 313 h 449"/>
                  <a:gd name="T28" fmla="*/ 260 w 261"/>
                  <a:gd name="T29" fmla="*/ 279 h 449"/>
                  <a:gd name="T30" fmla="*/ 261 w 261"/>
                  <a:gd name="T31" fmla="*/ 234 h 449"/>
                  <a:gd name="T32" fmla="*/ 260 w 261"/>
                  <a:gd name="T33" fmla="*/ 180 h 449"/>
                  <a:gd name="T34" fmla="*/ 252 w 261"/>
                  <a:gd name="T35" fmla="*/ 124 h 449"/>
                  <a:gd name="T36" fmla="*/ 240 w 261"/>
                  <a:gd name="T37" fmla="*/ 73 h 449"/>
                  <a:gd name="T38" fmla="*/ 220 w 261"/>
                  <a:gd name="T39" fmla="*/ 32 h 449"/>
                  <a:gd name="T40" fmla="*/ 193 w 261"/>
                  <a:gd name="T41" fmla="*/ 5 h 449"/>
                  <a:gd name="T42" fmla="*/ 156 w 261"/>
                  <a:gd name="T43" fmla="*/ 0 h 449"/>
                  <a:gd name="T44" fmla="*/ 118 w 261"/>
                  <a:gd name="T45" fmla="*/ 20 h 449"/>
                  <a:gd name="T46" fmla="*/ 85 w 261"/>
                  <a:gd name="T47" fmla="*/ 61 h 449"/>
                  <a:gd name="T48" fmla="*/ 58 w 261"/>
                  <a:gd name="T49" fmla="*/ 117 h 449"/>
                  <a:gd name="T50" fmla="*/ 37 w 261"/>
                  <a:gd name="T51" fmla="*/ 180 h 449"/>
                  <a:gd name="T52" fmla="*/ 21 w 261"/>
                  <a:gd name="T53" fmla="*/ 242 h 449"/>
                  <a:gd name="T54" fmla="*/ 9 w 261"/>
                  <a:gd name="T55" fmla="*/ 295 h 449"/>
                  <a:gd name="T56" fmla="*/ 3 w 261"/>
                  <a:gd name="T57" fmla="*/ 333 h 449"/>
                  <a:gd name="T58" fmla="*/ 0 w 261"/>
                  <a:gd name="T59" fmla="*/ 347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1" h="449">
                    <a:moveTo>
                      <a:pt x="0" y="347"/>
                    </a:moveTo>
                    <a:lnTo>
                      <a:pt x="1" y="354"/>
                    </a:lnTo>
                    <a:lnTo>
                      <a:pt x="4" y="374"/>
                    </a:lnTo>
                    <a:lnTo>
                      <a:pt x="14" y="401"/>
                    </a:lnTo>
                    <a:lnTo>
                      <a:pt x="33" y="432"/>
                    </a:lnTo>
                    <a:lnTo>
                      <a:pt x="148" y="449"/>
                    </a:lnTo>
                    <a:lnTo>
                      <a:pt x="152" y="446"/>
                    </a:lnTo>
                    <a:lnTo>
                      <a:pt x="162" y="438"/>
                    </a:lnTo>
                    <a:lnTo>
                      <a:pt x="177" y="424"/>
                    </a:lnTo>
                    <a:lnTo>
                      <a:pt x="194" y="407"/>
                    </a:lnTo>
                    <a:lnTo>
                      <a:pt x="213" y="385"/>
                    </a:lnTo>
                    <a:lnTo>
                      <a:pt x="230" y="363"/>
                    </a:lnTo>
                    <a:lnTo>
                      <a:pt x="244" y="339"/>
                    </a:lnTo>
                    <a:lnTo>
                      <a:pt x="254" y="313"/>
                    </a:lnTo>
                    <a:lnTo>
                      <a:pt x="260" y="279"/>
                    </a:lnTo>
                    <a:lnTo>
                      <a:pt x="261" y="234"/>
                    </a:lnTo>
                    <a:lnTo>
                      <a:pt x="260" y="180"/>
                    </a:lnTo>
                    <a:lnTo>
                      <a:pt x="252" y="124"/>
                    </a:lnTo>
                    <a:lnTo>
                      <a:pt x="240" y="73"/>
                    </a:lnTo>
                    <a:lnTo>
                      <a:pt x="220" y="32"/>
                    </a:lnTo>
                    <a:lnTo>
                      <a:pt x="193" y="5"/>
                    </a:lnTo>
                    <a:lnTo>
                      <a:pt x="156" y="0"/>
                    </a:lnTo>
                    <a:lnTo>
                      <a:pt x="118" y="20"/>
                    </a:lnTo>
                    <a:lnTo>
                      <a:pt x="85" y="61"/>
                    </a:lnTo>
                    <a:lnTo>
                      <a:pt x="58" y="117"/>
                    </a:lnTo>
                    <a:lnTo>
                      <a:pt x="37" y="180"/>
                    </a:lnTo>
                    <a:lnTo>
                      <a:pt x="21" y="242"/>
                    </a:lnTo>
                    <a:lnTo>
                      <a:pt x="9" y="295"/>
                    </a:lnTo>
                    <a:lnTo>
                      <a:pt x="3" y="333"/>
                    </a:lnTo>
                    <a:lnTo>
                      <a:pt x="0" y="347"/>
                    </a:lnTo>
                    <a:close/>
                  </a:path>
                </a:pathLst>
              </a:custGeom>
              <a:solidFill>
                <a:srgbClr val="000F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82" name="Freeform 86"/>
              <p:cNvSpPr>
                <a:spLocks/>
              </p:cNvSpPr>
              <p:nvPr userDrawn="1"/>
            </p:nvSpPr>
            <p:spPr bwMode="auto">
              <a:xfrm>
                <a:off x="-2449" y="2707"/>
                <a:ext cx="344" cy="132"/>
              </a:xfrm>
              <a:custGeom>
                <a:avLst/>
                <a:gdLst>
                  <a:gd name="T0" fmla="*/ 0 w 300"/>
                  <a:gd name="T1" fmla="*/ 0 h 101"/>
                  <a:gd name="T2" fmla="*/ 1 w 300"/>
                  <a:gd name="T3" fmla="*/ 3 h 101"/>
                  <a:gd name="T4" fmla="*/ 4 w 300"/>
                  <a:gd name="T5" fmla="*/ 11 h 101"/>
                  <a:gd name="T6" fmla="*/ 10 w 300"/>
                  <a:gd name="T7" fmla="*/ 24 h 101"/>
                  <a:gd name="T8" fmla="*/ 18 w 300"/>
                  <a:gd name="T9" fmla="*/ 40 h 101"/>
                  <a:gd name="T10" fmla="*/ 29 w 300"/>
                  <a:gd name="T11" fmla="*/ 55 h 101"/>
                  <a:gd name="T12" fmla="*/ 45 w 300"/>
                  <a:gd name="T13" fmla="*/ 71 h 101"/>
                  <a:gd name="T14" fmla="*/ 65 w 300"/>
                  <a:gd name="T15" fmla="*/ 84 h 101"/>
                  <a:gd name="T16" fmla="*/ 89 w 300"/>
                  <a:gd name="T17" fmla="*/ 93 h 101"/>
                  <a:gd name="T18" fmla="*/ 116 w 300"/>
                  <a:gd name="T19" fmla="*/ 99 h 101"/>
                  <a:gd name="T20" fmla="*/ 144 w 300"/>
                  <a:gd name="T21" fmla="*/ 101 h 101"/>
                  <a:gd name="T22" fmla="*/ 173 w 300"/>
                  <a:gd name="T23" fmla="*/ 99 h 101"/>
                  <a:gd name="T24" fmla="*/ 201 w 300"/>
                  <a:gd name="T25" fmla="*/ 93 h 101"/>
                  <a:gd name="T26" fmla="*/ 229 w 300"/>
                  <a:gd name="T27" fmla="*/ 82 h 101"/>
                  <a:gd name="T28" fmla="*/ 255 w 300"/>
                  <a:gd name="T29" fmla="*/ 65 h 101"/>
                  <a:gd name="T30" fmla="*/ 279 w 300"/>
                  <a:gd name="T31" fmla="*/ 42 h 101"/>
                  <a:gd name="T32" fmla="*/ 300 w 300"/>
                  <a:gd name="T33" fmla="*/ 13 h 101"/>
                  <a:gd name="T34" fmla="*/ 0 w 300"/>
                  <a:gd name="T3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0" h="101">
                    <a:moveTo>
                      <a:pt x="0" y="0"/>
                    </a:moveTo>
                    <a:lnTo>
                      <a:pt x="1" y="3"/>
                    </a:lnTo>
                    <a:lnTo>
                      <a:pt x="4" y="11"/>
                    </a:lnTo>
                    <a:lnTo>
                      <a:pt x="10" y="24"/>
                    </a:lnTo>
                    <a:lnTo>
                      <a:pt x="18" y="40"/>
                    </a:lnTo>
                    <a:lnTo>
                      <a:pt x="29" y="55"/>
                    </a:lnTo>
                    <a:lnTo>
                      <a:pt x="45" y="71"/>
                    </a:lnTo>
                    <a:lnTo>
                      <a:pt x="65" y="84"/>
                    </a:lnTo>
                    <a:lnTo>
                      <a:pt x="89" y="93"/>
                    </a:lnTo>
                    <a:lnTo>
                      <a:pt x="116" y="99"/>
                    </a:lnTo>
                    <a:lnTo>
                      <a:pt x="144" y="101"/>
                    </a:lnTo>
                    <a:lnTo>
                      <a:pt x="173" y="99"/>
                    </a:lnTo>
                    <a:lnTo>
                      <a:pt x="201" y="93"/>
                    </a:lnTo>
                    <a:lnTo>
                      <a:pt x="229" y="82"/>
                    </a:lnTo>
                    <a:lnTo>
                      <a:pt x="255" y="65"/>
                    </a:lnTo>
                    <a:lnTo>
                      <a:pt x="279" y="42"/>
                    </a:lnTo>
                    <a:lnTo>
                      <a:pt x="300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F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83" name="Freeform 87"/>
              <p:cNvSpPr>
                <a:spLocks/>
              </p:cNvSpPr>
              <p:nvPr userDrawn="1"/>
            </p:nvSpPr>
            <p:spPr bwMode="auto">
              <a:xfrm>
                <a:off x="-2557" y="410"/>
                <a:ext cx="2429" cy="2387"/>
              </a:xfrm>
              <a:custGeom>
                <a:avLst/>
                <a:gdLst>
                  <a:gd name="T0" fmla="*/ 125 w 2120"/>
                  <a:gd name="T1" fmla="*/ 71 h 1814"/>
                  <a:gd name="T2" fmla="*/ 85 w 2120"/>
                  <a:gd name="T3" fmla="*/ 92 h 1814"/>
                  <a:gd name="T4" fmla="*/ 55 w 2120"/>
                  <a:gd name="T5" fmla="*/ 136 h 1814"/>
                  <a:gd name="T6" fmla="*/ 37 w 2120"/>
                  <a:gd name="T7" fmla="*/ 267 h 1814"/>
                  <a:gd name="T8" fmla="*/ 17 w 2120"/>
                  <a:gd name="T9" fmla="*/ 562 h 1814"/>
                  <a:gd name="T10" fmla="*/ 4 w 2120"/>
                  <a:gd name="T11" fmla="*/ 1308 h 1814"/>
                  <a:gd name="T12" fmla="*/ 1183 w 2120"/>
                  <a:gd name="T13" fmla="*/ 1784 h 1814"/>
                  <a:gd name="T14" fmla="*/ 1187 w 2120"/>
                  <a:gd name="T15" fmla="*/ 1699 h 1814"/>
                  <a:gd name="T16" fmla="*/ 1205 w 2120"/>
                  <a:gd name="T17" fmla="*/ 1544 h 1814"/>
                  <a:gd name="T18" fmla="*/ 1245 w 2120"/>
                  <a:gd name="T19" fmla="*/ 1466 h 1814"/>
                  <a:gd name="T20" fmla="*/ 1293 w 2120"/>
                  <a:gd name="T21" fmla="*/ 1455 h 1814"/>
                  <a:gd name="T22" fmla="*/ 1326 w 2120"/>
                  <a:gd name="T23" fmla="*/ 1489 h 1814"/>
                  <a:gd name="T24" fmla="*/ 1344 w 2120"/>
                  <a:gd name="T25" fmla="*/ 1642 h 1814"/>
                  <a:gd name="T26" fmla="*/ 1809 w 2120"/>
                  <a:gd name="T27" fmla="*/ 1712 h 1814"/>
                  <a:gd name="T28" fmla="*/ 1818 w 2120"/>
                  <a:gd name="T29" fmla="*/ 1632 h 1814"/>
                  <a:gd name="T30" fmla="*/ 1845 w 2120"/>
                  <a:gd name="T31" fmla="*/ 1498 h 1814"/>
                  <a:gd name="T32" fmla="*/ 1877 w 2120"/>
                  <a:gd name="T33" fmla="*/ 1454 h 1814"/>
                  <a:gd name="T34" fmla="*/ 1904 w 2120"/>
                  <a:gd name="T35" fmla="*/ 1491 h 1814"/>
                  <a:gd name="T36" fmla="*/ 1929 w 2120"/>
                  <a:gd name="T37" fmla="*/ 1611 h 1814"/>
                  <a:gd name="T38" fmla="*/ 2111 w 2120"/>
                  <a:gd name="T39" fmla="*/ 800 h 1814"/>
                  <a:gd name="T40" fmla="*/ 2100 w 2120"/>
                  <a:gd name="T41" fmla="*/ 719 h 1814"/>
                  <a:gd name="T42" fmla="*/ 2077 w 2120"/>
                  <a:gd name="T43" fmla="*/ 618 h 1814"/>
                  <a:gd name="T44" fmla="*/ 2052 w 2120"/>
                  <a:gd name="T45" fmla="*/ 552 h 1814"/>
                  <a:gd name="T46" fmla="*/ 2018 w 2120"/>
                  <a:gd name="T47" fmla="*/ 513 h 1814"/>
                  <a:gd name="T48" fmla="*/ 1972 w 2120"/>
                  <a:gd name="T49" fmla="*/ 494 h 1814"/>
                  <a:gd name="T50" fmla="*/ 1885 w 2120"/>
                  <a:gd name="T51" fmla="*/ 457 h 1814"/>
                  <a:gd name="T52" fmla="*/ 1763 w 2120"/>
                  <a:gd name="T53" fmla="*/ 404 h 1814"/>
                  <a:gd name="T54" fmla="*/ 1618 w 2120"/>
                  <a:gd name="T55" fmla="*/ 342 h 1814"/>
                  <a:gd name="T56" fmla="*/ 1461 w 2120"/>
                  <a:gd name="T57" fmla="*/ 275 h 1814"/>
                  <a:gd name="T58" fmla="*/ 1300 w 2120"/>
                  <a:gd name="T59" fmla="*/ 207 h 1814"/>
                  <a:gd name="T60" fmla="*/ 1151 w 2120"/>
                  <a:gd name="T61" fmla="*/ 143 h 1814"/>
                  <a:gd name="T62" fmla="*/ 1020 w 2120"/>
                  <a:gd name="T63" fmla="*/ 87 h 1814"/>
                  <a:gd name="T64" fmla="*/ 919 w 2120"/>
                  <a:gd name="T65" fmla="*/ 44 h 1814"/>
                  <a:gd name="T66" fmla="*/ 859 w 2120"/>
                  <a:gd name="T67" fmla="*/ 18 h 1814"/>
                  <a:gd name="T68" fmla="*/ 844 w 2120"/>
                  <a:gd name="T69" fmla="*/ 13 h 1814"/>
                  <a:gd name="T70" fmla="*/ 805 w 2120"/>
                  <a:gd name="T71" fmla="*/ 10 h 1814"/>
                  <a:gd name="T72" fmla="*/ 733 w 2120"/>
                  <a:gd name="T73" fmla="*/ 6 h 1814"/>
                  <a:gd name="T74" fmla="*/ 644 w 2120"/>
                  <a:gd name="T75" fmla="*/ 1 h 1814"/>
                  <a:gd name="T76" fmla="*/ 552 w 2120"/>
                  <a:gd name="T77" fmla="*/ 0 h 1814"/>
                  <a:gd name="T78" fmla="*/ 471 w 2120"/>
                  <a:gd name="T79" fmla="*/ 4 h 1814"/>
                  <a:gd name="T80" fmla="*/ 394 w 2120"/>
                  <a:gd name="T81" fmla="*/ 14 h 1814"/>
                  <a:gd name="T82" fmla="*/ 311 w 2120"/>
                  <a:gd name="T83" fmla="*/ 30 h 1814"/>
                  <a:gd name="T84" fmla="*/ 233 w 2120"/>
                  <a:gd name="T85" fmla="*/ 47 h 1814"/>
                  <a:gd name="T86" fmla="*/ 172 w 2120"/>
                  <a:gd name="T87" fmla="*/ 60 h 1814"/>
                  <a:gd name="T88" fmla="*/ 139 w 2120"/>
                  <a:gd name="T89" fmla="*/ 68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20" h="1814">
                    <a:moveTo>
                      <a:pt x="136" y="68"/>
                    </a:moveTo>
                    <a:lnTo>
                      <a:pt x="133" y="70"/>
                    </a:lnTo>
                    <a:lnTo>
                      <a:pt x="125" y="71"/>
                    </a:lnTo>
                    <a:lnTo>
                      <a:pt x="113" y="77"/>
                    </a:lnTo>
                    <a:lnTo>
                      <a:pt x="99" y="82"/>
                    </a:lnTo>
                    <a:lnTo>
                      <a:pt x="85" y="92"/>
                    </a:lnTo>
                    <a:lnTo>
                      <a:pt x="71" y="104"/>
                    </a:lnTo>
                    <a:lnTo>
                      <a:pt x="61" y="119"/>
                    </a:lnTo>
                    <a:lnTo>
                      <a:pt x="55" y="136"/>
                    </a:lnTo>
                    <a:lnTo>
                      <a:pt x="51" y="163"/>
                    </a:lnTo>
                    <a:lnTo>
                      <a:pt x="45" y="206"/>
                    </a:lnTo>
                    <a:lnTo>
                      <a:pt x="37" y="267"/>
                    </a:lnTo>
                    <a:lnTo>
                      <a:pt x="30" y="345"/>
                    </a:lnTo>
                    <a:lnTo>
                      <a:pt x="23" y="442"/>
                    </a:lnTo>
                    <a:lnTo>
                      <a:pt x="17" y="562"/>
                    </a:lnTo>
                    <a:lnTo>
                      <a:pt x="13" y="701"/>
                    </a:lnTo>
                    <a:lnTo>
                      <a:pt x="13" y="864"/>
                    </a:lnTo>
                    <a:lnTo>
                      <a:pt x="4" y="1308"/>
                    </a:lnTo>
                    <a:lnTo>
                      <a:pt x="0" y="1763"/>
                    </a:lnTo>
                    <a:lnTo>
                      <a:pt x="966" y="1814"/>
                    </a:lnTo>
                    <a:lnTo>
                      <a:pt x="1183" y="1784"/>
                    </a:lnTo>
                    <a:lnTo>
                      <a:pt x="1183" y="1773"/>
                    </a:lnTo>
                    <a:lnTo>
                      <a:pt x="1184" y="1742"/>
                    </a:lnTo>
                    <a:lnTo>
                      <a:pt x="1187" y="1699"/>
                    </a:lnTo>
                    <a:lnTo>
                      <a:pt x="1191" y="1647"/>
                    </a:lnTo>
                    <a:lnTo>
                      <a:pt x="1197" y="1594"/>
                    </a:lnTo>
                    <a:lnTo>
                      <a:pt x="1205" y="1544"/>
                    </a:lnTo>
                    <a:lnTo>
                      <a:pt x="1215" y="1505"/>
                    </a:lnTo>
                    <a:lnTo>
                      <a:pt x="1229" y="1479"/>
                    </a:lnTo>
                    <a:lnTo>
                      <a:pt x="1245" y="1466"/>
                    </a:lnTo>
                    <a:lnTo>
                      <a:pt x="1261" y="1458"/>
                    </a:lnTo>
                    <a:lnTo>
                      <a:pt x="1278" y="1454"/>
                    </a:lnTo>
                    <a:lnTo>
                      <a:pt x="1293" y="1455"/>
                    </a:lnTo>
                    <a:lnTo>
                      <a:pt x="1307" y="1462"/>
                    </a:lnTo>
                    <a:lnTo>
                      <a:pt x="1319" y="1474"/>
                    </a:lnTo>
                    <a:lnTo>
                      <a:pt x="1326" y="1489"/>
                    </a:lnTo>
                    <a:lnTo>
                      <a:pt x="1330" y="1509"/>
                    </a:lnTo>
                    <a:lnTo>
                      <a:pt x="1337" y="1567"/>
                    </a:lnTo>
                    <a:lnTo>
                      <a:pt x="1344" y="1642"/>
                    </a:lnTo>
                    <a:lnTo>
                      <a:pt x="1346" y="1719"/>
                    </a:lnTo>
                    <a:lnTo>
                      <a:pt x="1330" y="1784"/>
                    </a:lnTo>
                    <a:lnTo>
                      <a:pt x="1809" y="1712"/>
                    </a:lnTo>
                    <a:lnTo>
                      <a:pt x="1811" y="1702"/>
                    </a:lnTo>
                    <a:lnTo>
                      <a:pt x="1814" y="1674"/>
                    </a:lnTo>
                    <a:lnTo>
                      <a:pt x="1818" y="1632"/>
                    </a:lnTo>
                    <a:lnTo>
                      <a:pt x="1825" y="1587"/>
                    </a:lnTo>
                    <a:lnTo>
                      <a:pt x="1834" y="1540"/>
                    </a:lnTo>
                    <a:lnTo>
                      <a:pt x="1845" y="1498"/>
                    </a:lnTo>
                    <a:lnTo>
                      <a:pt x="1859" y="1466"/>
                    </a:lnTo>
                    <a:lnTo>
                      <a:pt x="1875" y="1452"/>
                    </a:lnTo>
                    <a:lnTo>
                      <a:pt x="1877" y="1454"/>
                    </a:lnTo>
                    <a:lnTo>
                      <a:pt x="1885" y="1459"/>
                    </a:lnTo>
                    <a:lnTo>
                      <a:pt x="1895" y="1471"/>
                    </a:lnTo>
                    <a:lnTo>
                      <a:pt x="1904" y="1491"/>
                    </a:lnTo>
                    <a:lnTo>
                      <a:pt x="1916" y="1519"/>
                    </a:lnTo>
                    <a:lnTo>
                      <a:pt x="1924" y="1559"/>
                    </a:lnTo>
                    <a:lnTo>
                      <a:pt x="1929" y="1611"/>
                    </a:lnTo>
                    <a:lnTo>
                      <a:pt x="1929" y="1678"/>
                    </a:lnTo>
                    <a:lnTo>
                      <a:pt x="2120" y="1615"/>
                    </a:lnTo>
                    <a:lnTo>
                      <a:pt x="2111" y="800"/>
                    </a:lnTo>
                    <a:lnTo>
                      <a:pt x="2110" y="789"/>
                    </a:lnTo>
                    <a:lnTo>
                      <a:pt x="2106" y="760"/>
                    </a:lnTo>
                    <a:lnTo>
                      <a:pt x="2100" y="719"/>
                    </a:lnTo>
                    <a:lnTo>
                      <a:pt x="2090" y="671"/>
                    </a:lnTo>
                    <a:lnTo>
                      <a:pt x="2085" y="645"/>
                    </a:lnTo>
                    <a:lnTo>
                      <a:pt x="2077" y="618"/>
                    </a:lnTo>
                    <a:lnTo>
                      <a:pt x="2070" y="594"/>
                    </a:lnTo>
                    <a:lnTo>
                      <a:pt x="2062" y="572"/>
                    </a:lnTo>
                    <a:lnTo>
                      <a:pt x="2052" y="552"/>
                    </a:lnTo>
                    <a:lnTo>
                      <a:pt x="2042" y="535"/>
                    </a:lnTo>
                    <a:lnTo>
                      <a:pt x="2031" y="522"/>
                    </a:lnTo>
                    <a:lnTo>
                      <a:pt x="2018" y="513"/>
                    </a:lnTo>
                    <a:lnTo>
                      <a:pt x="2008" y="509"/>
                    </a:lnTo>
                    <a:lnTo>
                      <a:pt x="1994" y="503"/>
                    </a:lnTo>
                    <a:lnTo>
                      <a:pt x="1972" y="494"/>
                    </a:lnTo>
                    <a:lnTo>
                      <a:pt x="1948" y="484"/>
                    </a:lnTo>
                    <a:lnTo>
                      <a:pt x="1919" y="471"/>
                    </a:lnTo>
                    <a:lnTo>
                      <a:pt x="1885" y="457"/>
                    </a:lnTo>
                    <a:lnTo>
                      <a:pt x="1846" y="440"/>
                    </a:lnTo>
                    <a:lnTo>
                      <a:pt x="1807" y="423"/>
                    </a:lnTo>
                    <a:lnTo>
                      <a:pt x="1763" y="404"/>
                    </a:lnTo>
                    <a:lnTo>
                      <a:pt x="1716" y="384"/>
                    </a:lnTo>
                    <a:lnTo>
                      <a:pt x="1668" y="363"/>
                    </a:lnTo>
                    <a:lnTo>
                      <a:pt x="1618" y="342"/>
                    </a:lnTo>
                    <a:lnTo>
                      <a:pt x="1566" y="321"/>
                    </a:lnTo>
                    <a:lnTo>
                      <a:pt x="1513" y="298"/>
                    </a:lnTo>
                    <a:lnTo>
                      <a:pt x="1461" y="275"/>
                    </a:lnTo>
                    <a:lnTo>
                      <a:pt x="1407" y="252"/>
                    </a:lnTo>
                    <a:lnTo>
                      <a:pt x="1354" y="230"/>
                    </a:lnTo>
                    <a:lnTo>
                      <a:pt x="1300" y="207"/>
                    </a:lnTo>
                    <a:lnTo>
                      <a:pt x="1249" y="184"/>
                    </a:lnTo>
                    <a:lnTo>
                      <a:pt x="1200" y="163"/>
                    </a:lnTo>
                    <a:lnTo>
                      <a:pt x="1151" y="143"/>
                    </a:lnTo>
                    <a:lnTo>
                      <a:pt x="1105" y="123"/>
                    </a:lnTo>
                    <a:lnTo>
                      <a:pt x="1061" y="104"/>
                    </a:lnTo>
                    <a:lnTo>
                      <a:pt x="1020" y="87"/>
                    </a:lnTo>
                    <a:lnTo>
                      <a:pt x="983" y="71"/>
                    </a:lnTo>
                    <a:lnTo>
                      <a:pt x="949" y="57"/>
                    </a:lnTo>
                    <a:lnTo>
                      <a:pt x="919" y="44"/>
                    </a:lnTo>
                    <a:lnTo>
                      <a:pt x="895" y="33"/>
                    </a:lnTo>
                    <a:lnTo>
                      <a:pt x="874" y="24"/>
                    </a:lnTo>
                    <a:lnTo>
                      <a:pt x="859" y="18"/>
                    </a:lnTo>
                    <a:lnTo>
                      <a:pt x="849" y="14"/>
                    </a:lnTo>
                    <a:lnTo>
                      <a:pt x="847" y="13"/>
                    </a:lnTo>
                    <a:lnTo>
                      <a:pt x="844" y="13"/>
                    </a:lnTo>
                    <a:lnTo>
                      <a:pt x="835" y="11"/>
                    </a:lnTo>
                    <a:lnTo>
                      <a:pt x="822" y="11"/>
                    </a:lnTo>
                    <a:lnTo>
                      <a:pt x="805" y="10"/>
                    </a:lnTo>
                    <a:lnTo>
                      <a:pt x="784" y="9"/>
                    </a:lnTo>
                    <a:lnTo>
                      <a:pt x="760" y="7"/>
                    </a:lnTo>
                    <a:lnTo>
                      <a:pt x="733" y="6"/>
                    </a:lnTo>
                    <a:lnTo>
                      <a:pt x="705" y="4"/>
                    </a:lnTo>
                    <a:lnTo>
                      <a:pt x="675" y="3"/>
                    </a:lnTo>
                    <a:lnTo>
                      <a:pt x="644" y="1"/>
                    </a:lnTo>
                    <a:lnTo>
                      <a:pt x="613" y="0"/>
                    </a:lnTo>
                    <a:lnTo>
                      <a:pt x="581" y="0"/>
                    </a:lnTo>
                    <a:lnTo>
                      <a:pt x="552" y="0"/>
                    </a:lnTo>
                    <a:lnTo>
                      <a:pt x="522" y="1"/>
                    </a:lnTo>
                    <a:lnTo>
                      <a:pt x="495" y="3"/>
                    </a:lnTo>
                    <a:lnTo>
                      <a:pt x="471" y="4"/>
                    </a:lnTo>
                    <a:lnTo>
                      <a:pt x="447" y="7"/>
                    </a:lnTo>
                    <a:lnTo>
                      <a:pt x="421" y="11"/>
                    </a:lnTo>
                    <a:lnTo>
                      <a:pt x="394" y="14"/>
                    </a:lnTo>
                    <a:lnTo>
                      <a:pt x="366" y="20"/>
                    </a:lnTo>
                    <a:lnTo>
                      <a:pt x="339" y="24"/>
                    </a:lnTo>
                    <a:lnTo>
                      <a:pt x="311" y="30"/>
                    </a:lnTo>
                    <a:lnTo>
                      <a:pt x="284" y="35"/>
                    </a:lnTo>
                    <a:lnTo>
                      <a:pt x="257" y="41"/>
                    </a:lnTo>
                    <a:lnTo>
                      <a:pt x="233" y="47"/>
                    </a:lnTo>
                    <a:lnTo>
                      <a:pt x="210" y="51"/>
                    </a:lnTo>
                    <a:lnTo>
                      <a:pt x="189" y="55"/>
                    </a:lnTo>
                    <a:lnTo>
                      <a:pt x="172" y="60"/>
                    </a:lnTo>
                    <a:lnTo>
                      <a:pt x="156" y="64"/>
                    </a:lnTo>
                    <a:lnTo>
                      <a:pt x="146" y="65"/>
                    </a:lnTo>
                    <a:lnTo>
                      <a:pt x="139" y="68"/>
                    </a:lnTo>
                    <a:lnTo>
                      <a:pt x="136" y="68"/>
                    </a:lnTo>
                    <a:close/>
                  </a:path>
                </a:pathLst>
              </a:custGeom>
              <a:solidFill>
                <a:srgbClr val="DD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84" name="Freeform 88"/>
              <p:cNvSpPr>
                <a:spLocks/>
              </p:cNvSpPr>
              <p:nvPr userDrawn="1"/>
            </p:nvSpPr>
            <p:spPr bwMode="auto">
              <a:xfrm>
                <a:off x="-2431" y="408"/>
                <a:ext cx="688" cy="147"/>
              </a:xfrm>
              <a:custGeom>
                <a:avLst/>
                <a:gdLst>
                  <a:gd name="T0" fmla="*/ 373 w 598"/>
                  <a:gd name="T1" fmla="*/ 6 h 114"/>
                  <a:gd name="T2" fmla="*/ 351 w 598"/>
                  <a:gd name="T3" fmla="*/ 9 h 114"/>
                  <a:gd name="T4" fmla="*/ 330 w 598"/>
                  <a:gd name="T5" fmla="*/ 10 h 114"/>
                  <a:gd name="T6" fmla="*/ 307 w 598"/>
                  <a:gd name="T7" fmla="*/ 13 h 114"/>
                  <a:gd name="T8" fmla="*/ 279 w 598"/>
                  <a:gd name="T9" fmla="*/ 17 h 114"/>
                  <a:gd name="T10" fmla="*/ 245 w 598"/>
                  <a:gd name="T11" fmla="*/ 23 h 114"/>
                  <a:gd name="T12" fmla="*/ 211 w 598"/>
                  <a:gd name="T13" fmla="*/ 29 h 114"/>
                  <a:gd name="T14" fmla="*/ 174 w 598"/>
                  <a:gd name="T15" fmla="*/ 36 h 114"/>
                  <a:gd name="T16" fmla="*/ 139 w 598"/>
                  <a:gd name="T17" fmla="*/ 44 h 114"/>
                  <a:gd name="T18" fmla="*/ 102 w 598"/>
                  <a:gd name="T19" fmla="*/ 54 h 114"/>
                  <a:gd name="T20" fmla="*/ 63 w 598"/>
                  <a:gd name="T21" fmla="*/ 65 h 114"/>
                  <a:gd name="T22" fmla="*/ 27 w 598"/>
                  <a:gd name="T23" fmla="*/ 77 h 114"/>
                  <a:gd name="T24" fmla="*/ 0 w 598"/>
                  <a:gd name="T25" fmla="*/ 114 h 114"/>
                  <a:gd name="T26" fmla="*/ 5 w 598"/>
                  <a:gd name="T27" fmla="*/ 112 h 114"/>
                  <a:gd name="T28" fmla="*/ 22 w 598"/>
                  <a:gd name="T29" fmla="*/ 107 h 114"/>
                  <a:gd name="T30" fmla="*/ 48 w 598"/>
                  <a:gd name="T31" fmla="*/ 99 h 114"/>
                  <a:gd name="T32" fmla="*/ 83 w 598"/>
                  <a:gd name="T33" fmla="*/ 90 h 114"/>
                  <a:gd name="T34" fmla="*/ 126 w 598"/>
                  <a:gd name="T35" fmla="*/ 78 h 114"/>
                  <a:gd name="T36" fmla="*/ 175 w 598"/>
                  <a:gd name="T37" fmla="*/ 67 h 114"/>
                  <a:gd name="T38" fmla="*/ 231 w 598"/>
                  <a:gd name="T39" fmla="*/ 54 h 114"/>
                  <a:gd name="T40" fmla="*/ 292 w 598"/>
                  <a:gd name="T41" fmla="*/ 43 h 114"/>
                  <a:gd name="T42" fmla="*/ 327 w 598"/>
                  <a:gd name="T43" fmla="*/ 36 h 114"/>
                  <a:gd name="T44" fmla="*/ 364 w 598"/>
                  <a:gd name="T45" fmla="*/ 30 h 114"/>
                  <a:gd name="T46" fmla="*/ 402 w 598"/>
                  <a:gd name="T47" fmla="*/ 23 h 114"/>
                  <a:gd name="T48" fmla="*/ 441 w 598"/>
                  <a:gd name="T49" fmla="*/ 19 h 114"/>
                  <a:gd name="T50" fmla="*/ 479 w 598"/>
                  <a:gd name="T51" fmla="*/ 13 h 114"/>
                  <a:gd name="T52" fmla="*/ 519 w 598"/>
                  <a:gd name="T53" fmla="*/ 9 h 114"/>
                  <a:gd name="T54" fmla="*/ 558 w 598"/>
                  <a:gd name="T55" fmla="*/ 6 h 114"/>
                  <a:gd name="T56" fmla="*/ 598 w 598"/>
                  <a:gd name="T57" fmla="*/ 3 h 114"/>
                  <a:gd name="T58" fmla="*/ 582 w 598"/>
                  <a:gd name="T59" fmla="*/ 2 h 114"/>
                  <a:gd name="T60" fmla="*/ 537 w 598"/>
                  <a:gd name="T61" fmla="*/ 0 h 114"/>
                  <a:gd name="T62" fmla="*/ 469 w 598"/>
                  <a:gd name="T63" fmla="*/ 2 h 114"/>
                  <a:gd name="T64" fmla="*/ 382 w 598"/>
                  <a:gd name="T65" fmla="*/ 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98" h="114">
                    <a:moveTo>
                      <a:pt x="382" y="6"/>
                    </a:moveTo>
                    <a:lnTo>
                      <a:pt x="373" y="6"/>
                    </a:lnTo>
                    <a:lnTo>
                      <a:pt x="361" y="7"/>
                    </a:lnTo>
                    <a:lnTo>
                      <a:pt x="351" y="9"/>
                    </a:lnTo>
                    <a:lnTo>
                      <a:pt x="340" y="9"/>
                    </a:lnTo>
                    <a:lnTo>
                      <a:pt x="330" y="10"/>
                    </a:lnTo>
                    <a:lnTo>
                      <a:pt x="319" y="12"/>
                    </a:lnTo>
                    <a:lnTo>
                      <a:pt x="307" y="13"/>
                    </a:lnTo>
                    <a:lnTo>
                      <a:pt x="296" y="14"/>
                    </a:lnTo>
                    <a:lnTo>
                      <a:pt x="279" y="17"/>
                    </a:lnTo>
                    <a:lnTo>
                      <a:pt x="262" y="20"/>
                    </a:lnTo>
                    <a:lnTo>
                      <a:pt x="245" y="23"/>
                    </a:lnTo>
                    <a:lnTo>
                      <a:pt x="228" y="26"/>
                    </a:lnTo>
                    <a:lnTo>
                      <a:pt x="211" y="29"/>
                    </a:lnTo>
                    <a:lnTo>
                      <a:pt x="192" y="33"/>
                    </a:lnTo>
                    <a:lnTo>
                      <a:pt x="174" y="36"/>
                    </a:lnTo>
                    <a:lnTo>
                      <a:pt x="157" y="40"/>
                    </a:lnTo>
                    <a:lnTo>
                      <a:pt x="139" y="44"/>
                    </a:lnTo>
                    <a:lnTo>
                      <a:pt x="120" y="48"/>
                    </a:lnTo>
                    <a:lnTo>
                      <a:pt x="102" y="54"/>
                    </a:lnTo>
                    <a:lnTo>
                      <a:pt x="83" y="60"/>
                    </a:lnTo>
                    <a:lnTo>
                      <a:pt x="63" y="65"/>
                    </a:lnTo>
                    <a:lnTo>
                      <a:pt x="45" y="71"/>
                    </a:lnTo>
                    <a:lnTo>
                      <a:pt x="27" y="77"/>
                    </a:lnTo>
                    <a:lnTo>
                      <a:pt x="8" y="8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5" y="112"/>
                    </a:lnTo>
                    <a:lnTo>
                      <a:pt x="12" y="109"/>
                    </a:lnTo>
                    <a:lnTo>
                      <a:pt x="22" y="107"/>
                    </a:lnTo>
                    <a:lnTo>
                      <a:pt x="34" y="104"/>
                    </a:lnTo>
                    <a:lnTo>
                      <a:pt x="48" y="99"/>
                    </a:lnTo>
                    <a:lnTo>
                      <a:pt x="65" y="95"/>
                    </a:lnTo>
                    <a:lnTo>
                      <a:pt x="83" y="90"/>
                    </a:lnTo>
                    <a:lnTo>
                      <a:pt x="103" y="84"/>
                    </a:lnTo>
                    <a:lnTo>
                      <a:pt x="126" y="78"/>
                    </a:lnTo>
                    <a:lnTo>
                      <a:pt x="150" y="73"/>
                    </a:lnTo>
                    <a:lnTo>
                      <a:pt x="175" y="67"/>
                    </a:lnTo>
                    <a:lnTo>
                      <a:pt x="202" y="61"/>
                    </a:lnTo>
                    <a:lnTo>
                      <a:pt x="231" y="54"/>
                    </a:lnTo>
                    <a:lnTo>
                      <a:pt x="261" y="48"/>
                    </a:lnTo>
                    <a:lnTo>
                      <a:pt x="292" y="43"/>
                    </a:lnTo>
                    <a:lnTo>
                      <a:pt x="309" y="40"/>
                    </a:lnTo>
                    <a:lnTo>
                      <a:pt x="327" y="36"/>
                    </a:lnTo>
                    <a:lnTo>
                      <a:pt x="346" y="33"/>
                    </a:lnTo>
                    <a:lnTo>
                      <a:pt x="364" y="30"/>
                    </a:lnTo>
                    <a:lnTo>
                      <a:pt x="382" y="27"/>
                    </a:lnTo>
                    <a:lnTo>
                      <a:pt x="402" y="23"/>
                    </a:lnTo>
                    <a:lnTo>
                      <a:pt x="421" y="21"/>
                    </a:lnTo>
                    <a:lnTo>
                      <a:pt x="441" y="19"/>
                    </a:lnTo>
                    <a:lnTo>
                      <a:pt x="459" y="16"/>
                    </a:lnTo>
                    <a:lnTo>
                      <a:pt x="479" y="13"/>
                    </a:lnTo>
                    <a:lnTo>
                      <a:pt x="499" y="12"/>
                    </a:lnTo>
                    <a:lnTo>
                      <a:pt x="519" y="9"/>
                    </a:lnTo>
                    <a:lnTo>
                      <a:pt x="538" y="7"/>
                    </a:lnTo>
                    <a:lnTo>
                      <a:pt x="558" y="6"/>
                    </a:lnTo>
                    <a:lnTo>
                      <a:pt x="578" y="4"/>
                    </a:lnTo>
                    <a:lnTo>
                      <a:pt x="598" y="3"/>
                    </a:lnTo>
                    <a:lnTo>
                      <a:pt x="594" y="3"/>
                    </a:lnTo>
                    <a:lnTo>
                      <a:pt x="582" y="2"/>
                    </a:lnTo>
                    <a:lnTo>
                      <a:pt x="563" y="2"/>
                    </a:lnTo>
                    <a:lnTo>
                      <a:pt x="537" y="0"/>
                    </a:lnTo>
                    <a:lnTo>
                      <a:pt x="506" y="0"/>
                    </a:lnTo>
                    <a:lnTo>
                      <a:pt x="469" y="2"/>
                    </a:lnTo>
                    <a:lnTo>
                      <a:pt x="428" y="3"/>
                    </a:lnTo>
                    <a:lnTo>
                      <a:pt x="382" y="6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85" name="Freeform 89"/>
              <p:cNvSpPr>
                <a:spLocks/>
              </p:cNvSpPr>
              <p:nvPr userDrawn="1"/>
            </p:nvSpPr>
            <p:spPr bwMode="auto">
              <a:xfrm>
                <a:off x="-2492" y="2149"/>
                <a:ext cx="847" cy="213"/>
              </a:xfrm>
              <a:custGeom>
                <a:avLst/>
                <a:gdLst>
                  <a:gd name="T0" fmla="*/ 708 w 741"/>
                  <a:gd name="T1" fmla="*/ 4 h 161"/>
                  <a:gd name="T2" fmla="*/ 0 w 741"/>
                  <a:gd name="T3" fmla="*/ 157 h 161"/>
                  <a:gd name="T4" fmla="*/ 213 w 741"/>
                  <a:gd name="T5" fmla="*/ 161 h 161"/>
                  <a:gd name="T6" fmla="*/ 741 w 741"/>
                  <a:gd name="T7" fmla="*/ 0 h 161"/>
                  <a:gd name="T8" fmla="*/ 708 w 741"/>
                  <a:gd name="T9" fmla="*/ 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1" h="161">
                    <a:moveTo>
                      <a:pt x="708" y="4"/>
                    </a:moveTo>
                    <a:lnTo>
                      <a:pt x="0" y="157"/>
                    </a:lnTo>
                    <a:lnTo>
                      <a:pt x="213" y="161"/>
                    </a:lnTo>
                    <a:lnTo>
                      <a:pt x="741" y="0"/>
                    </a:lnTo>
                    <a:lnTo>
                      <a:pt x="708" y="4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86" name="Freeform 90"/>
              <p:cNvSpPr>
                <a:spLocks/>
              </p:cNvSpPr>
              <p:nvPr userDrawn="1"/>
            </p:nvSpPr>
            <p:spPr bwMode="auto">
              <a:xfrm>
                <a:off x="-2552" y="1052"/>
                <a:ext cx="999" cy="753"/>
              </a:xfrm>
              <a:custGeom>
                <a:avLst/>
                <a:gdLst>
                  <a:gd name="T0" fmla="*/ 872 w 872"/>
                  <a:gd name="T1" fmla="*/ 0 h 571"/>
                  <a:gd name="T2" fmla="*/ 9 w 872"/>
                  <a:gd name="T3" fmla="*/ 427 h 571"/>
                  <a:gd name="T4" fmla="*/ 0 w 872"/>
                  <a:gd name="T5" fmla="*/ 571 h 571"/>
                  <a:gd name="T6" fmla="*/ 872 w 872"/>
                  <a:gd name="T7" fmla="*/ 17 h 571"/>
                  <a:gd name="T8" fmla="*/ 872 w 872"/>
                  <a:gd name="T9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571">
                    <a:moveTo>
                      <a:pt x="872" y="0"/>
                    </a:moveTo>
                    <a:lnTo>
                      <a:pt x="9" y="427"/>
                    </a:lnTo>
                    <a:lnTo>
                      <a:pt x="0" y="571"/>
                    </a:lnTo>
                    <a:lnTo>
                      <a:pt x="872" y="17"/>
                    </a:lnTo>
                    <a:lnTo>
                      <a:pt x="872" y="0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87" name="Freeform 91"/>
              <p:cNvSpPr>
                <a:spLocks/>
              </p:cNvSpPr>
              <p:nvPr userDrawn="1"/>
            </p:nvSpPr>
            <p:spPr bwMode="auto">
              <a:xfrm>
                <a:off x="-2536" y="939"/>
                <a:ext cx="978" cy="490"/>
              </a:xfrm>
              <a:custGeom>
                <a:avLst/>
                <a:gdLst>
                  <a:gd name="T0" fmla="*/ 377 w 855"/>
                  <a:gd name="T1" fmla="*/ 21 h 371"/>
                  <a:gd name="T2" fmla="*/ 376 w 855"/>
                  <a:gd name="T3" fmla="*/ 24 h 371"/>
                  <a:gd name="T4" fmla="*/ 373 w 855"/>
                  <a:gd name="T5" fmla="*/ 30 h 371"/>
                  <a:gd name="T6" fmla="*/ 366 w 855"/>
                  <a:gd name="T7" fmla="*/ 38 h 371"/>
                  <a:gd name="T8" fmla="*/ 357 w 855"/>
                  <a:gd name="T9" fmla="*/ 47 h 371"/>
                  <a:gd name="T10" fmla="*/ 345 w 855"/>
                  <a:gd name="T11" fmla="*/ 57 h 371"/>
                  <a:gd name="T12" fmla="*/ 330 w 855"/>
                  <a:gd name="T13" fmla="*/ 66 h 371"/>
                  <a:gd name="T14" fmla="*/ 313 w 855"/>
                  <a:gd name="T15" fmla="*/ 72 h 371"/>
                  <a:gd name="T16" fmla="*/ 292 w 855"/>
                  <a:gd name="T17" fmla="*/ 76 h 371"/>
                  <a:gd name="T18" fmla="*/ 279 w 855"/>
                  <a:gd name="T19" fmla="*/ 78 h 371"/>
                  <a:gd name="T20" fmla="*/ 262 w 855"/>
                  <a:gd name="T21" fmla="*/ 82 h 371"/>
                  <a:gd name="T22" fmla="*/ 244 w 855"/>
                  <a:gd name="T23" fmla="*/ 88 h 371"/>
                  <a:gd name="T24" fmla="*/ 223 w 855"/>
                  <a:gd name="T25" fmla="*/ 95 h 371"/>
                  <a:gd name="T26" fmla="*/ 199 w 855"/>
                  <a:gd name="T27" fmla="*/ 103 h 371"/>
                  <a:gd name="T28" fmla="*/ 174 w 855"/>
                  <a:gd name="T29" fmla="*/ 112 h 371"/>
                  <a:gd name="T30" fmla="*/ 149 w 855"/>
                  <a:gd name="T31" fmla="*/ 122 h 371"/>
                  <a:gd name="T32" fmla="*/ 125 w 855"/>
                  <a:gd name="T33" fmla="*/ 132 h 371"/>
                  <a:gd name="T34" fmla="*/ 101 w 855"/>
                  <a:gd name="T35" fmla="*/ 140 h 371"/>
                  <a:gd name="T36" fmla="*/ 77 w 855"/>
                  <a:gd name="T37" fmla="*/ 150 h 371"/>
                  <a:gd name="T38" fmla="*/ 57 w 855"/>
                  <a:gd name="T39" fmla="*/ 159 h 371"/>
                  <a:gd name="T40" fmla="*/ 37 w 855"/>
                  <a:gd name="T41" fmla="*/ 167 h 371"/>
                  <a:gd name="T42" fmla="*/ 21 w 855"/>
                  <a:gd name="T43" fmla="*/ 173 h 371"/>
                  <a:gd name="T44" fmla="*/ 10 w 855"/>
                  <a:gd name="T45" fmla="*/ 178 h 371"/>
                  <a:gd name="T46" fmla="*/ 3 w 855"/>
                  <a:gd name="T47" fmla="*/ 181 h 371"/>
                  <a:gd name="T48" fmla="*/ 0 w 855"/>
                  <a:gd name="T49" fmla="*/ 183 h 371"/>
                  <a:gd name="T50" fmla="*/ 0 w 855"/>
                  <a:gd name="T51" fmla="*/ 371 h 371"/>
                  <a:gd name="T52" fmla="*/ 855 w 855"/>
                  <a:gd name="T53" fmla="*/ 25 h 371"/>
                  <a:gd name="T54" fmla="*/ 800 w 855"/>
                  <a:gd name="T55" fmla="*/ 0 h 371"/>
                  <a:gd name="T56" fmla="*/ 798 w 855"/>
                  <a:gd name="T57" fmla="*/ 3 h 371"/>
                  <a:gd name="T58" fmla="*/ 796 w 855"/>
                  <a:gd name="T59" fmla="*/ 8 h 371"/>
                  <a:gd name="T60" fmla="*/ 790 w 855"/>
                  <a:gd name="T61" fmla="*/ 15 h 371"/>
                  <a:gd name="T62" fmla="*/ 781 w 855"/>
                  <a:gd name="T63" fmla="*/ 25 h 371"/>
                  <a:gd name="T64" fmla="*/ 771 w 855"/>
                  <a:gd name="T65" fmla="*/ 35 h 371"/>
                  <a:gd name="T66" fmla="*/ 757 w 855"/>
                  <a:gd name="T67" fmla="*/ 42 h 371"/>
                  <a:gd name="T68" fmla="*/ 740 w 855"/>
                  <a:gd name="T69" fmla="*/ 48 h 371"/>
                  <a:gd name="T70" fmla="*/ 720 w 855"/>
                  <a:gd name="T71" fmla="*/ 51 h 371"/>
                  <a:gd name="T72" fmla="*/ 708 w 855"/>
                  <a:gd name="T73" fmla="*/ 51 h 371"/>
                  <a:gd name="T74" fmla="*/ 692 w 855"/>
                  <a:gd name="T75" fmla="*/ 51 h 371"/>
                  <a:gd name="T76" fmla="*/ 674 w 855"/>
                  <a:gd name="T77" fmla="*/ 51 h 371"/>
                  <a:gd name="T78" fmla="*/ 652 w 855"/>
                  <a:gd name="T79" fmla="*/ 51 h 371"/>
                  <a:gd name="T80" fmla="*/ 630 w 855"/>
                  <a:gd name="T81" fmla="*/ 51 h 371"/>
                  <a:gd name="T82" fmla="*/ 607 w 855"/>
                  <a:gd name="T83" fmla="*/ 51 h 371"/>
                  <a:gd name="T84" fmla="*/ 583 w 855"/>
                  <a:gd name="T85" fmla="*/ 51 h 371"/>
                  <a:gd name="T86" fmla="*/ 559 w 855"/>
                  <a:gd name="T87" fmla="*/ 51 h 371"/>
                  <a:gd name="T88" fmla="*/ 536 w 855"/>
                  <a:gd name="T89" fmla="*/ 51 h 371"/>
                  <a:gd name="T90" fmla="*/ 515 w 855"/>
                  <a:gd name="T91" fmla="*/ 51 h 371"/>
                  <a:gd name="T92" fmla="*/ 493 w 855"/>
                  <a:gd name="T93" fmla="*/ 51 h 371"/>
                  <a:gd name="T94" fmla="*/ 476 w 855"/>
                  <a:gd name="T95" fmla="*/ 51 h 371"/>
                  <a:gd name="T96" fmla="*/ 462 w 855"/>
                  <a:gd name="T97" fmla="*/ 51 h 371"/>
                  <a:gd name="T98" fmla="*/ 451 w 855"/>
                  <a:gd name="T99" fmla="*/ 51 h 371"/>
                  <a:gd name="T100" fmla="*/ 444 w 855"/>
                  <a:gd name="T101" fmla="*/ 51 h 371"/>
                  <a:gd name="T102" fmla="*/ 441 w 855"/>
                  <a:gd name="T103" fmla="*/ 51 h 371"/>
                  <a:gd name="T104" fmla="*/ 377 w 855"/>
                  <a:gd name="T105" fmla="*/ 2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55" h="371">
                    <a:moveTo>
                      <a:pt x="377" y="21"/>
                    </a:moveTo>
                    <a:lnTo>
                      <a:pt x="376" y="24"/>
                    </a:lnTo>
                    <a:lnTo>
                      <a:pt x="373" y="30"/>
                    </a:lnTo>
                    <a:lnTo>
                      <a:pt x="366" y="38"/>
                    </a:lnTo>
                    <a:lnTo>
                      <a:pt x="357" y="47"/>
                    </a:lnTo>
                    <a:lnTo>
                      <a:pt x="345" y="57"/>
                    </a:lnTo>
                    <a:lnTo>
                      <a:pt x="330" y="66"/>
                    </a:lnTo>
                    <a:lnTo>
                      <a:pt x="313" y="72"/>
                    </a:lnTo>
                    <a:lnTo>
                      <a:pt x="292" y="76"/>
                    </a:lnTo>
                    <a:lnTo>
                      <a:pt x="279" y="78"/>
                    </a:lnTo>
                    <a:lnTo>
                      <a:pt x="262" y="82"/>
                    </a:lnTo>
                    <a:lnTo>
                      <a:pt x="244" y="88"/>
                    </a:lnTo>
                    <a:lnTo>
                      <a:pt x="223" y="95"/>
                    </a:lnTo>
                    <a:lnTo>
                      <a:pt x="199" y="103"/>
                    </a:lnTo>
                    <a:lnTo>
                      <a:pt x="174" y="112"/>
                    </a:lnTo>
                    <a:lnTo>
                      <a:pt x="149" y="122"/>
                    </a:lnTo>
                    <a:lnTo>
                      <a:pt x="125" y="132"/>
                    </a:lnTo>
                    <a:lnTo>
                      <a:pt x="101" y="140"/>
                    </a:lnTo>
                    <a:lnTo>
                      <a:pt x="77" y="150"/>
                    </a:lnTo>
                    <a:lnTo>
                      <a:pt x="57" y="159"/>
                    </a:lnTo>
                    <a:lnTo>
                      <a:pt x="37" y="167"/>
                    </a:lnTo>
                    <a:lnTo>
                      <a:pt x="21" y="173"/>
                    </a:lnTo>
                    <a:lnTo>
                      <a:pt x="10" y="178"/>
                    </a:lnTo>
                    <a:lnTo>
                      <a:pt x="3" y="181"/>
                    </a:lnTo>
                    <a:lnTo>
                      <a:pt x="0" y="183"/>
                    </a:lnTo>
                    <a:lnTo>
                      <a:pt x="0" y="371"/>
                    </a:lnTo>
                    <a:lnTo>
                      <a:pt x="855" y="25"/>
                    </a:lnTo>
                    <a:lnTo>
                      <a:pt x="800" y="0"/>
                    </a:lnTo>
                    <a:lnTo>
                      <a:pt x="798" y="3"/>
                    </a:lnTo>
                    <a:lnTo>
                      <a:pt x="796" y="8"/>
                    </a:lnTo>
                    <a:lnTo>
                      <a:pt x="790" y="15"/>
                    </a:lnTo>
                    <a:lnTo>
                      <a:pt x="781" y="25"/>
                    </a:lnTo>
                    <a:lnTo>
                      <a:pt x="771" y="35"/>
                    </a:lnTo>
                    <a:lnTo>
                      <a:pt x="757" y="42"/>
                    </a:lnTo>
                    <a:lnTo>
                      <a:pt x="740" y="48"/>
                    </a:lnTo>
                    <a:lnTo>
                      <a:pt x="720" y="51"/>
                    </a:lnTo>
                    <a:lnTo>
                      <a:pt x="708" y="51"/>
                    </a:lnTo>
                    <a:lnTo>
                      <a:pt x="692" y="51"/>
                    </a:lnTo>
                    <a:lnTo>
                      <a:pt x="674" y="51"/>
                    </a:lnTo>
                    <a:lnTo>
                      <a:pt x="652" y="51"/>
                    </a:lnTo>
                    <a:lnTo>
                      <a:pt x="630" y="51"/>
                    </a:lnTo>
                    <a:lnTo>
                      <a:pt x="607" y="51"/>
                    </a:lnTo>
                    <a:lnTo>
                      <a:pt x="583" y="51"/>
                    </a:lnTo>
                    <a:lnTo>
                      <a:pt x="559" y="51"/>
                    </a:lnTo>
                    <a:lnTo>
                      <a:pt x="536" y="51"/>
                    </a:lnTo>
                    <a:lnTo>
                      <a:pt x="515" y="51"/>
                    </a:lnTo>
                    <a:lnTo>
                      <a:pt x="493" y="51"/>
                    </a:lnTo>
                    <a:lnTo>
                      <a:pt x="476" y="51"/>
                    </a:lnTo>
                    <a:lnTo>
                      <a:pt x="462" y="51"/>
                    </a:lnTo>
                    <a:lnTo>
                      <a:pt x="451" y="51"/>
                    </a:lnTo>
                    <a:lnTo>
                      <a:pt x="444" y="51"/>
                    </a:lnTo>
                    <a:lnTo>
                      <a:pt x="441" y="51"/>
                    </a:lnTo>
                    <a:lnTo>
                      <a:pt x="377" y="21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88" name="Freeform 92"/>
              <p:cNvSpPr>
                <a:spLocks/>
              </p:cNvSpPr>
              <p:nvPr userDrawn="1"/>
            </p:nvSpPr>
            <p:spPr bwMode="auto">
              <a:xfrm>
                <a:off x="-1558" y="500"/>
                <a:ext cx="1338" cy="2257"/>
              </a:xfrm>
              <a:custGeom>
                <a:avLst/>
                <a:gdLst>
                  <a:gd name="T0" fmla="*/ 0 w 1167"/>
                  <a:gd name="T1" fmla="*/ 0 h 1716"/>
                  <a:gd name="T2" fmla="*/ 13 w 1167"/>
                  <a:gd name="T3" fmla="*/ 715 h 1716"/>
                  <a:gd name="T4" fmla="*/ 14 w 1167"/>
                  <a:gd name="T5" fmla="*/ 716 h 1716"/>
                  <a:gd name="T6" fmla="*/ 19 w 1167"/>
                  <a:gd name="T7" fmla="*/ 721 h 1716"/>
                  <a:gd name="T8" fmla="*/ 26 w 1167"/>
                  <a:gd name="T9" fmla="*/ 728 h 1716"/>
                  <a:gd name="T10" fmla="*/ 33 w 1167"/>
                  <a:gd name="T11" fmla="*/ 738 h 1716"/>
                  <a:gd name="T12" fmla="*/ 40 w 1167"/>
                  <a:gd name="T13" fmla="*/ 747 h 1716"/>
                  <a:gd name="T14" fmla="*/ 47 w 1167"/>
                  <a:gd name="T15" fmla="*/ 757 h 1716"/>
                  <a:gd name="T16" fmla="*/ 53 w 1167"/>
                  <a:gd name="T17" fmla="*/ 769 h 1716"/>
                  <a:gd name="T18" fmla="*/ 55 w 1167"/>
                  <a:gd name="T19" fmla="*/ 779 h 1716"/>
                  <a:gd name="T20" fmla="*/ 55 w 1167"/>
                  <a:gd name="T21" fmla="*/ 1669 h 1716"/>
                  <a:gd name="T22" fmla="*/ 264 w 1167"/>
                  <a:gd name="T23" fmla="*/ 1716 h 1716"/>
                  <a:gd name="T24" fmla="*/ 315 w 1167"/>
                  <a:gd name="T25" fmla="*/ 1648 h 1716"/>
                  <a:gd name="T26" fmla="*/ 315 w 1167"/>
                  <a:gd name="T27" fmla="*/ 1637 h 1716"/>
                  <a:gd name="T28" fmla="*/ 318 w 1167"/>
                  <a:gd name="T29" fmla="*/ 1606 h 1716"/>
                  <a:gd name="T30" fmla="*/ 322 w 1167"/>
                  <a:gd name="T31" fmla="*/ 1562 h 1716"/>
                  <a:gd name="T32" fmla="*/ 329 w 1167"/>
                  <a:gd name="T33" fmla="*/ 1512 h 1716"/>
                  <a:gd name="T34" fmla="*/ 339 w 1167"/>
                  <a:gd name="T35" fmla="*/ 1462 h 1716"/>
                  <a:gd name="T36" fmla="*/ 353 w 1167"/>
                  <a:gd name="T37" fmla="*/ 1420 h 1716"/>
                  <a:gd name="T38" fmla="*/ 373 w 1167"/>
                  <a:gd name="T39" fmla="*/ 1390 h 1716"/>
                  <a:gd name="T40" fmla="*/ 399 w 1167"/>
                  <a:gd name="T41" fmla="*/ 1381 h 1716"/>
                  <a:gd name="T42" fmla="*/ 424 w 1167"/>
                  <a:gd name="T43" fmla="*/ 1391 h 1716"/>
                  <a:gd name="T44" fmla="*/ 443 w 1167"/>
                  <a:gd name="T45" fmla="*/ 1411 h 1716"/>
                  <a:gd name="T46" fmla="*/ 457 w 1167"/>
                  <a:gd name="T47" fmla="*/ 1440 h 1716"/>
                  <a:gd name="T48" fmla="*/ 465 w 1167"/>
                  <a:gd name="T49" fmla="*/ 1469 h 1716"/>
                  <a:gd name="T50" fmla="*/ 471 w 1167"/>
                  <a:gd name="T51" fmla="*/ 1501 h 1716"/>
                  <a:gd name="T52" fmla="*/ 474 w 1167"/>
                  <a:gd name="T53" fmla="*/ 1526 h 1716"/>
                  <a:gd name="T54" fmla="*/ 475 w 1167"/>
                  <a:gd name="T55" fmla="*/ 1545 h 1716"/>
                  <a:gd name="T56" fmla="*/ 475 w 1167"/>
                  <a:gd name="T57" fmla="*/ 1552 h 1716"/>
                  <a:gd name="T58" fmla="*/ 467 w 1167"/>
                  <a:gd name="T59" fmla="*/ 1703 h 1716"/>
                  <a:gd name="T60" fmla="*/ 637 w 1167"/>
                  <a:gd name="T61" fmla="*/ 1686 h 1716"/>
                  <a:gd name="T62" fmla="*/ 878 w 1167"/>
                  <a:gd name="T63" fmla="*/ 1648 h 1716"/>
                  <a:gd name="T64" fmla="*/ 946 w 1167"/>
                  <a:gd name="T65" fmla="*/ 1547 h 1716"/>
                  <a:gd name="T66" fmla="*/ 947 w 1167"/>
                  <a:gd name="T67" fmla="*/ 1540 h 1716"/>
                  <a:gd name="T68" fmla="*/ 950 w 1167"/>
                  <a:gd name="T69" fmla="*/ 1520 h 1716"/>
                  <a:gd name="T70" fmla="*/ 956 w 1167"/>
                  <a:gd name="T71" fmla="*/ 1492 h 1716"/>
                  <a:gd name="T72" fmla="*/ 963 w 1167"/>
                  <a:gd name="T73" fmla="*/ 1459 h 1716"/>
                  <a:gd name="T74" fmla="*/ 971 w 1167"/>
                  <a:gd name="T75" fmla="*/ 1428 h 1716"/>
                  <a:gd name="T76" fmla="*/ 981 w 1167"/>
                  <a:gd name="T77" fmla="*/ 1400 h 1716"/>
                  <a:gd name="T78" fmla="*/ 993 w 1167"/>
                  <a:gd name="T79" fmla="*/ 1380 h 1716"/>
                  <a:gd name="T80" fmla="*/ 1005 w 1167"/>
                  <a:gd name="T81" fmla="*/ 1373 h 1716"/>
                  <a:gd name="T82" fmla="*/ 1018 w 1167"/>
                  <a:gd name="T83" fmla="*/ 1380 h 1716"/>
                  <a:gd name="T84" fmla="*/ 1028 w 1167"/>
                  <a:gd name="T85" fmla="*/ 1396 h 1716"/>
                  <a:gd name="T86" fmla="*/ 1038 w 1167"/>
                  <a:gd name="T87" fmla="*/ 1420 h 1716"/>
                  <a:gd name="T88" fmla="*/ 1047 w 1167"/>
                  <a:gd name="T89" fmla="*/ 1447 h 1716"/>
                  <a:gd name="T90" fmla="*/ 1052 w 1167"/>
                  <a:gd name="T91" fmla="*/ 1475 h 1716"/>
                  <a:gd name="T92" fmla="*/ 1057 w 1167"/>
                  <a:gd name="T93" fmla="*/ 1499 h 1716"/>
                  <a:gd name="T94" fmla="*/ 1059 w 1167"/>
                  <a:gd name="T95" fmla="*/ 1515 h 1716"/>
                  <a:gd name="T96" fmla="*/ 1061 w 1167"/>
                  <a:gd name="T97" fmla="*/ 1522 h 1716"/>
                  <a:gd name="T98" fmla="*/ 1167 w 1167"/>
                  <a:gd name="T99" fmla="*/ 1560 h 1716"/>
                  <a:gd name="T100" fmla="*/ 0 w 1167"/>
                  <a:gd name="T101" fmla="*/ 0 h 1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67" h="1716">
                    <a:moveTo>
                      <a:pt x="0" y="0"/>
                    </a:moveTo>
                    <a:lnTo>
                      <a:pt x="13" y="715"/>
                    </a:lnTo>
                    <a:lnTo>
                      <a:pt x="14" y="716"/>
                    </a:lnTo>
                    <a:lnTo>
                      <a:pt x="19" y="721"/>
                    </a:lnTo>
                    <a:lnTo>
                      <a:pt x="26" y="728"/>
                    </a:lnTo>
                    <a:lnTo>
                      <a:pt x="33" y="738"/>
                    </a:lnTo>
                    <a:lnTo>
                      <a:pt x="40" y="747"/>
                    </a:lnTo>
                    <a:lnTo>
                      <a:pt x="47" y="757"/>
                    </a:lnTo>
                    <a:lnTo>
                      <a:pt x="53" y="769"/>
                    </a:lnTo>
                    <a:lnTo>
                      <a:pt x="55" y="779"/>
                    </a:lnTo>
                    <a:lnTo>
                      <a:pt x="55" y="1669"/>
                    </a:lnTo>
                    <a:lnTo>
                      <a:pt x="264" y="1716"/>
                    </a:lnTo>
                    <a:lnTo>
                      <a:pt x="315" y="1648"/>
                    </a:lnTo>
                    <a:lnTo>
                      <a:pt x="315" y="1637"/>
                    </a:lnTo>
                    <a:lnTo>
                      <a:pt x="318" y="1606"/>
                    </a:lnTo>
                    <a:lnTo>
                      <a:pt x="322" y="1562"/>
                    </a:lnTo>
                    <a:lnTo>
                      <a:pt x="329" y="1512"/>
                    </a:lnTo>
                    <a:lnTo>
                      <a:pt x="339" y="1462"/>
                    </a:lnTo>
                    <a:lnTo>
                      <a:pt x="353" y="1420"/>
                    </a:lnTo>
                    <a:lnTo>
                      <a:pt x="373" y="1390"/>
                    </a:lnTo>
                    <a:lnTo>
                      <a:pt x="399" y="1381"/>
                    </a:lnTo>
                    <a:lnTo>
                      <a:pt x="424" y="1391"/>
                    </a:lnTo>
                    <a:lnTo>
                      <a:pt x="443" y="1411"/>
                    </a:lnTo>
                    <a:lnTo>
                      <a:pt x="457" y="1440"/>
                    </a:lnTo>
                    <a:lnTo>
                      <a:pt x="465" y="1469"/>
                    </a:lnTo>
                    <a:lnTo>
                      <a:pt x="471" y="1501"/>
                    </a:lnTo>
                    <a:lnTo>
                      <a:pt x="474" y="1526"/>
                    </a:lnTo>
                    <a:lnTo>
                      <a:pt x="475" y="1545"/>
                    </a:lnTo>
                    <a:lnTo>
                      <a:pt x="475" y="1552"/>
                    </a:lnTo>
                    <a:lnTo>
                      <a:pt x="467" y="1703"/>
                    </a:lnTo>
                    <a:lnTo>
                      <a:pt x="637" y="1686"/>
                    </a:lnTo>
                    <a:lnTo>
                      <a:pt x="878" y="1648"/>
                    </a:lnTo>
                    <a:lnTo>
                      <a:pt x="946" y="1547"/>
                    </a:lnTo>
                    <a:lnTo>
                      <a:pt x="947" y="1540"/>
                    </a:lnTo>
                    <a:lnTo>
                      <a:pt x="950" y="1520"/>
                    </a:lnTo>
                    <a:lnTo>
                      <a:pt x="956" y="1492"/>
                    </a:lnTo>
                    <a:lnTo>
                      <a:pt x="963" y="1459"/>
                    </a:lnTo>
                    <a:lnTo>
                      <a:pt x="971" y="1428"/>
                    </a:lnTo>
                    <a:lnTo>
                      <a:pt x="981" y="1400"/>
                    </a:lnTo>
                    <a:lnTo>
                      <a:pt x="993" y="1380"/>
                    </a:lnTo>
                    <a:lnTo>
                      <a:pt x="1005" y="1373"/>
                    </a:lnTo>
                    <a:lnTo>
                      <a:pt x="1018" y="1380"/>
                    </a:lnTo>
                    <a:lnTo>
                      <a:pt x="1028" y="1396"/>
                    </a:lnTo>
                    <a:lnTo>
                      <a:pt x="1038" y="1420"/>
                    </a:lnTo>
                    <a:lnTo>
                      <a:pt x="1047" y="1447"/>
                    </a:lnTo>
                    <a:lnTo>
                      <a:pt x="1052" y="1475"/>
                    </a:lnTo>
                    <a:lnTo>
                      <a:pt x="1057" y="1499"/>
                    </a:lnTo>
                    <a:lnTo>
                      <a:pt x="1059" y="1515"/>
                    </a:lnTo>
                    <a:lnTo>
                      <a:pt x="1061" y="1522"/>
                    </a:lnTo>
                    <a:lnTo>
                      <a:pt x="1167" y="15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89" name="Freeform 93"/>
              <p:cNvSpPr>
                <a:spLocks/>
              </p:cNvSpPr>
              <p:nvPr userDrawn="1"/>
            </p:nvSpPr>
            <p:spPr bwMode="auto">
              <a:xfrm>
                <a:off x="-1482" y="2547"/>
                <a:ext cx="295" cy="250"/>
              </a:xfrm>
              <a:custGeom>
                <a:avLst/>
                <a:gdLst>
                  <a:gd name="T0" fmla="*/ 135 w 258"/>
                  <a:gd name="T1" fmla="*/ 0 h 190"/>
                  <a:gd name="T2" fmla="*/ 135 w 258"/>
                  <a:gd name="T3" fmla="*/ 109 h 190"/>
                  <a:gd name="T4" fmla="*/ 5 w 258"/>
                  <a:gd name="T5" fmla="*/ 126 h 190"/>
                  <a:gd name="T6" fmla="*/ 3 w 258"/>
                  <a:gd name="T7" fmla="*/ 142 h 190"/>
                  <a:gd name="T8" fmla="*/ 3 w 258"/>
                  <a:gd name="T9" fmla="*/ 157 h 190"/>
                  <a:gd name="T10" fmla="*/ 2 w 258"/>
                  <a:gd name="T11" fmla="*/ 173 h 190"/>
                  <a:gd name="T12" fmla="*/ 0 w 258"/>
                  <a:gd name="T13" fmla="*/ 189 h 190"/>
                  <a:gd name="T14" fmla="*/ 29 w 258"/>
                  <a:gd name="T15" fmla="*/ 190 h 190"/>
                  <a:gd name="T16" fmla="*/ 246 w 258"/>
                  <a:gd name="T17" fmla="*/ 173 h 190"/>
                  <a:gd name="T18" fmla="*/ 247 w 258"/>
                  <a:gd name="T19" fmla="*/ 126 h 190"/>
                  <a:gd name="T20" fmla="*/ 250 w 258"/>
                  <a:gd name="T21" fmla="*/ 81 h 190"/>
                  <a:gd name="T22" fmla="*/ 254 w 258"/>
                  <a:gd name="T23" fmla="*/ 38 h 190"/>
                  <a:gd name="T24" fmla="*/ 258 w 258"/>
                  <a:gd name="T25" fmla="*/ 3 h 190"/>
                  <a:gd name="T26" fmla="*/ 135 w 258"/>
                  <a:gd name="T27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8" h="190">
                    <a:moveTo>
                      <a:pt x="135" y="0"/>
                    </a:moveTo>
                    <a:lnTo>
                      <a:pt x="135" y="109"/>
                    </a:lnTo>
                    <a:lnTo>
                      <a:pt x="5" y="126"/>
                    </a:lnTo>
                    <a:lnTo>
                      <a:pt x="3" y="142"/>
                    </a:lnTo>
                    <a:lnTo>
                      <a:pt x="3" y="157"/>
                    </a:lnTo>
                    <a:lnTo>
                      <a:pt x="2" y="173"/>
                    </a:lnTo>
                    <a:lnTo>
                      <a:pt x="0" y="189"/>
                    </a:lnTo>
                    <a:lnTo>
                      <a:pt x="29" y="190"/>
                    </a:lnTo>
                    <a:lnTo>
                      <a:pt x="246" y="173"/>
                    </a:lnTo>
                    <a:lnTo>
                      <a:pt x="247" y="126"/>
                    </a:lnTo>
                    <a:lnTo>
                      <a:pt x="250" y="81"/>
                    </a:lnTo>
                    <a:lnTo>
                      <a:pt x="254" y="38"/>
                    </a:lnTo>
                    <a:lnTo>
                      <a:pt x="258" y="3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0" name="Freeform 94"/>
              <p:cNvSpPr>
                <a:spLocks/>
              </p:cNvSpPr>
              <p:nvPr userDrawn="1"/>
            </p:nvSpPr>
            <p:spPr bwMode="auto">
              <a:xfrm>
                <a:off x="-2557" y="2512"/>
                <a:ext cx="1082" cy="282"/>
              </a:xfrm>
              <a:custGeom>
                <a:avLst/>
                <a:gdLst>
                  <a:gd name="T0" fmla="*/ 937 w 944"/>
                  <a:gd name="T1" fmla="*/ 152 h 215"/>
                  <a:gd name="T2" fmla="*/ 940 w 944"/>
                  <a:gd name="T3" fmla="*/ 93 h 215"/>
                  <a:gd name="T4" fmla="*/ 940 w 944"/>
                  <a:gd name="T5" fmla="*/ 91 h 215"/>
                  <a:gd name="T6" fmla="*/ 940 w 944"/>
                  <a:gd name="T7" fmla="*/ 90 h 215"/>
                  <a:gd name="T8" fmla="*/ 940 w 944"/>
                  <a:gd name="T9" fmla="*/ 90 h 215"/>
                  <a:gd name="T10" fmla="*/ 940 w 944"/>
                  <a:gd name="T11" fmla="*/ 88 h 215"/>
                  <a:gd name="T12" fmla="*/ 940 w 944"/>
                  <a:gd name="T13" fmla="*/ 90 h 215"/>
                  <a:gd name="T14" fmla="*/ 940 w 944"/>
                  <a:gd name="T15" fmla="*/ 90 h 215"/>
                  <a:gd name="T16" fmla="*/ 940 w 944"/>
                  <a:gd name="T17" fmla="*/ 91 h 215"/>
                  <a:gd name="T18" fmla="*/ 940 w 944"/>
                  <a:gd name="T19" fmla="*/ 93 h 215"/>
                  <a:gd name="T20" fmla="*/ 944 w 944"/>
                  <a:gd name="T21" fmla="*/ 17 h 215"/>
                  <a:gd name="T22" fmla="*/ 0 w 944"/>
                  <a:gd name="T23" fmla="*/ 0 h 215"/>
                  <a:gd name="T24" fmla="*/ 0 w 944"/>
                  <a:gd name="T25" fmla="*/ 165 h 215"/>
                  <a:gd name="T26" fmla="*/ 937 w 944"/>
                  <a:gd name="T27" fmla="*/ 215 h 215"/>
                  <a:gd name="T28" fmla="*/ 939 w 944"/>
                  <a:gd name="T29" fmla="*/ 199 h 215"/>
                  <a:gd name="T30" fmla="*/ 940 w 944"/>
                  <a:gd name="T31" fmla="*/ 183 h 215"/>
                  <a:gd name="T32" fmla="*/ 940 w 944"/>
                  <a:gd name="T33" fmla="*/ 168 h 215"/>
                  <a:gd name="T34" fmla="*/ 942 w 944"/>
                  <a:gd name="T35" fmla="*/ 152 h 215"/>
                  <a:gd name="T36" fmla="*/ 937 w 944"/>
                  <a:gd name="T37" fmla="*/ 15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44" h="215">
                    <a:moveTo>
                      <a:pt x="937" y="152"/>
                    </a:moveTo>
                    <a:lnTo>
                      <a:pt x="940" y="93"/>
                    </a:lnTo>
                    <a:lnTo>
                      <a:pt x="940" y="91"/>
                    </a:lnTo>
                    <a:lnTo>
                      <a:pt x="940" y="90"/>
                    </a:lnTo>
                    <a:lnTo>
                      <a:pt x="940" y="90"/>
                    </a:lnTo>
                    <a:lnTo>
                      <a:pt x="940" y="88"/>
                    </a:lnTo>
                    <a:lnTo>
                      <a:pt x="940" y="90"/>
                    </a:lnTo>
                    <a:lnTo>
                      <a:pt x="940" y="90"/>
                    </a:lnTo>
                    <a:lnTo>
                      <a:pt x="940" y="91"/>
                    </a:lnTo>
                    <a:lnTo>
                      <a:pt x="940" y="93"/>
                    </a:lnTo>
                    <a:lnTo>
                      <a:pt x="944" y="17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937" y="215"/>
                    </a:lnTo>
                    <a:lnTo>
                      <a:pt x="939" y="199"/>
                    </a:lnTo>
                    <a:lnTo>
                      <a:pt x="940" y="183"/>
                    </a:lnTo>
                    <a:lnTo>
                      <a:pt x="940" y="168"/>
                    </a:lnTo>
                    <a:lnTo>
                      <a:pt x="942" y="152"/>
                    </a:lnTo>
                    <a:lnTo>
                      <a:pt x="937" y="152"/>
                    </a:lnTo>
                    <a:close/>
                  </a:path>
                </a:pathLst>
              </a:custGeom>
              <a:solidFill>
                <a:srgbClr val="14A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1" name="Freeform 95"/>
              <p:cNvSpPr>
                <a:spLocks/>
              </p:cNvSpPr>
              <p:nvPr userDrawn="1"/>
            </p:nvSpPr>
            <p:spPr bwMode="auto">
              <a:xfrm>
                <a:off x="-1636" y="2552"/>
                <a:ext cx="99" cy="224"/>
              </a:xfrm>
              <a:custGeom>
                <a:avLst/>
                <a:gdLst>
                  <a:gd name="T0" fmla="*/ 85 w 85"/>
                  <a:gd name="T1" fmla="*/ 0 h 170"/>
                  <a:gd name="T2" fmla="*/ 79 w 85"/>
                  <a:gd name="T3" fmla="*/ 165 h 170"/>
                  <a:gd name="T4" fmla="*/ 1 w 85"/>
                  <a:gd name="T5" fmla="*/ 170 h 170"/>
                  <a:gd name="T6" fmla="*/ 0 w 85"/>
                  <a:gd name="T7" fmla="*/ 0 h 170"/>
                  <a:gd name="T8" fmla="*/ 85 w 85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70">
                    <a:moveTo>
                      <a:pt x="85" y="0"/>
                    </a:moveTo>
                    <a:lnTo>
                      <a:pt x="79" y="165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82D1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2" name="Freeform 96"/>
              <p:cNvSpPr>
                <a:spLocks/>
              </p:cNvSpPr>
              <p:nvPr userDrawn="1"/>
            </p:nvSpPr>
            <p:spPr bwMode="auto">
              <a:xfrm>
                <a:off x="-1459" y="550"/>
                <a:ext cx="1326" cy="1941"/>
              </a:xfrm>
              <a:custGeom>
                <a:avLst/>
                <a:gdLst>
                  <a:gd name="T0" fmla="*/ 0 w 1159"/>
                  <a:gd name="T1" fmla="*/ 0 h 1475"/>
                  <a:gd name="T2" fmla="*/ 1159 w 1159"/>
                  <a:gd name="T3" fmla="*/ 1475 h 1475"/>
                  <a:gd name="T4" fmla="*/ 1159 w 1159"/>
                  <a:gd name="T5" fmla="*/ 1199 h 1475"/>
                  <a:gd name="T6" fmla="*/ 115 w 1159"/>
                  <a:gd name="T7" fmla="*/ 43 h 1475"/>
                  <a:gd name="T8" fmla="*/ 0 w 1159"/>
                  <a:gd name="T9" fmla="*/ 0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9" h="1475">
                    <a:moveTo>
                      <a:pt x="0" y="0"/>
                    </a:moveTo>
                    <a:lnTo>
                      <a:pt x="1159" y="1475"/>
                    </a:lnTo>
                    <a:lnTo>
                      <a:pt x="1159" y="1199"/>
                    </a:lnTo>
                    <a:lnTo>
                      <a:pt x="115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3" name="Freeform 97"/>
              <p:cNvSpPr>
                <a:spLocks/>
              </p:cNvSpPr>
              <p:nvPr userDrawn="1"/>
            </p:nvSpPr>
            <p:spPr bwMode="auto">
              <a:xfrm>
                <a:off x="-2518" y="2368"/>
                <a:ext cx="974" cy="150"/>
              </a:xfrm>
              <a:custGeom>
                <a:avLst/>
                <a:gdLst>
                  <a:gd name="T0" fmla="*/ 0 w 849"/>
                  <a:gd name="T1" fmla="*/ 0 h 115"/>
                  <a:gd name="T2" fmla="*/ 0 w 849"/>
                  <a:gd name="T3" fmla="*/ 93 h 115"/>
                  <a:gd name="T4" fmla="*/ 847 w 849"/>
                  <a:gd name="T5" fmla="*/ 115 h 115"/>
                  <a:gd name="T6" fmla="*/ 849 w 849"/>
                  <a:gd name="T7" fmla="*/ 15 h 115"/>
                  <a:gd name="T8" fmla="*/ 0 w 849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9" h="115">
                    <a:moveTo>
                      <a:pt x="0" y="0"/>
                    </a:moveTo>
                    <a:lnTo>
                      <a:pt x="0" y="93"/>
                    </a:lnTo>
                    <a:lnTo>
                      <a:pt x="847" y="115"/>
                    </a:lnTo>
                    <a:lnTo>
                      <a:pt x="849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4" name="Freeform 98"/>
              <p:cNvSpPr>
                <a:spLocks/>
              </p:cNvSpPr>
              <p:nvPr userDrawn="1"/>
            </p:nvSpPr>
            <p:spPr bwMode="auto">
              <a:xfrm>
                <a:off x="-355" y="2441"/>
                <a:ext cx="222" cy="166"/>
              </a:xfrm>
              <a:custGeom>
                <a:avLst/>
                <a:gdLst>
                  <a:gd name="T0" fmla="*/ 195 w 195"/>
                  <a:gd name="T1" fmla="*/ 0 h 126"/>
                  <a:gd name="T2" fmla="*/ 0 w 195"/>
                  <a:gd name="T3" fmla="*/ 21 h 126"/>
                  <a:gd name="T4" fmla="*/ 3 w 195"/>
                  <a:gd name="T5" fmla="*/ 50 h 126"/>
                  <a:gd name="T6" fmla="*/ 5 w 195"/>
                  <a:gd name="T7" fmla="*/ 78 h 126"/>
                  <a:gd name="T8" fmla="*/ 5 w 195"/>
                  <a:gd name="T9" fmla="*/ 104 h 126"/>
                  <a:gd name="T10" fmla="*/ 3 w 195"/>
                  <a:gd name="T11" fmla="*/ 126 h 126"/>
                  <a:gd name="T12" fmla="*/ 186 w 195"/>
                  <a:gd name="T13" fmla="*/ 67 h 126"/>
                  <a:gd name="T14" fmla="*/ 195 w 195"/>
                  <a:gd name="T15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126">
                    <a:moveTo>
                      <a:pt x="195" y="0"/>
                    </a:moveTo>
                    <a:lnTo>
                      <a:pt x="0" y="21"/>
                    </a:lnTo>
                    <a:lnTo>
                      <a:pt x="3" y="50"/>
                    </a:lnTo>
                    <a:lnTo>
                      <a:pt x="5" y="78"/>
                    </a:lnTo>
                    <a:lnTo>
                      <a:pt x="5" y="104"/>
                    </a:lnTo>
                    <a:lnTo>
                      <a:pt x="3" y="126"/>
                    </a:lnTo>
                    <a:lnTo>
                      <a:pt x="186" y="67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5" name="Freeform 99"/>
              <p:cNvSpPr>
                <a:spLocks/>
              </p:cNvSpPr>
              <p:nvPr userDrawn="1"/>
            </p:nvSpPr>
            <p:spPr bwMode="auto">
              <a:xfrm>
                <a:off x="-607" y="2483"/>
                <a:ext cx="147" cy="208"/>
              </a:xfrm>
              <a:custGeom>
                <a:avLst/>
                <a:gdLst>
                  <a:gd name="T0" fmla="*/ 116 w 127"/>
                  <a:gd name="T1" fmla="*/ 140 h 157"/>
                  <a:gd name="T2" fmla="*/ 120 w 127"/>
                  <a:gd name="T3" fmla="*/ 139 h 157"/>
                  <a:gd name="T4" fmla="*/ 120 w 127"/>
                  <a:gd name="T5" fmla="*/ 106 h 157"/>
                  <a:gd name="T6" fmla="*/ 122 w 127"/>
                  <a:gd name="T7" fmla="*/ 71 h 157"/>
                  <a:gd name="T8" fmla="*/ 124 w 127"/>
                  <a:gd name="T9" fmla="*/ 35 h 157"/>
                  <a:gd name="T10" fmla="*/ 127 w 127"/>
                  <a:gd name="T11" fmla="*/ 0 h 157"/>
                  <a:gd name="T12" fmla="*/ 1 w 127"/>
                  <a:gd name="T13" fmla="*/ 14 h 157"/>
                  <a:gd name="T14" fmla="*/ 0 w 127"/>
                  <a:gd name="T15" fmla="*/ 157 h 157"/>
                  <a:gd name="T16" fmla="*/ 116 w 127"/>
                  <a:gd name="T17" fmla="*/ 1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157">
                    <a:moveTo>
                      <a:pt x="116" y="140"/>
                    </a:moveTo>
                    <a:lnTo>
                      <a:pt x="120" y="139"/>
                    </a:lnTo>
                    <a:lnTo>
                      <a:pt x="120" y="106"/>
                    </a:lnTo>
                    <a:lnTo>
                      <a:pt x="122" y="71"/>
                    </a:lnTo>
                    <a:lnTo>
                      <a:pt x="124" y="35"/>
                    </a:lnTo>
                    <a:lnTo>
                      <a:pt x="127" y="0"/>
                    </a:lnTo>
                    <a:lnTo>
                      <a:pt x="1" y="14"/>
                    </a:lnTo>
                    <a:lnTo>
                      <a:pt x="0" y="157"/>
                    </a:lnTo>
                    <a:lnTo>
                      <a:pt x="116" y="140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6" name="Freeform 100"/>
              <p:cNvSpPr>
                <a:spLocks/>
              </p:cNvSpPr>
              <p:nvPr userDrawn="1"/>
            </p:nvSpPr>
            <p:spPr bwMode="auto">
              <a:xfrm>
                <a:off x="-1035" y="2528"/>
                <a:ext cx="231" cy="229"/>
              </a:xfrm>
              <a:custGeom>
                <a:avLst/>
                <a:gdLst>
                  <a:gd name="T0" fmla="*/ 0 w 203"/>
                  <a:gd name="T1" fmla="*/ 174 h 174"/>
                  <a:gd name="T2" fmla="*/ 3 w 203"/>
                  <a:gd name="T3" fmla="*/ 174 h 174"/>
                  <a:gd name="T4" fmla="*/ 203 w 203"/>
                  <a:gd name="T5" fmla="*/ 147 h 174"/>
                  <a:gd name="T6" fmla="*/ 195 w 203"/>
                  <a:gd name="T7" fmla="*/ 0 h 174"/>
                  <a:gd name="T8" fmla="*/ 17 w 203"/>
                  <a:gd name="T9" fmla="*/ 20 h 174"/>
                  <a:gd name="T10" fmla="*/ 14 w 203"/>
                  <a:gd name="T11" fmla="*/ 20 h 174"/>
                  <a:gd name="T12" fmla="*/ 14 w 203"/>
                  <a:gd name="T13" fmla="*/ 52 h 174"/>
                  <a:gd name="T14" fmla="*/ 13 w 203"/>
                  <a:gd name="T15" fmla="*/ 89 h 174"/>
                  <a:gd name="T16" fmla="*/ 9 w 203"/>
                  <a:gd name="T17" fmla="*/ 130 h 174"/>
                  <a:gd name="T18" fmla="*/ 0 w 203"/>
                  <a:gd name="T1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174">
                    <a:moveTo>
                      <a:pt x="0" y="174"/>
                    </a:moveTo>
                    <a:lnTo>
                      <a:pt x="3" y="174"/>
                    </a:lnTo>
                    <a:lnTo>
                      <a:pt x="203" y="147"/>
                    </a:lnTo>
                    <a:lnTo>
                      <a:pt x="195" y="0"/>
                    </a:lnTo>
                    <a:lnTo>
                      <a:pt x="17" y="20"/>
                    </a:lnTo>
                    <a:lnTo>
                      <a:pt x="14" y="20"/>
                    </a:lnTo>
                    <a:lnTo>
                      <a:pt x="14" y="52"/>
                    </a:lnTo>
                    <a:lnTo>
                      <a:pt x="13" y="89"/>
                    </a:lnTo>
                    <a:lnTo>
                      <a:pt x="9" y="130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7" name="Freeform 101"/>
              <p:cNvSpPr>
                <a:spLocks/>
              </p:cNvSpPr>
              <p:nvPr userDrawn="1"/>
            </p:nvSpPr>
            <p:spPr bwMode="auto">
              <a:xfrm>
                <a:off x="-1260" y="705"/>
                <a:ext cx="208" cy="492"/>
              </a:xfrm>
              <a:custGeom>
                <a:avLst/>
                <a:gdLst>
                  <a:gd name="T0" fmla="*/ 0 w 181"/>
                  <a:gd name="T1" fmla="*/ 0 h 375"/>
                  <a:gd name="T2" fmla="*/ 8 w 181"/>
                  <a:gd name="T3" fmla="*/ 319 h 375"/>
                  <a:gd name="T4" fmla="*/ 181 w 181"/>
                  <a:gd name="T5" fmla="*/ 375 h 375"/>
                  <a:gd name="T6" fmla="*/ 143 w 181"/>
                  <a:gd name="T7" fmla="*/ 55 h 375"/>
                  <a:gd name="T8" fmla="*/ 0 w 181"/>
                  <a:gd name="T9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375">
                    <a:moveTo>
                      <a:pt x="0" y="0"/>
                    </a:moveTo>
                    <a:lnTo>
                      <a:pt x="8" y="319"/>
                    </a:lnTo>
                    <a:lnTo>
                      <a:pt x="181" y="375"/>
                    </a:lnTo>
                    <a:lnTo>
                      <a:pt x="143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8" name="Freeform 102"/>
              <p:cNvSpPr>
                <a:spLocks/>
              </p:cNvSpPr>
              <p:nvPr userDrawn="1"/>
            </p:nvSpPr>
            <p:spPr bwMode="auto">
              <a:xfrm>
                <a:off x="-1505" y="613"/>
                <a:ext cx="220" cy="484"/>
              </a:xfrm>
              <a:custGeom>
                <a:avLst/>
                <a:gdLst>
                  <a:gd name="T0" fmla="*/ 0 w 191"/>
                  <a:gd name="T1" fmla="*/ 0 h 369"/>
                  <a:gd name="T2" fmla="*/ 1 w 191"/>
                  <a:gd name="T3" fmla="*/ 41 h 369"/>
                  <a:gd name="T4" fmla="*/ 7 w 191"/>
                  <a:gd name="T5" fmla="*/ 136 h 369"/>
                  <a:gd name="T6" fmla="*/ 14 w 191"/>
                  <a:gd name="T7" fmla="*/ 241 h 369"/>
                  <a:gd name="T8" fmla="*/ 25 w 191"/>
                  <a:gd name="T9" fmla="*/ 314 h 369"/>
                  <a:gd name="T10" fmla="*/ 191 w 191"/>
                  <a:gd name="T11" fmla="*/ 369 h 369"/>
                  <a:gd name="T12" fmla="*/ 149 w 191"/>
                  <a:gd name="T13" fmla="*/ 46 h 369"/>
                  <a:gd name="T14" fmla="*/ 143 w 191"/>
                  <a:gd name="T15" fmla="*/ 44 h 369"/>
                  <a:gd name="T16" fmla="*/ 128 w 191"/>
                  <a:gd name="T17" fmla="*/ 38 h 369"/>
                  <a:gd name="T18" fmla="*/ 106 w 191"/>
                  <a:gd name="T19" fmla="*/ 30 h 369"/>
                  <a:gd name="T20" fmla="*/ 81 w 191"/>
                  <a:gd name="T21" fmla="*/ 21 h 369"/>
                  <a:gd name="T22" fmla="*/ 54 w 191"/>
                  <a:gd name="T23" fmla="*/ 13 h 369"/>
                  <a:gd name="T24" fmla="*/ 30 w 191"/>
                  <a:gd name="T25" fmla="*/ 6 h 369"/>
                  <a:gd name="T26" fmla="*/ 11 w 191"/>
                  <a:gd name="T27" fmla="*/ 2 h 369"/>
                  <a:gd name="T28" fmla="*/ 0 w 191"/>
                  <a:gd name="T2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369">
                    <a:moveTo>
                      <a:pt x="0" y="0"/>
                    </a:moveTo>
                    <a:lnTo>
                      <a:pt x="1" y="41"/>
                    </a:lnTo>
                    <a:lnTo>
                      <a:pt x="7" y="136"/>
                    </a:lnTo>
                    <a:lnTo>
                      <a:pt x="14" y="241"/>
                    </a:lnTo>
                    <a:lnTo>
                      <a:pt x="25" y="314"/>
                    </a:lnTo>
                    <a:lnTo>
                      <a:pt x="191" y="369"/>
                    </a:lnTo>
                    <a:lnTo>
                      <a:pt x="149" y="46"/>
                    </a:lnTo>
                    <a:lnTo>
                      <a:pt x="143" y="44"/>
                    </a:lnTo>
                    <a:lnTo>
                      <a:pt x="128" y="38"/>
                    </a:lnTo>
                    <a:lnTo>
                      <a:pt x="106" y="30"/>
                    </a:lnTo>
                    <a:lnTo>
                      <a:pt x="81" y="21"/>
                    </a:lnTo>
                    <a:lnTo>
                      <a:pt x="54" y="13"/>
                    </a:lnTo>
                    <a:lnTo>
                      <a:pt x="30" y="6"/>
                    </a:lnTo>
                    <a:lnTo>
                      <a:pt x="1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399" name="Freeform 103"/>
              <p:cNvSpPr>
                <a:spLocks/>
              </p:cNvSpPr>
              <p:nvPr userDrawn="1"/>
            </p:nvSpPr>
            <p:spPr bwMode="auto">
              <a:xfrm>
                <a:off x="-1013" y="837"/>
                <a:ext cx="184" cy="439"/>
              </a:xfrm>
              <a:custGeom>
                <a:avLst/>
                <a:gdLst>
                  <a:gd name="T0" fmla="*/ 162 w 162"/>
                  <a:gd name="T1" fmla="*/ 335 h 335"/>
                  <a:gd name="T2" fmla="*/ 136 w 162"/>
                  <a:gd name="T3" fmla="*/ 41 h 335"/>
                  <a:gd name="T4" fmla="*/ 4 w 162"/>
                  <a:gd name="T5" fmla="*/ 0 h 335"/>
                  <a:gd name="T6" fmla="*/ 0 w 162"/>
                  <a:gd name="T7" fmla="*/ 280 h 335"/>
                  <a:gd name="T8" fmla="*/ 162 w 162"/>
                  <a:gd name="T9" fmla="*/ 33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35">
                    <a:moveTo>
                      <a:pt x="162" y="335"/>
                    </a:moveTo>
                    <a:lnTo>
                      <a:pt x="136" y="41"/>
                    </a:lnTo>
                    <a:lnTo>
                      <a:pt x="4" y="0"/>
                    </a:lnTo>
                    <a:lnTo>
                      <a:pt x="0" y="280"/>
                    </a:lnTo>
                    <a:lnTo>
                      <a:pt x="162" y="335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0" name="Freeform 104"/>
              <p:cNvSpPr>
                <a:spLocks/>
              </p:cNvSpPr>
              <p:nvPr userDrawn="1"/>
            </p:nvSpPr>
            <p:spPr bwMode="auto">
              <a:xfrm>
                <a:off x="-800" y="918"/>
                <a:ext cx="161" cy="426"/>
              </a:xfrm>
              <a:custGeom>
                <a:avLst/>
                <a:gdLst>
                  <a:gd name="T0" fmla="*/ 9 w 141"/>
                  <a:gd name="T1" fmla="*/ 281 h 325"/>
                  <a:gd name="T2" fmla="*/ 0 w 141"/>
                  <a:gd name="T3" fmla="*/ 0 h 325"/>
                  <a:gd name="T4" fmla="*/ 115 w 141"/>
                  <a:gd name="T5" fmla="*/ 51 h 325"/>
                  <a:gd name="T6" fmla="*/ 141 w 141"/>
                  <a:gd name="T7" fmla="*/ 325 h 325"/>
                  <a:gd name="T8" fmla="*/ 9 w 141"/>
                  <a:gd name="T9" fmla="*/ 281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325">
                    <a:moveTo>
                      <a:pt x="9" y="281"/>
                    </a:moveTo>
                    <a:lnTo>
                      <a:pt x="0" y="0"/>
                    </a:lnTo>
                    <a:lnTo>
                      <a:pt x="115" y="51"/>
                    </a:lnTo>
                    <a:lnTo>
                      <a:pt x="141" y="325"/>
                    </a:lnTo>
                    <a:lnTo>
                      <a:pt x="9" y="281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1" name="Freeform 105"/>
              <p:cNvSpPr>
                <a:spLocks/>
              </p:cNvSpPr>
              <p:nvPr userDrawn="1"/>
            </p:nvSpPr>
            <p:spPr bwMode="auto">
              <a:xfrm>
                <a:off x="-609" y="1013"/>
                <a:ext cx="126" cy="376"/>
              </a:xfrm>
              <a:custGeom>
                <a:avLst/>
                <a:gdLst>
                  <a:gd name="T0" fmla="*/ 0 w 109"/>
                  <a:gd name="T1" fmla="*/ 0 h 287"/>
                  <a:gd name="T2" fmla="*/ 17 w 109"/>
                  <a:gd name="T3" fmla="*/ 257 h 287"/>
                  <a:gd name="T4" fmla="*/ 109 w 109"/>
                  <a:gd name="T5" fmla="*/ 287 h 287"/>
                  <a:gd name="T6" fmla="*/ 88 w 109"/>
                  <a:gd name="T7" fmla="*/ 43 h 287"/>
                  <a:gd name="T8" fmla="*/ 0 w 109"/>
                  <a:gd name="T9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287">
                    <a:moveTo>
                      <a:pt x="0" y="0"/>
                    </a:moveTo>
                    <a:lnTo>
                      <a:pt x="17" y="257"/>
                    </a:lnTo>
                    <a:lnTo>
                      <a:pt x="109" y="287"/>
                    </a:lnTo>
                    <a:lnTo>
                      <a:pt x="8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2" name="Freeform 106"/>
              <p:cNvSpPr>
                <a:spLocks/>
              </p:cNvSpPr>
              <p:nvPr userDrawn="1"/>
            </p:nvSpPr>
            <p:spPr bwMode="auto">
              <a:xfrm>
                <a:off x="-460" y="1097"/>
                <a:ext cx="123" cy="342"/>
              </a:xfrm>
              <a:custGeom>
                <a:avLst/>
                <a:gdLst>
                  <a:gd name="T0" fmla="*/ 0 w 106"/>
                  <a:gd name="T1" fmla="*/ 0 h 261"/>
                  <a:gd name="T2" fmla="*/ 12 w 106"/>
                  <a:gd name="T3" fmla="*/ 240 h 261"/>
                  <a:gd name="T4" fmla="*/ 106 w 106"/>
                  <a:gd name="T5" fmla="*/ 261 h 261"/>
                  <a:gd name="T6" fmla="*/ 72 w 106"/>
                  <a:gd name="T7" fmla="*/ 40 h 261"/>
                  <a:gd name="T8" fmla="*/ 0 w 106"/>
                  <a:gd name="T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61">
                    <a:moveTo>
                      <a:pt x="0" y="0"/>
                    </a:moveTo>
                    <a:lnTo>
                      <a:pt x="12" y="240"/>
                    </a:lnTo>
                    <a:lnTo>
                      <a:pt x="106" y="261"/>
                    </a:lnTo>
                    <a:lnTo>
                      <a:pt x="72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3" name="Freeform 107"/>
              <p:cNvSpPr>
                <a:spLocks/>
              </p:cNvSpPr>
              <p:nvPr userDrawn="1"/>
            </p:nvSpPr>
            <p:spPr bwMode="auto">
              <a:xfrm>
                <a:off x="-314" y="1158"/>
                <a:ext cx="122" cy="315"/>
              </a:xfrm>
              <a:custGeom>
                <a:avLst/>
                <a:gdLst>
                  <a:gd name="T0" fmla="*/ 0 w 107"/>
                  <a:gd name="T1" fmla="*/ 0 h 239"/>
                  <a:gd name="T2" fmla="*/ 68 w 107"/>
                  <a:gd name="T3" fmla="*/ 30 h 239"/>
                  <a:gd name="T4" fmla="*/ 71 w 107"/>
                  <a:gd name="T5" fmla="*/ 38 h 239"/>
                  <a:gd name="T6" fmla="*/ 77 w 107"/>
                  <a:gd name="T7" fmla="*/ 59 h 239"/>
                  <a:gd name="T8" fmla="*/ 85 w 107"/>
                  <a:gd name="T9" fmla="*/ 90 h 239"/>
                  <a:gd name="T10" fmla="*/ 94 w 107"/>
                  <a:gd name="T11" fmla="*/ 126 h 239"/>
                  <a:gd name="T12" fmla="*/ 101 w 107"/>
                  <a:gd name="T13" fmla="*/ 164 h 239"/>
                  <a:gd name="T14" fmla="*/ 107 w 107"/>
                  <a:gd name="T15" fmla="*/ 198 h 239"/>
                  <a:gd name="T16" fmla="*/ 107 w 107"/>
                  <a:gd name="T17" fmla="*/ 224 h 239"/>
                  <a:gd name="T18" fmla="*/ 102 w 107"/>
                  <a:gd name="T19" fmla="*/ 239 h 239"/>
                  <a:gd name="T20" fmla="*/ 22 w 107"/>
                  <a:gd name="T21" fmla="*/ 222 h 239"/>
                  <a:gd name="T22" fmla="*/ 0 w 107"/>
                  <a:gd name="T2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39">
                    <a:moveTo>
                      <a:pt x="0" y="0"/>
                    </a:moveTo>
                    <a:lnTo>
                      <a:pt x="68" y="30"/>
                    </a:lnTo>
                    <a:lnTo>
                      <a:pt x="71" y="38"/>
                    </a:lnTo>
                    <a:lnTo>
                      <a:pt x="77" y="59"/>
                    </a:lnTo>
                    <a:lnTo>
                      <a:pt x="85" y="90"/>
                    </a:lnTo>
                    <a:lnTo>
                      <a:pt x="94" y="126"/>
                    </a:lnTo>
                    <a:lnTo>
                      <a:pt x="101" y="164"/>
                    </a:lnTo>
                    <a:lnTo>
                      <a:pt x="107" y="198"/>
                    </a:lnTo>
                    <a:lnTo>
                      <a:pt x="107" y="224"/>
                    </a:lnTo>
                    <a:lnTo>
                      <a:pt x="102" y="239"/>
                    </a:lnTo>
                    <a:lnTo>
                      <a:pt x="22" y="2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4" name="Freeform 108"/>
              <p:cNvSpPr>
                <a:spLocks/>
              </p:cNvSpPr>
              <p:nvPr userDrawn="1"/>
            </p:nvSpPr>
            <p:spPr bwMode="auto">
              <a:xfrm>
                <a:off x="-1221" y="1631"/>
                <a:ext cx="192" cy="424"/>
              </a:xfrm>
              <a:custGeom>
                <a:avLst/>
                <a:gdLst>
                  <a:gd name="T0" fmla="*/ 4 w 168"/>
                  <a:gd name="T1" fmla="*/ 0 h 321"/>
                  <a:gd name="T2" fmla="*/ 0 w 168"/>
                  <a:gd name="T3" fmla="*/ 317 h 321"/>
                  <a:gd name="T4" fmla="*/ 168 w 168"/>
                  <a:gd name="T5" fmla="*/ 321 h 321"/>
                  <a:gd name="T6" fmla="*/ 168 w 168"/>
                  <a:gd name="T7" fmla="*/ 29 h 321"/>
                  <a:gd name="T8" fmla="*/ 4 w 168"/>
                  <a:gd name="T9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321">
                    <a:moveTo>
                      <a:pt x="4" y="0"/>
                    </a:moveTo>
                    <a:lnTo>
                      <a:pt x="0" y="317"/>
                    </a:lnTo>
                    <a:lnTo>
                      <a:pt x="168" y="321"/>
                    </a:lnTo>
                    <a:lnTo>
                      <a:pt x="168" y="2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5" name="Freeform 109"/>
              <p:cNvSpPr>
                <a:spLocks/>
              </p:cNvSpPr>
              <p:nvPr userDrawn="1"/>
            </p:nvSpPr>
            <p:spPr bwMode="auto">
              <a:xfrm>
                <a:off x="-981" y="1686"/>
                <a:ext cx="168" cy="379"/>
              </a:xfrm>
              <a:custGeom>
                <a:avLst/>
                <a:gdLst>
                  <a:gd name="T0" fmla="*/ 8 w 145"/>
                  <a:gd name="T1" fmla="*/ 0 h 288"/>
                  <a:gd name="T2" fmla="*/ 0 w 145"/>
                  <a:gd name="T3" fmla="*/ 284 h 288"/>
                  <a:gd name="T4" fmla="*/ 140 w 145"/>
                  <a:gd name="T5" fmla="*/ 288 h 288"/>
                  <a:gd name="T6" fmla="*/ 145 w 145"/>
                  <a:gd name="T7" fmla="*/ 21 h 288"/>
                  <a:gd name="T8" fmla="*/ 8 w 145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288">
                    <a:moveTo>
                      <a:pt x="8" y="0"/>
                    </a:moveTo>
                    <a:lnTo>
                      <a:pt x="0" y="284"/>
                    </a:lnTo>
                    <a:lnTo>
                      <a:pt x="140" y="288"/>
                    </a:lnTo>
                    <a:lnTo>
                      <a:pt x="145" y="2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6" name="Freeform 110"/>
              <p:cNvSpPr>
                <a:spLocks/>
              </p:cNvSpPr>
              <p:nvPr userDrawn="1"/>
            </p:nvSpPr>
            <p:spPr bwMode="auto">
              <a:xfrm>
                <a:off x="-614" y="1760"/>
                <a:ext cx="96" cy="345"/>
              </a:xfrm>
              <a:custGeom>
                <a:avLst/>
                <a:gdLst>
                  <a:gd name="T0" fmla="*/ 0 w 84"/>
                  <a:gd name="T1" fmla="*/ 0 h 263"/>
                  <a:gd name="T2" fmla="*/ 0 w 84"/>
                  <a:gd name="T3" fmla="*/ 254 h 263"/>
                  <a:gd name="T4" fmla="*/ 79 w 84"/>
                  <a:gd name="T5" fmla="*/ 263 h 263"/>
                  <a:gd name="T6" fmla="*/ 84 w 84"/>
                  <a:gd name="T7" fmla="*/ 17 h 263"/>
                  <a:gd name="T8" fmla="*/ 0 w 84"/>
                  <a:gd name="T9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263">
                    <a:moveTo>
                      <a:pt x="0" y="0"/>
                    </a:moveTo>
                    <a:lnTo>
                      <a:pt x="0" y="254"/>
                    </a:lnTo>
                    <a:lnTo>
                      <a:pt x="79" y="263"/>
                    </a:lnTo>
                    <a:lnTo>
                      <a:pt x="8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7" name="Freeform 111"/>
              <p:cNvSpPr>
                <a:spLocks/>
              </p:cNvSpPr>
              <p:nvPr userDrawn="1"/>
            </p:nvSpPr>
            <p:spPr bwMode="auto">
              <a:xfrm>
                <a:off x="-470" y="1792"/>
                <a:ext cx="117" cy="318"/>
              </a:xfrm>
              <a:custGeom>
                <a:avLst/>
                <a:gdLst>
                  <a:gd name="T0" fmla="*/ 4 w 102"/>
                  <a:gd name="T1" fmla="*/ 0 h 241"/>
                  <a:gd name="T2" fmla="*/ 0 w 102"/>
                  <a:gd name="T3" fmla="*/ 228 h 241"/>
                  <a:gd name="T4" fmla="*/ 98 w 102"/>
                  <a:gd name="T5" fmla="*/ 241 h 241"/>
                  <a:gd name="T6" fmla="*/ 102 w 102"/>
                  <a:gd name="T7" fmla="*/ 17 h 241"/>
                  <a:gd name="T8" fmla="*/ 4 w 102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241">
                    <a:moveTo>
                      <a:pt x="4" y="0"/>
                    </a:moveTo>
                    <a:lnTo>
                      <a:pt x="0" y="228"/>
                    </a:lnTo>
                    <a:lnTo>
                      <a:pt x="98" y="241"/>
                    </a:lnTo>
                    <a:lnTo>
                      <a:pt x="102" y="1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8" name="Freeform 112"/>
              <p:cNvSpPr>
                <a:spLocks/>
              </p:cNvSpPr>
              <p:nvPr userDrawn="1"/>
            </p:nvSpPr>
            <p:spPr bwMode="auto">
              <a:xfrm>
                <a:off x="-305" y="1821"/>
                <a:ext cx="85" cy="294"/>
              </a:xfrm>
              <a:custGeom>
                <a:avLst/>
                <a:gdLst>
                  <a:gd name="T0" fmla="*/ 0 w 72"/>
                  <a:gd name="T1" fmla="*/ 0 h 224"/>
                  <a:gd name="T2" fmla="*/ 0 w 72"/>
                  <a:gd name="T3" fmla="*/ 224 h 224"/>
                  <a:gd name="T4" fmla="*/ 72 w 72"/>
                  <a:gd name="T5" fmla="*/ 220 h 224"/>
                  <a:gd name="T6" fmla="*/ 72 w 72"/>
                  <a:gd name="T7" fmla="*/ 4 h 224"/>
                  <a:gd name="T8" fmla="*/ 0 w 72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224">
                    <a:moveTo>
                      <a:pt x="0" y="0"/>
                    </a:moveTo>
                    <a:lnTo>
                      <a:pt x="0" y="224"/>
                    </a:lnTo>
                    <a:lnTo>
                      <a:pt x="72" y="220"/>
                    </a:lnTo>
                    <a:lnTo>
                      <a:pt x="7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09" name="Freeform 113"/>
              <p:cNvSpPr>
                <a:spLocks/>
              </p:cNvSpPr>
              <p:nvPr userDrawn="1"/>
            </p:nvSpPr>
            <p:spPr bwMode="auto">
              <a:xfrm>
                <a:off x="-2497" y="1544"/>
                <a:ext cx="978" cy="600"/>
              </a:xfrm>
              <a:custGeom>
                <a:avLst/>
                <a:gdLst>
                  <a:gd name="T0" fmla="*/ 68 w 855"/>
                  <a:gd name="T1" fmla="*/ 27 h 456"/>
                  <a:gd name="T2" fmla="*/ 65 w 855"/>
                  <a:gd name="T3" fmla="*/ 27 h 456"/>
                  <a:gd name="T4" fmla="*/ 58 w 855"/>
                  <a:gd name="T5" fmla="*/ 30 h 456"/>
                  <a:gd name="T6" fmla="*/ 50 w 855"/>
                  <a:gd name="T7" fmla="*/ 33 h 456"/>
                  <a:gd name="T8" fmla="*/ 38 w 855"/>
                  <a:gd name="T9" fmla="*/ 39 h 456"/>
                  <a:gd name="T10" fmla="*/ 27 w 855"/>
                  <a:gd name="T11" fmla="*/ 47 h 456"/>
                  <a:gd name="T12" fmla="*/ 16 w 855"/>
                  <a:gd name="T13" fmla="*/ 58 h 456"/>
                  <a:gd name="T14" fmla="*/ 9 w 855"/>
                  <a:gd name="T15" fmla="*/ 73 h 456"/>
                  <a:gd name="T16" fmla="*/ 4 w 855"/>
                  <a:gd name="T17" fmla="*/ 91 h 456"/>
                  <a:gd name="T18" fmla="*/ 1 w 855"/>
                  <a:gd name="T19" fmla="*/ 170 h 456"/>
                  <a:gd name="T20" fmla="*/ 0 w 855"/>
                  <a:gd name="T21" fmla="*/ 292 h 456"/>
                  <a:gd name="T22" fmla="*/ 0 w 855"/>
                  <a:gd name="T23" fmla="*/ 403 h 456"/>
                  <a:gd name="T24" fmla="*/ 0 w 855"/>
                  <a:gd name="T25" fmla="*/ 451 h 456"/>
                  <a:gd name="T26" fmla="*/ 783 w 855"/>
                  <a:gd name="T27" fmla="*/ 456 h 456"/>
                  <a:gd name="T28" fmla="*/ 786 w 855"/>
                  <a:gd name="T29" fmla="*/ 454 h 456"/>
                  <a:gd name="T30" fmla="*/ 794 w 855"/>
                  <a:gd name="T31" fmla="*/ 451 h 456"/>
                  <a:gd name="T32" fmla="*/ 807 w 855"/>
                  <a:gd name="T33" fmla="*/ 446 h 456"/>
                  <a:gd name="T34" fmla="*/ 821 w 855"/>
                  <a:gd name="T35" fmla="*/ 436 h 456"/>
                  <a:gd name="T36" fmla="*/ 834 w 855"/>
                  <a:gd name="T37" fmla="*/ 423 h 456"/>
                  <a:gd name="T38" fmla="*/ 845 w 855"/>
                  <a:gd name="T39" fmla="*/ 406 h 456"/>
                  <a:gd name="T40" fmla="*/ 854 w 855"/>
                  <a:gd name="T41" fmla="*/ 382 h 456"/>
                  <a:gd name="T42" fmla="*/ 855 w 855"/>
                  <a:gd name="T43" fmla="*/ 353 h 456"/>
                  <a:gd name="T44" fmla="*/ 852 w 855"/>
                  <a:gd name="T45" fmla="*/ 270 h 456"/>
                  <a:gd name="T46" fmla="*/ 851 w 855"/>
                  <a:gd name="T47" fmla="*/ 165 h 456"/>
                  <a:gd name="T48" fmla="*/ 851 w 855"/>
                  <a:gd name="T49" fmla="*/ 77 h 456"/>
                  <a:gd name="T50" fmla="*/ 851 w 855"/>
                  <a:gd name="T51" fmla="*/ 40 h 456"/>
                  <a:gd name="T52" fmla="*/ 851 w 855"/>
                  <a:gd name="T53" fmla="*/ 39 h 456"/>
                  <a:gd name="T54" fmla="*/ 849 w 855"/>
                  <a:gd name="T55" fmla="*/ 36 h 456"/>
                  <a:gd name="T56" fmla="*/ 845 w 855"/>
                  <a:gd name="T57" fmla="*/ 30 h 456"/>
                  <a:gd name="T58" fmla="*/ 838 w 855"/>
                  <a:gd name="T59" fmla="*/ 24 h 456"/>
                  <a:gd name="T60" fmla="*/ 828 w 855"/>
                  <a:gd name="T61" fmla="*/ 19 h 456"/>
                  <a:gd name="T62" fmla="*/ 813 w 855"/>
                  <a:gd name="T63" fmla="*/ 12 h 456"/>
                  <a:gd name="T64" fmla="*/ 793 w 855"/>
                  <a:gd name="T65" fmla="*/ 6 h 456"/>
                  <a:gd name="T66" fmla="*/ 766 w 855"/>
                  <a:gd name="T67" fmla="*/ 2 h 456"/>
                  <a:gd name="T68" fmla="*/ 745 w 855"/>
                  <a:gd name="T69" fmla="*/ 0 h 456"/>
                  <a:gd name="T70" fmla="*/ 713 w 855"/>
                  <a:gd name="T71" fmla="*/ 0 h 456"/>
                  <a:gd name="T72" fmla="*/ 672 w 855"/>
                  <a:gd name="T73" fmla="*/ 0 h 456"/>
                  <a:gd name="T74" fmla="*/ 624 w 855"/>
                  <a:gd name="T75" fmla="*/ 2 h 456"/>
                  <a:gd name="T76" fmla="*/ 570 w 855"/>
                  <a:gd name="T77" fmla="*/ 5 h 456"/>
                  <a:gd name="T78" fmla="*/ 511 w 855"/>
                  <a:gd name="T79" fmla="*/ 6 h 456"/>
                  <a:gd name="T80" fmla="*/ 450 w 855"/>
                  <a:gd name="T81" fmla="*/ 9 h 456"/>
                  <a:gd name="T82" fmla="*/ 387 w 855"/>
                  <a:gd name="T83" fmla="*/ 12 h 456"/>
                  <a:gd name="T84" fmla="*/ 326 w 855"/>
                  <a:gd name="T85" fmla="*/ 14 h 456"/>
                  <a:gd name="T86" fmla="*/ 268 w 855"/>
                  <a:gd name="T87" fmla="*/ 17 h 456"/>
                  <a:gd name="T88" fmla="*/ 214 w 855"/>
                  <a:gd name="T89" fmla="*/ 20 h 456"/>
                  <a:gd name="T90" fmla="*/ 166 w 855"/>
                  <a:gd name="T91" fmla="*/ 22 h 456"/>
                  <a:gd name="T92" fmla="*/ 126 w 855"/>
                  <a:gd name="T93" fmla="*/ 24 h 456"/>
                  <a:gd name="T94" fmla="*/ 95 w 855"/>
                  <a:gd name="T95" fmla="*/ 26 h 456"/>
                  <a:gd name="T96" fmla="*/ 75 w 855"/>
                  <a:gd name="T97" fmla="*/ 27 h 456"/>
                  <a:gd name="T98" fmla="*/ 68 w 855"/>
                  <a:gd name="T99" fmla="*/ 27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55" h="456">
                    <a:moveTo>
                      <a:pt x="68" y="27"/>
                    </a:moveTo>
                    <a:lnTo>
                      <a:pt x="65" y="27"/>
                    </a:lnTo>
                    <a:lnTo>
                      <a:pt x="58" y="30"/>
                    </a:lnTo>
                    <a:lnTo>
                      <a:pt x="50" y="33"/>
                    </a:lnTo>
                    <a:lnTo>
                      <a:pt x="38" y="39"/>
                    </a:lnTo>
                    <a:lnTo>
                      <a:pt x="27" y="47"/>
                    </a:lnTo>
                    <a:lnTo>
                      <a:pt x="16" y="58"/>
                    </a:lnTo>
                    <a:lnTo>
                      <a:pt x="9" y="73"/>
                    </a:lnTo>
                    <a:lnTo>
                      <a:pt x="4" y="91"/>
                    </a:lnTo>
                    <a:lnTo>
                      <a:pt x="1" y="170"/>
                    </a:lnTo>
                    <a:lnTo>
                      <a:pt x="0" y="292"/>
                    </a:lnTo>
                    <a:lnTo>
                      <a:pt x="0" y="403"/>
                    </a:lnTo>
                    <a:lnTo>
                      <a:pt x="0" y="451"/>
                    </a:lnTo>
                    <a:lnTo>
                      <a:pt x="783" y="456"/>
                    </a:lnTo>
                    <a:lnTo>
                      <a:pt x="786" y="454"/>
                    </a:lnTo>
                    <a:lnTo>
                      <a:pt x="794" y="451"/>
                    </a:lnTo>
                    <a:lnTo>
                      <a:pt x="807" y="446"/>
                    </a:lnTo>
                    <a:lnTo>
                      <a:pt x="821" y="436"/>
                    </a:lnTo>
                    <a:lnTo>
                      <a:pt x="834" y="423"/>
                    </a:lnTo>
                    <a:lnTo>
                      <a:pt x="845" y="406"/>
                    </a:lnTo>
                    <a:lnTo>
                      <a:pt x="854" y="382"/>
                    </a:lnTo>
                    <a:lnTo>
                      <a:pt x="855" y="353"/>
                    </a:lnTo>
                    <a:lnTo>
                      <a:pt x="852" y="270"/>
                    </a:lnTo>
                    <a:lnTo>
                      <a:pt x="851" y="165"/>
                    </a:lnTo>
                    <a:lnTo>
                      <a:pt x="851" y="77"/>
                    </a:lnTo>
                    <a:lnTo>
                      <a:pt x="851" y="40"/>
                    </a:lnTo>
                    <a:lnTo>
                      <a:pt x="851" y="39"/>
                    </a:lnTo>
                    <a:lnTo>
                      <a:pt x="849" y="36"/>
                    </a:lnTo>
                    <a:lnTo>
                      <a:pt x="845" y="30"/>
                    </a:lnTo>
                    <a:lnTo>
                      <a:pt x="838" y="24"/>
                    </a:lnTo>
                    <a:lnTo>
                      <a:pt x="828" y="19"/>
                    </a:lnTo>
                    <a:lnTo>
                      <a:pt x="813" y="12"/>
                    </a:lnTo>
                    <a:lnTo>
                      <a:pt x="793" y="6"/>
                    </a:lnTo>
                    <a:lnTo>
                      <a:pt x="766" y="2"/>
                    </a:lnTo>
                    <a:lnTo>
                      <a:pt x="745" y="0"/>
                    </a:lnTo>
                    <a:lnTo>
                      <a:pt x="713" y="0"/>
                    </a:lnTo>
                    <a:lnTo>
                      <a:pt x="672" y="0"/>
                    </a:lnTo>
                    <a:lnTo>
                      <a:pt x="624" y="2"/>
                    </a:lnTo>
                    <a:lnTo>
                      <a:pt x="570" y="5"/>
                    </a:lnTo>
                    <a:lnTo>
                      <a:pt x="511" y="6"/>
                    </a:lnTo>
                    <a:lnTo>
                      <a:pt x="450" y="9"/>
                    </a:lnTo>
                    <a:lnTo>
                      <a:pt x="387" y="12"/>
                    </a:lnTo>
                    <a:lnTo>
                      <a:pt x="326" y="14"/>
                    </a:lnTo>
                    <a:lnTo>
                      <a:pt x="268" y="17"/>
                    </a:lnTo>
                    <a:lnTo>
                      <a:pt x="214" y="20"/>
                    </a:lnTo>
                    <a:lnTo>
                      <a:pt x="166" y="22"/>
                    </a:lnTo>
                    <a:lnTo>
                      <a:pt x="126" y="24"/>
                    </a:lnTo>
                    <a:lnTo>
                      <a:pt x="95" y="26"/>
                    </a:lnTo>
                    <a:lnTo>
                      <a:pt x="75" y="27"/>
                    </a:lnTo>
                    <a:lnTo>
                      <a:pt x="68" y="27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0" name="Freeform 114"/>
              <p:cNvSpPr>
                <a:spLocks/>
              </p:cNvSpPr>
              <p:nvPr userDrawn="1"/>
            </p:nvSpPr>
            <p:spPr bwMode="auto">
              <a:xfrm>
                <a:off x="-2483" y="1686"/>
                <a:ext cx="398" cy="403"/>
              </a:xfrm>
              <a:custGeom>
                <a:avLst/>
                <a:gdLst>
                  <a:gd name="T0" fmla="*/ 305 w 347"/>
                  <a:gd name="T1" fmla="*/ 0 h 306"/>
                  <a:gd name="T2" fmla="*/ 305 w 347"/>
                  <a:gd name="T3" fmla="*/ 30 h 306"/>
                  <a:gd name="T4" fmla="*/ 305 w 347"/>
                  <a:gd name="T5" fmla="*/ 99 h 306"/>
                  <a:gd name="T6" fmla="*/ 300 w 347"/>
                  <a:gd name="T7" fmla="*/ 173 h 306"/>
                  <a:gd name="T8" fmla="*/ 292 w 347"/>
                  <a:gd name="T9" fmla="*/ 220 h 306"/>
                  <a:gd name="T10" fmla="*/ 286 w 347"/>
                  <a:gd name="T11" fmla="*/ 226 h 306"/>
                  <a:gd name="T12" fmla="*/ 275 w 347"/>
                  <a:gd name="T13" fmla="*/ 230 h 306"/>
                  <a:gd name="T14" fmla="*/ 259 w 347"/>
                  <a:gd name="T15" fmla="*/ 234 h 306"/>
                  <a:gd name="T16" fmla="*/ 239 w 347"/>
                  <a:gd name="T17" fmla="*/ 238 h 306"/>
                  <a:gd name="T18" fmla="*/ 217 w 347"/>
                  <a:gd name="T19" fmla="*/ 241 h 306"/>
                  <a:gd name="T20" fmla="*/ 193 w 347"/>
                  <a:gd name="T21" fmla="*/ 244 h 306"/>
                  <a:gd name="T22" fmla="*/ 166 w 347"/>
                  <a:gd name="T23" fmla="*/ 245 h 306"/>
                  <a:gd name="T24" fmla="*/ 140 w 347"/>
                  <a:gd name="T25" fmla="*/ 248 h 306"/>
                  <a:gd name="T26" fmla="*/ 113 w 347"/>
                  <a:gd name="T27" fmla="*/ 250 h 306"/>
                  <a:gd name="T28" fmla="*/ 88 w 347"/>
                  <a:gd name="T29" fmla="*/ 251 h 306"/>
                  <a:gd name="T30" fmla="*/ 64 w 347"/>
                  <a:gd name="T31" fmla="*/ 253 h 306"/>
                  <a:gd name="T32" fmla="*/ 44 w 347"/>
                  <a:gd name="T33" fmla="*/ 253 h 306"/>
                  <a:gd name="T34" fmla="*/ 25 w 347"/>
                  <a:gd name="T35" fmla="*/ 254 h 306"/>
                  <a:gd name="T36" fmla="*/ 11 w 347"/>
                  <a:gd name="T37" fmla="*/ 254 h 306"/>
                  <a:gd name="T38" fmla="*/ 3 w 347"/>
                  <a:gd name="T39" fmla="*/ 254 h 306"/>
                  <a:gd name="T40" fmla="*/ 0 w 347"/>
                  <a:gd name="T41" fmla="*/ 254 h 306"/>
                  <a:gd name="T42" fmla="*/ 0 w 347"/>
                  <a:gd name="T43" fmla="*/ 305 h 306"/>
                  <a:gd name="T44" fmla="*/ 3 w 347"/>
                  <a:gd name="T45" fmla="*/ 305 h 306"/>
                  <a:gd name="T46" fmla="*/ 13 w 347"/>
                  <a:gd name="T47" fmla="*/ 305 h 306"/>
                  <a:gd name="T48" fmla="*/ 28 w 347"/>
                  <a:gd name="T49" fmla="*/ 305 h 306"/>
                  <a:gd name="T50" fmla="*/ 47 w 347"/>
                  <a:gd name="T51" fmla="*/ 306 h 306"/>
                  <a:gd name="T52" fmla="*/ 71 w 347"/>
                  <a:gd name="T53" fmla="*/ 306 h 306"/>
                  <a:gd name="T54" fmla="*/ 96 w 347"/>
                  <a:gd name="T55" fmla="*/ 306 h 306"/>
                  <a:gd name="T56" fmla="*/ 123 w 347"/>
                  <a:gd name="T57" fmla="*/ 306 h 306"/>
                  <a:gd name="T58" fmla="*/ 153 w 347"/>
                  <a:gd name="T59" fmla="*/ 306 h 306"/>
                  <a:gd name="T60" fmla="*/ 181 w 347"/>
                  <a:gd name="T61" fmla="*/ 306 h 306"/>
                  <a:gd name="T62" fmla="*/ 211 w 347"/>
                  <a:gd name="T63" fmla="*/ 306 h 306"/>
                  <a:gd name="T64" fmla="*/ 238 w 347"/>
                  <a:gd name="T65" fmla="*/ 306 h 306"/>
                  <a:gd name="T66" fmla="*/ 262 w 347"/>
                  <a:gd name="T67" fmla="*/ 305 h 306"/>
                  <a:gd name="T68" fmla="*/ 283 w 347"/>
                  <a:gd name="T69" fmla="*/ 304 h 306"/>
                  <a:gd name="T70" fmla="*/ 302 w 347"/>
                  <a:gd name="T71" fmla="*/ 302 h 306"/>
                  <a:gd name="T72" fmla="*/ 315 w 347"/>
                  <a:gd name="T73" fmla="*/ 299 h 306"/>
                  <a:gd name="T74" fmla="*/ 322 w 347"/>
                  <a:gd name="T75" fmla="*/ 296 h 306"/>
                  <a:gd name="T76" fmla="*/ 334 w 347"/>
                  <a:gd name="T77" fmla="*/ 244 h 306"/>
                  <a:gd name="T78" fmla="*/ 343 w 347"/>
                  <a:gd name="T79" fmla="*/ 146 h 306"/>
                  <a:gd name="T80" fmla="*/ 346 w 347"/>
                  <a:gd name="T81" fmla="*/ 51 h 306"/>
                  <a:gd name="T82" fmla="*/ 347 w 347"/>
                  <a:gd name="T83" fmla="*/ 9 h 306"/>
                  <a:gd name="T84" fmla="*/ 305 w 347"/>
                  <a:gd name="T85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47" h="306">
                    <a:moveTo>
                      <a:pt x="305" y="0"/>
                    </a:moveTo>
                    <a:lnTo>
                      <a:pt x="305" y="30"/>
                    </a:lnTo>
                    <a:lnTo>
                      <a:pt x="305" y="99"/>
                    </a:lnTo>
                    <a:lnTo>
                      <a:pt x="300" y="173"/>
                    </a:lnTo>
                    <a:lnTo>
                      <a:pt x="292" y="220"/>
                    </a:lnTo>
                    <a:lnTo>
                      <a:pt x="286" y="226"/>
                    </a:lnTo>
                    <a:lnTo>
                      <a:pt x="275" y="230"/>
                    </a:lnTo>
                    <a:lnTo>
                      <a:pt x="259" y="234"/>
                    </a:lnTo>
                    <a:lnTo>
                      <a:pt x="239" y="238"/>
                    </a:lnTo>
                    <a:lnTo>
                      <a:pt x="217" y="241"/>
                    </a:lnTo>
                    <a:lnTo>
                      <a:pt x="193" y="244"/>
                    </a:lnTo>
                    <a:lnTo>
                      <a:pt x="166" y="245"/>
                    </a:lnTo>
                    <a:lnTo>
                      <a:pt x="140" y="248"/>
                    </a:lnTo>
                    <a:lnTo>
                      <a:pt x="113" y="250"/>
                    </a:lnTo>
                    <a:lnTo>
                      <a:pt x="88" y="251"/>
                    </a:lnTo>
                    <a:lnTo>
                      <a:pt x="64" y="253"/>
                    </a:lnTo>
                    <a:lnTo>
                      <a:pt x="44" y="253"/>
                    </a:lnTo>
                    <a:lnTo>
                      <a:pt x="25" y="254"/>
                    </a:lnTo>
                    <a:lnTo>
                      <a:pt x="11" y="254"/>
                    </a:lnTo>
                    <a:lnTo>
                      <a:pt x="3" y="254"/>
                    </a:lnTo>
                    <a:lnTo>
                      <a:pt x="0" y="254"/>
                    </a:lnTo>
                    <a:lnTo>
                      <a:pt x="0" y="305"/>
                    </a:lnTo>
                    <a:lnTo>
                      <a:pt x="3" y="305"/>
                    </a:lnTo>
                    <a:lnTo>
                      <a:pt x="13" y="305"/>
                    </a:lnTo>
                    <a:lnTo>
                      <a:pt x="28" y="305"/>
                    </a:lnTo>
                    <a:lnTo>
                      <a:pt x="47" y="306"/>
                    </a:lnTo>
                    <a:lnTo>
                      <a:pt x="71" y="306"/>
                    </a:lnTo>
                    <a:lnTo>
                      <a:pt x="96" y="306"/>
                    </a:lnTo>
                    <a:lnTo>
                      <a:pt x="123" y="306"/>
                    </a:lnTo>
                    <a:lnTo>
                      <a:pt x="153" y="306"/>
                    </a:lnTo>
                    <a:lnTo>
                      <a:pt x="181" y="306"/>
                    </a:lnTo>
                    <a:lnTo>
                      <a:pt x="211" y="306"/>
                    </a:lnTo>
                    <a:lnTo>
                      <a:pt x="238" y="306"/>
                    </a:lnTo>
                    <a:lnTo>
                      <a:pt x="262" y="305"/>
                    </a:lnTo>
                    <a:lnTo>
                      <a:pt x="283" y="304"/>
                    </a:lnTo>
                    <a:lnTo>
                      <a:pt x="302" y="302"/>
                    </a:lnTo>
                    <a:lnTo>
                      <a:pt x="315" y="299"/>
                    </a:lnTo>
                    <a:lnTo>
                      <a:pt x="322" y="296"/>
                    </a:lnTo>
                    <a:lnTo>
                      <a:pt x="334" y="244"/>
                    </a:lnTo>
                    <a:lnTo>
                      <a:pt x="343" y="146"/>
                    </a:lnTo>
                    <a:lnTo>
                      <a:pt x="346" y="51"/>
                    </a:lnTo>
                    <a:lnTo>
                      <a:pt x="347" y="9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1" name="Freeform 115"/>
              <p:cNvSpPr>
                <a:spLocks/>
              </p:cNvSpPr>
              <p:nvPr userDrawn="1"/>
            </p:nvSpPr>
            <p:spPr bwMode="auto">
              <a:xfrm>
                <a:off x="-2488" y="1552"/>
                <a:ext cx="470" cy="529"/>
              </a:xfrm>
              <a:custGeom>
                <a:avLst/>
                <a:gdLst>
                  <a:gd name="T0" fmla="*/ 377 w 411"/>
                  <a:gd name="T1" fmla="*/ 7 h 403"/>
                  <a:gd name="T2" fmla="*/ 364 w 411"/>
                  <a:gd name="T3" fmla="*/ 364 h 403"/>
                  <a:gd name="T4" fmla="*/ 1 w 411"/>
                  <a:gd name="T5" fmla="*/ 357 h 403"/>
                  <a:gd name="T6" fmla="*/ 0 w 411"/>
                  <a:gd name="T7" fmla="*/ 403 h 403"/>
                  <a:gd name="T8" fmla="*/ 398 w 411"/>
                  <a:gd name="T9" fmla="*/ 403 h 403"/>
                  <a:gd name="T10" fmla="*/ 411 w 411"/>
                  <a:gd name="T11" fmla="*/ 0 h 403"/>
                  <a:gd name="T12" fmla="*/ 377 w 411"/>
                  <a:gd name="T13" fmla="*/ 7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1" h="403">
                    <a:moveTo>
                      <a:pt x="377" y="7"/>
                    </a:moveTo>
                    <a:lnTo>
                      <a:pt x="364" y="364"/>
                    </a:lnTo>
                    <a:lnTo>
                      <a:pt x="1" y="357"/>
                    </a:lnTo>
                    <a:lnTo>
                      <a:pt x="0" y="403"/>
                    </a:lnTo>
                    <a:lnTo>
                      <a:pt x="398" y="403"/>
                    </a:lnTo>
                    <a:lnTo>
                      <a:pt x="411" y="0"/>
                    </a:lnTo>
                    <a:lnTo>
                      <a:pt x="377" y="7"/>
                    </a:lnTo>
                    <a:close/>
                  </a:path>
                </a:pathLst>
              </a:custGeom>
              <a:solidFill>
                <a:srgbClr val="F7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2" name="Freeform 116"/>
              <p:cNvSpPr>
                <a:spLocks/>
              </p:cNvSpPr>
              <p:nvPr userDrawn="1"/>
            </p:nvSpPr>
            <p:spPr bwMode="auto">
              <a:xfrm>
                <a:off x="-2488" y="510"/>
                <a:ext cx="396" cy="537"/>
              </a:xfrm>
              <a:custGeom>
                <a:avLst/>
                <a:gdLst>
                  <a:gd name="T0" fmla="*/ 347 w 347"/>
                  <a:gd name="T1" fmla="*/ 0 h 407"/>
                  <a:gd name="T2" fmla="*/ 324 w 347"/>
                  <a:gd name="T3" fmla="*/ 358 h 407"/>
                  <a:gd name="T4" fmla="*/ 323 w 347"/>
                  <a:gd name="T5" fmla="*/ 360 h 407"/>
                  <a:gd name="T6" fmla="*/ 316 w 347"/>
                  <a:gd name="T7" fmla="*/ 365 h 407"/>
                  <a:gd name="T8" fmla="*/ 304 w 347"/>
                  <a:gd name="T9" fmla="*/ 374 h 407"/>
                  <a:gd name="T10" fmla="*/ 287 w 347"/>
                  <a:gd name="T11" fmla="*/ 383 h 407"/>
                  <a:gd name="T12" fmla="*/ 265 w 347"/>
                  <a:gd name="T13" fmla="*/ 391 h 407"/>
                  <a:gd name="T14" fmla="*/ 235 w 347"/>
                  <a:gd name="T15" fmla="*/ 400 h 407"/>
                  <a:gd name="T16" fmla="*/ 198 w 347"/>
                  <a:gd name="T17" fmla="*/ 405 h 407"/>
                  <a:gd name="T18" fmla="*/ 153 w 347"/>
                  <a:gd name="T19" fmla="*/ 407 h 407"/>
                  <a:gd name="T20" fmla="*/ 109 w 347"/>
                  <a:gd name="T21" fmla="*/ 407 h 407"/>
                  <a:gd name="T22" fmla="*/ 75 w 347"/>
                  <a:gd name="T23" fmla="*/ 407 h 407"/>
                  <a:gd name="T24" fmla="*/ 49 w 347"/>
                  <a:gd name="T25" fmla="*/ 407 h 407"/>
                  <a:gd name="T26" fmla="*/ 29 w 347"/>
                  <a:gd name="T27" fmla="*/ 405 h 407"/>
                  <a:gd name="T28" fmla="*/ 17 w 347"/>
                  <a:gd name="T29" fmla="*/ 402 h 407"/>
                  <a:gd name="T30" fmla="*/ 8 w 347"/>
                  <a:gd name="T31" fmla="*/ 398 h 407"/>
                  <a:gd name="T32" fmla="*/ 4 w 347"/>
                  <a:gd name="T33" fmla="*/ 391 h 407"/>
                  <a:gd name="T34" fmla="*/ 0 w 347"/>
                  <a:gd name="T35" fmla="*/ 381 h 407"/>
                  <a:gd name="T36" fmla="*/ 1 w 347"/>
                  <a:gd name="T37" fmla="*/ 322 h 407"/>
                  <a:gd name="T38" fmla="*/ 11 w 347"/>
                  <a:gd name="T39" fmla="*/ 218 h 407"/>
                  <a:gd name="T40" fmla="*/ 24 w 347"/>
                  <a:gd name="T41" fmla="*/ 120 h 407"/>
                  <a:gd name="T42" fmla="*/ 29 w 347"/>
                  <a:gd name="T43" fmla="*/ 76 h 407"/>
                  <a:gd name="T44" fmla="*/ 31 w 347"/>
                  <a:gd name="T45" fmla="*/ 76 h 407"/>
                  <a:gd name="T46" fmla="*/ 36 w 347"/>
                  <a:gd name="T47" fmla="*/ 73 h 407"/>
                  <a:gd name="T48" fmla="*/ 45 w 347"/>
                  <a:gd name="T49" fmla="*/ 72 h 407"/>
                  <a:gd name="T50" fmla="*/ 56 w 347"/>
                  <a:gd name="T51" fmla="*/ 68 h 407"/>
                  <a:gd name="T52" fmla="*/ 70 w 347"/>
                  <a:gd name="T53" fmla="*/ 63 h 407"/>
                  <a:gd name="T54" fmla="*/ 86 w 347"/>
                  <a:gd name="T55" fmla="*/ 59 h 407"/>
                  <a:gd name="T56" fmla="*/ 106 w 347"/>
                  <a:gd name="T57" fmla="*/ 53 h 407"/>
                  <a:gd name="T58" fmla="*/ 127 w 347"/>
                  <a:gd name="T59" fmla="*/ 48 h 407"/>
                  <a:gd name="T60" fmla="*/ 150 w 347"/>
                  <a:gd name="T61" fmla="*/ 41 h 407"/>
                  <a:gd name="T62" fmla="*/ 174 w 347"/>
                  <a:gd name="T63" fmla="*/ 35 h 407"/>
                  <a:gd name="T64" fmla="*/ 201 w 347"/>
                  <a:gd name="T65" fmla="*/ 29 h 407"/>
                  <a:gd name="T66" fmla="*/ 228 w 347"/>
                  <a:gd name="T67" fmla="*/ 22 h 407"/>
                  <a:gd name="T68" fmla="*/ 256 w 347"/>
                  <a:gd name="T69" fmla="*/ 17 h 407"/>
                  <a:gd name="T70" fmla="*/ 286 w 347"/>
                  <a:gd name="T71" fmla="*/ 10 h 407"/>
                  <a:gd name="T72" fmla="*/ 316 w 347"/>
                  <a:gd name="T73" fmla="*/ 5 h 407"/>
                  <a:gd name="T74" fmla="*/ 347 w 347"/>
                  <a:gd name="T75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7" h="407">
                    <a:moveTo>
                      <a:pt x="347" y="0"/>
                    </a:moveTo>
                    <a:lnTo>
                      <a:pt x="324" y="358"/>
                    </a:lnTo>
                    <a:lnTo>
                      <a:pt x="323" y="360"/>
                    </a:lnTo>
                    <a:lnTo>
                      <a:pt x="316" y="365"/>
                    </a:lnTo>
                    <a:lnTo>
                      <a:pt x="304" y="374"/>
                    </a:lnTo>
                    <a:lnTo>
                      <a:pt x="287" y="383"/>
                    </a:lnTo>
                    <a:lnTo>
                      <a:pt x="265" y="391"/>
                    </a:lnTo>
                    <a:lnTo>
                      <a:pt x="235" y="400"/>
                    </a:lnTo>
                    <a:lnTo>
                      <a:pt x="198" y="405"/>
                    </a:lnTo>
                    <a:lnTo>
                      <a:pt x="153" y="407"/>
                    </a:lnTo>
                    <a:lnTo>
                      <a:pt x="109" y="407"/>
                    </a:lnTo>
                    <a:lnTo>
                      <a:pt x="75" y="407"/>
                    </a:lnTo>
                    <a:lnTo>
                      <a:pt x="49" y="407"/>
                    </a:lnTo>
                    <a:lnTo>
                      <a:pt x="29" y="405"/>
                    </a:lnTo>
                    <a:lnTo>
                      <a:pt x="17" y="402"/>
                    </a:lnTo>
                    <a:lnTo>
                      <a:pt x="8" y="398"/>
                    </a:lnTo>
                    <a:lnTo>
                      <a:pt x="4" y="391"/>
                    </a:lnTo>
                    <a:lnTo>
                      <a:pt x="0" y="381"/>
                    </a:lnTo>
                    <a:lnTo>
                      <a:pt x="1" y="322"/>
                    </a:lnTo>
                    <a:lnTo>
                      <a:pt x="11" y="218"/>
                    </a:lnTo>
                    <a:lnTo>
                      <a:pt x="24" y="120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6" y="73"/>
                    </a:lnTo>
                    <a:lnTo>
                      <a:pt x="45" y="72"/>
                    </a:lnTo>
                    <a:lnTo>
                      <a:pt x="56" y="68"/>
                    </a:lnTo>
                    <a:lnTo>
                      <a:pt x="70" y="63"/>
                    </a:lnTo>
                    <a:lnTo>
                      <a:pt x="86" y="59"/>
                    </a:lnTo>
                    <a:lnTo>
                      <a:pt x="106" y="53"/>
                    </a:lnTo>
                    <a:lnTo>
                      <a:pt x="127" y="48"/>
                    </a:lnTo>
                    <a:lnTo>
                      <a:pt x="150" y="41"/>
                    </a:lnTo>
                    <a:lnTo>
                      <a:pt x="174" y="35"/>
                    </a:lnTo>
                    <a:lnTo>
                      <a:pt x="201" y="29"/>
                    </a:lnTo>
                    <a:lnTo>
                      <a:pt x="228" y="22"/>
                    </a:lnTo>
                    <a:lnTo>
                      <a:pt x="256" y="17"/>
                    </a:lnTo>
                    <a:lnTo>
                      <a:pt x="286" y="10"/>
                    </a:lnTo>
                    <a:lnTo>
                      <a:pt x="316" y="5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3" name="Freeform 117"/>
              <p:cNvSpPr>
                <a:spLocks/>
              </p:cNvSpPr>
              <p:nvPr userDrawn="1"/>
            </p:nvSpPr>
            <p:spPr bwMode="auto">
              <a:xfrm>
                <a:off x="-2046" y="500"/>
                <a:ext cx="440" cy="505"/>
              </a:xfrm>
              <a:custGeom>
                <a:avLst/>
                <a:gdLst>
                  <a:gd name="T0" fmla="*/ 385 w 385"/>
                  <a:gd name="T1" fmla="*/ 0 h 383"/>
                  <a:gd name="T2" fmla="*/ 385 w 385"/>
                  <a:gd name="T3" fmla="*/ 45 h 383"/>
                  <a:gd name="T4" fmla="*/ 383 w 385"/>
                  <a:gd name="T5" fmla="*/ 146 h 383"/>
                  <a:gd name="T6" fmla="*/ 379 w 385"/>
                  <a:gd name="T7" fmla="*/ 254 h 383"/>
                  <a:gd name="T8" fmla="*/ 372 w 385"/>
                  <a:gd name="T9" fmla="*/ 318 h 383"/>
                  <a:gd name="T10" fmla="*/ 369 w 385"/>
                  <a:gd name="T11" fmla="*/ 331 h 383"/>
                  <a:gd name="T12" fmla="*/ 366 w 385"/>
                  <a:gd name="T13" fmla="*/ 340 h 383"/>
                  <a:gd name="T14" fmla="*/ 365 w 385"/>
                  <a:gd name="T15" fmla="*/ 350 h 383"/>
                  <a:gd name="T16" fmla="*/ 360 w 385"/>
                  <a:gd name="T17" fmla="*/ 357 h 383"/>
                  <a:gd name="T18" fmla="*/ 352 w 385"/>
                  <a:gd name="T19" fmla="*/ 365 h 383"/>
                  <a:gd name="T20" fmla="*/ 336 w 385"/>
                  <a:gd name="T21" fmla="*/ 369 h 383"/>
                  <a:gd name="T22" fmla="*/ 314 w 385"/>
                  <a:gd name="T23" fmla="*/ 372 h 383"/>
                  <a:gd name="T24" fmla="*/ 280 w 385"/>
                  <a:gd name="T25" fmla="*/ 373 h 383"/>
                  <a:gd name="T26" fmla="*/ 277 w 385"/>
                  <a:gd name="T27" fmla="*/ 373 h 383"/>
                  <a:gd name="T28" fmla="*/ 270 w 385"/>
                  <a:gd name="T29" fmla="*/ 374 h 383"/>
                  <a:gd name="T30" fmla="*/ 258 w 385"/>
                  <a:gd name="T31" fmla="*/ 374 h 383"/>
                  <a:gd name="T32" fmla="*/ 243 w 385"/>
                  <a:gd name="T33" fmla="*/ 376 h 383"/>
                  <a:gd name="T34" fmla="*/ 226 w 385"/>
                  <a:gd name="T35" fmla="*/ 377 h 383"/>
                  <a:gd name="T36" fmla="*/ 204 w 385"/>
                  <a:gd name="T37" fmla="*/ 379 h 383"/>
                  <a:gd name="T38" fmla="*/ 183 w 385"/>
                  <a:gd name="T39" fmla="*/ 380 h 383"/>
                  <a:gd name="T40" fmla="*/ 159 w 385"/>
                  <a:gd name="T41" fmla="*/ 382 h 383"/>
                  <a:gd name="T42" fmla="*/ 136 w 385"/>
                  <a:gd name="T43" fmla="*/ 382 h 383"/>
                  <a:gd name="T44" fmla="*/ 112 w 385"/>
                  <a:gd name="T45" fmla="*/ 383 h 383"/>
                  <a:gd name="T46" fmla="*/ 90 w 385"/>
                  <a:gd name="T47" fmla="*/ 383 h 383"/>
                  <a:gd name="T48" fmla="*/ 67 w 385"/>
                  <a:gd name="T49" fmla="*/ 382 h 383"/>
                  <a:gd name="T50" fmla="*/ 47 w 385"/>
                  <a:gd name="T51" fmla="*/ 382 h 383"/>
                  <a:gd name="T52" fmla="*/ 30 w 385"/>
                  <a:gd name="T53" fmla="*/ 379 h 383"/>
                  <a:gd name="T54" fmla="*/ 16 w 385"/>
                  <a:gd name="T55" fmla="*/ 376 h 383"/>
                  <a:gd name="T56" fmla="*/ 5 w 385"/>
                  <a:gd name="T57" fmla="*/ 373 h 383"/>
                  <a:gd name="T58" fmla="*/ 5 w 385"/>
                  <a:gd name="T59" fmla="*/ 365 h 383"/>
                  <a:gd name="T60" fmla="*/ 3 w 385"/>
                  <a:gd name="T61" fmla="*/ 345 h 383"/>
                  <a:gd name="T62" fmla="*/ 0 w 385"/>
                  <a:gd name="T63" fmla="*/ 321 h 383"/>
                  <a:gd name="T64" fmla="*/ 0 w 385"/>
                  <a:gd name="T65" fmla="*/ 301 h 383"/>
                  <a:gd name="T66" fmla="*/ 3 w 385"/>
                  <a:gd name="T67" fmla="*/ 245 h 383"/>
                  <a:gd name="T68" fmla="*/ 12 w 385"/>
                  <a:gd name="T69" fmla="*/ 145 h 383"/>
                  <a:gd name="T70" fmla="*/ 19 w 385"/>
                  <a:gd name="T71" fmla="*/ 48 h 383"/>
                  <a:gd name="T72" fmla="*/ 22 w 385"/>
                  <a:gd name="T73" fmla="*/ 4 h 383"/>
                  <a:gd name="T74" fmla="*/ 385 w 385"/>
                  <a:gd name="T75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5" h="383">
                    <a:moveTo>
                      <a:pt x="385" y="0"/>
                    </a:moveTo>
                    <a:lnTo>
                      <a:pt x="385" y="45"/>
                    </a:lnTo>
                    <a:lnTo>
                      <a:pt x="383" y="146"/>
                    </a:lnTo>
                    <a:lnTo>
                      <a:pt x="379" y="254"/>
                    </a:lnTo>
                    <a:lnTo>
                      <a:pt x="372" y="318"/>
                    </a:lnTo>
                    <a:lnTo>
                      <a:pt x="369" y="331"/>
                    </a:lnTo>
                    <a:lnTo>
                      <a:pt x="366" y="340"/>
                    </a:lnTo>
                    <a:lnTo>
                      <a:pt x="365" y="350"/>
                    </a:lnTo>
                    <a:lnTo>
                      <a:pt x="360" y="357"/>
                    </a:lnTo>
                    <a:lnTo>
                      <a:pt x="352" y="365"/>
                    </a:lnTo>
                    <a:lnTo>
                      <a:pt x="336" y="369"/>
                    </a:lnTo>
                    <a:lnTo>
                      <a:pt x="314" y="372"/>
                    </a:lnTo>
                    <a:lnTo>
                      <a:pt x="280" y="373"/>
                    </a:lnTo>
                    <a:lnTo>
                      <a:pt x="277" y="373"/>
                    </a:lnTo>
                    <a:lnTo>
                      <a:pt x="270" y="374"/>
                    </a:lnTo>
                    <a:lnTo>
                      <a:pt x="258" y="374"/>
                    </a:lnTo>
                    <a:lnTo>
                      <a:pt x="243" y="376"/>
                    </a:lnTo>
                    <a:lnTo>
                      <a:pt x="226" y="377"/>
                    </a:lnTo>
                    <a:lnTo>
                      <a:pt x="204" y="379"/>
                    </a:lnTo>
                    <a:lnTo>
                      <a:pt x="183" y="380"/>
                    </a:lnTo>
                    <a:lnTo>
                      <a:pt x="159" y="382"/>
                    </a:lnTo>
                    <a:lnTo>
                      <a:pt x="136" y="382"/>
                    </a:lnTo>
                    <a:lnTo>
                      <a:pt x="112" y="383"/>
                    </a:lnTo>
                    <a:lnTo>
                      <a:pt x="90" y="383"/>
                    </a:lnTo>
                    <a:lnTo>
                      <a:pt x="67" y="382"/>
                    </a:lnTo>
                    <a:lnTo>
                      <a:pt x="47" y="382"/>
                    </a:lnTo>
                    <a:lnTo>
                      <a:pt x="30" y="379"/>
                    </a:lnTo>
                    <a:lnTo>
                      <a:pt x="16" y="376"/>
                    </a:lnTo>
                    <a:lnTo>
                      <a:pt x="5" y="373"/>
                    </a:lnTo>
                    <a:lnTo>
                      <a:pt x="5" y="365"/>
                    </a:lnTo>
                    <a:lnTo>
                      <a:pt x="3" y="345"/>
                    </a:lnTo>
                    <a:lnTo>
                      <a:pt x="0" y="321"/>
                    </a:lnTo>
                    <a:lnTo>
                      <a:pt x="0" y="301"/>
                    </a:lnTo>
                    <a:lnTo>
                      <a:pt x="3" y="245"/>
                    </a:lnTo>
                    <a:lnTo>
                      <a:pt x="12" y="145"/>
                    </a:lnTo>
                    <a:lnTo>
                      <a:pt x="19" y="48"/>
                    </a:lnTo>
                    <a:lnTo>
                      <a:pt x="22" y="4"/>
                    </a:lnTo>
                    <a:lnTo>
                      <a:pt x="385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4" name="Freeform 118"/>
              <p:cNvSpPr>
                <a:spLocks/>
              </p:cNvSpPr>
              <p:nvPr userDrawn="1"/>
            </p:nvSpPr>
            <p:spPr bwMode="auto">
              <a:xfrm>
                <a:off x="-2573" y="389"/>
                <a:ext cx="2456" cy="2497"/>
              </a:xfrm>
              <a:custGeom>
                <a:avLst/>
                <a:gdLst>
                  <a:gd name="T0" fmla="*/ 350 w 2144"/>
                  <a:gd name="T1" fmla="*/ 847 h 1898"/>
                  <a:gd name="T2" fmla="*/ 37 w 2144"/>
                  <a:gd name="T3" fmla="*/ 846 h 1898"/>
                  <a:gd name="T4" fmla="*/ 733 w 2144"/>
                  <a:gd name="T5" fmla="*/ 25 h 1898"/>
                  <a:gd name="T6" fmla="*/ 2110 w 2144"/>
                  <a:gd name="T7" fmla="*/ 830 h 1898"/>
                  <a:gd name="T8" fmla="*/ 1055 w 2144"/>
                  <a:gd name="T9" fmla="*/ 514 h 1898"/>
                  <a:gd name="T10" fmla="*/ 1160 w 2144"/>
                  <a:gd name="T11" fmla="*/ 488 h 1898"/>
                  <a:gd name="T12" fmla="*/ 1479 w 2144"/>
                  <a:gd name="T13" fmla="*/ 388 h 1898"/>
                  <a:gd name="T14" fmla="*/ 1727 w 2144"/>
                  <a:gd name="T15" fmla="*/ 490 h 1898"/>
                  <a:gd name="T16" fmla="*/ 1927 w 2144"/>
                  <a:gd name="T17" fmla="*/ 678 h 1898"/>
                  <a:gd name="T18" fmla="*/ 357 w 2144"/>
                  <a:gd name="T19" fmla="*/ 93 h 1898"/>
                  <a:gd name="T20" fmla="*/ 188 w 2144"/>
                  <a:gd name="T21" fmla="*/ 517 h 1898"/>
                  <a:gd name="T22" fmla="*/ 462 w 2144"/>
                  <a:gd name="T23" fmla="*/ 146 h 1898"/>
                  <a:gd name="T24" fmla="*/ 736 w 2144"/>
                  <a:gd name="T25" fmla="*/ 478 h 1898"/>
                  <a:gd name="T26" fmla="*/ 937 w 2144"/>
                  <a:gd name="T27" fmla="*/ 868 h 1898"/>
                  <a:gd name="T28" fmla="*/ 2009 w 2144"/>
                  <a:gd name="T29" fmla="*/ 1070 h 1898"/>
                  <a:gd name="T30" fmla="*/ 1897 w 2144"/>
                  <a:gd name="T31" fmla="*/ 1298 h 1898"/>
                  <a:gd name="T32" fmla="*/ 1656 w 2144"/>
                  <a:gd name="T33" fmla="*/ 1022 h 1898"/>
                  <a:gd name="T34" fmla="*/ 1426 w 2144"/>
                  <a:gd name="T35" fmla="*/ 1265 h 1898"/>
                  <a:gd name="T36" fmla="*/ 1124 w 2144"/>
                  <a:gd name="T37" fmla="*/ 1196 h 1898"/>
                  <a:gd name="T38" fmla="*/ 1214 w 2144"/>
                  <a:gd name="T39" fmla="*/ 1702 h 1898"/>
                  <a:gd name="T40" fmla="*/ 1492 w 2144"/>
                  <a:gd name="T41" fmla="*/ 1638 h 1898"/>
                  <a:gd name="T42" fmla="*/ 1891 w 2144"/>
                  <a:gd name="T43" fmla="*/ 1470 h 1898"/>
                  <a:gd name="T44" fmla="*/ 2021 w 2144"/>
                  <a:gd name="T45" fmla="*/ 1658 h 1898"/>
                  <a:gd name="T46" fmla="*/ 1304 w 2144"/>
                  <a:gd name="T47" fmla="*/ 1838 h 1898"/>
                  <a:gd name="T48" fmla="*/ 631 w 2144"/>
                  <a:gd name="T49" fmla="*/ 1802 h 1898"/>
                  <a:gd name="T50" fmla="*/ 126 w 2144"/>
                  <a:gd name="T51" fmla="*/ 1780 h 1898"/>
                  <a:gd name="T52" fmla="*/ 920 w 2144"/>
                  <a:gd name="T53" fmla="*/ 1633 h 1898"/>
                  <a:gd name="T54" fmla="*/ 292 w 2144"/>
                  <a:gd name="T55" fmla="*/ 1348 h 1898"/>
                  <a:gd name="T56" fmla="*/ 919 w 2144"/>
                  <a:gd name="T57" fmla="*/ 898 h 1898"/>
                  <a:gd name="T58" fmla="*/ 408 w 2144"/>
                  <a:gd name="T59" fmla="*/ 870 h 1898"/>
                  <a:gd name="T60" fmla="*/ 468 w 2144"/>
                  <a:gd name="T61" fmla="*/ 932 h 1898"/>
                  <a:gd name="T62" fmla="*/ 14 w 2144"/>
                  <a:gd name="T63" fmla="*/ 1300 h 1898"/>
                  <a:gd name="T64" fmla="*/ 78 w 2144"/>
                  <a:gd name="T65" fmla="*/ 1019 h 1898"/>
                  <a:gd name="T66" fmla="*/ 627 w 2144"/>
                  <a:gd name="T67" fmla="*/ 887 h 1898"/>
                  <a:gd name="T68" fmla="*/ 875 w 2144"/>
                  <a:gd name="T69" fmla="*/ 1315 h 1898"/>
                  <a:gd name="T70" fmla="*/ 44 w 2144"/>
                  <a:gd name="T71" fmla="*/ 1509 h 1898"/>
                  <a:gd name="T72" fmla="*/ 357 w 2144"/>
                  <a:gd name="T73" fmla="*/ 1603 h 1898"/>
                  <a:gd name="T74" fmla="*/ 334 w 2144"/>
                  <a:gd name="T75" fmla="*/ 1858 h 1898"/>
                  <a:gd name="T76" fmla="*/ 1078 w 2144"/>
                  <a:gd name="T77" fmla="*/ 1833 h 1898"/>
                  <a:gd name="T78" fmla="*/ 1382 w 2144"/>
                  <a:gd name="T79" fmla="*/ 1809 h 1898"/>
                  <a:gd name="T80" fmla="*/ 1952 w 2144"/>
                  <a:gd name="T81" fmla="*/ 1704 h 1898"/>
                  <a:gd name="T82" fmla="*/ 1903 w 2144"/>
                  <a:gd name="T83" fmla="*/ 1450 h 1898"/>
                  <a:gd name="T84" fmla="*/ 1629 w 2144"/>
                  <a:gd name="T85" fmla="*/ 1725 h 1898"/>
                  <a:gd name="T86" fmla="*/ 1307 w 2144"/>
                  <a:gd name="T87" fmla="*/ 1458 h 1898"/>
                  <a:gd name="T88" fmla="*/ 1070 w 2144"/>
                  <a:gd name="T89" fmla="*/ 1372 h 1898"/>
                  <a:gd name="T90" fmla="*/ 1066 w 2144"/>
                  <a:gd name="T91" fmla="*/ 1278 h 1898"/>
                  <a:gd name="T92" fmla="*/ 1545 w 2144"/>
                  <a:gd name="T93" fmla="*/ 1288 h 1898"/>
                  <a:gd name="T94" fmla="*/ 1804 w 2144"/>
                  <a:gd name="T95" fmla="*/ 1282 h 1898"/>
                  <a:gd name="T96" fmla="*/ 2060 w 2144"/>
                  <a:gd name="T97" fmla="*/ 1057 h 1898"/>
                  <a:gd name="T98" fmla="*/ 995 w 2144"/>
                  <a:gd name="T99" fmla="*/ 856 h 1898"/>
                  <a:gd name="T100" fmla="*/ 673 w 2144"/>
                  <a:gd name="T101" fmla="*/ 458 h 1898"/>
                  <a:gd name="T102" fmla="*/ 481 w 2144"/>
                  <a:gd name="T103" fmla="*/ 122 h 1898"/>
                  <a:gd name="T104" fmla="*/ 139 w 2144"/>
                  <a:gd name="T105" fmla="*/ 494 h 1898"/>
                  <a:gd name="T106" fmla="*/ 429 w 2144"/>
                  <a:gd name="T107" fmla="*/ 101 h 1898"/>
                  <a:gd name="T108" fmla="*/ 1126 w 2144"/>
                  <a:gd name="T109" fmla="*/ 199 h 1898"/>
                  <a:gd name="T110" fmla="*/ 1971 w 2144"/>
                  <a:gd name="T111" fmla="*/ 756 h 1898"/>
                  <a:gd name="T112" fmla="*/ 1703 w 2144"/>
                  <a:gd name="T113" fmla="*/ 678 h 1898"/>
                  <a:gd name="T114" fmla="*/ 1341 w 2144"/>
                  <a:gd name="T115" fmla="*/ 565 h 1898"/>
                  <a:gd name="T116" fmla="*/ 927 w 2144"/>
                  <a:gd name="T117" fmla="*/ 156 h 1898"/>
                  <a:gd name="T118" fmla="*/ 1643 w 2144"/>
                  <a:gd name="T119" fmla="*/ 722 h 1898"/>
                  <a:gd name="T120" fmla="*/ 2043 w 2144"/>
                  <a:gd name="T121" fmla="*/ 524 h 1898"/>
                  <a:gd name="T122" fmla="*/ 1066 w 2144"/>
                  <a:gd name="T123" fmla="*/ 100 h 1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44" h="1898">
                    <a:moveTo>
                      <a:pt x="285" y="36"/>
                    </a:moveTo>
                    <a:lnTo>
                      <a:pt x="227" y="50"/>
                    </a:lnTo>
                    <a:lnTo>
                      <a:pt x="180" y="63"/>
                    </a:lnTo>
                    <a:lnTo>
                      <a:pt x="143" y="74"/>
                    </a:lnTo>
                    <a:lnTo>
                      <a:pt x="115" y="86"/>
                    </a:lnTo>
                    <a:lnTo>
                      <a:pt x="95" y="95"/>
                    </a:lnTo>
                    <a:lnTo>
                      <a:pt x="82" y="103"/>
                    </a:lnTo>
                    <a:lnTo>
                      <a:pt x="75" y="108"/>
                    </a:lnTo>
                    <a:lnTo>
                      <a:pt x="72" y="111"/>
                    </a:lnTo>
                    <a:lnTo>
                      <a:pt x="69" y="112"/>
                    </a:lnTo>
                    <a:lnTo>
                      <a:pt x="69" y="115"/>
                    </a:lnTo>
                    <a:lnTo>
                      <a:pt x="51" y="192"/>
                    </a:lnTo>
                    <a:lnTo>
                      <a:pt x="37" y="295"/>
                    </a:lnTo>
                    <a:lnTo>
                      <a:pt x="28" y="415"/>
                    </a:lnTo>
                    <a:lnTo>
                      <a:pt x="21" y="538"/>
                    </a:lnTo>
                    <a:lnTo>
                      <a:pt x="17" y="656"/>
                    </a:lnTo>
                    <a:lnTo>
                      <a:pt x="15" y="755"/>
                    </a:lnTo>
                    <a:lnTo>
                      <a:pt x="14" y="827"/>
                    </a:lnTo>
                    <a:lnTo>
                      <a:pt x="14" y="858"/>
                    </a:lnTo>
                    <a:lnTo>
                      <a:pt x="14" y="873"/>
                    </a:lnTo>
                    <a:lnTo>
                      <a:pt x="27" y="870"/>
                    </a:lnTo>
                    <a:lnTo>
                      <a:pt x="64" y="866"/>
                    </a:lnTo>
                    <a:lnTo>
                      <a:pt x="109" y="861"/>
                    </a:lnTo>
                    <a:lnTo>
                      <a:pt x="161" y="857"/>
                    </a:lnTo>
                    <a:lnTo>
                      <a:pt x="221" y="854"/>
                    </a:lnTo>
                    <a:lnTo>
                      <a:pt x="285" y="850"/>
                    </a:lnTo>
                    <a:lnTo>
                      <a:pt x="350" y="847"/>
                    </a:lnTo>
                    <a:lnTo>
                      <a:pt x="418" y="844"/>
                    </a:lnTo>
                    <a:lnTo>
                      <a:pt x="485" y="841"/>
                    </a:lnTo>
                    <a:lnTo>
                      <a:pt x="550" y="839"/>
                    </a:lnTo>
                    <a:lnTo>
                      <a:pt x="612" y="837"/>
                    </a:lnTo>
                    <a:lnTo>
                      <a:pt x="669" y="834"/>
                    </a:lnTo>
                    <a:lnTo>
                      <a:pt x="720" y="833"/>
                    </a:lnTo>
                    <a:lnTo>
                      <a:pt x="761" y="831"/>
                    </a:lnTo>
                    <a:lnTo>
                      <a:pt x="794" y="831"/>
                    </a:lnTo>
                    <a:lnTo>
                      <a:pt x="815" y="830"/>
                    </a:lnTo>
                    <a:lnTo>
                      <a:pt x="824" y="830"/>
                    </a:lnTo>
                    <a:lnTo>
                      <a:pt x="822" y="807"/>
                    </a:lnTo>
                    <a:lnTo>
                      <a:pt x="815" y="807"/>
                    </a:lnTo>
                    <a:lnTo>
                      <a:pt x="794" y="809"/>
                    </a:lnTo>
                    <a:lnTo>
                      <a:pt x="764" y="809"/>
                    </a:lnTo>
                    <a:lnTo>
                      <a:pt x="723" y="810"/>
                    </a:lnTo>
                    <a:lnTo>
                      <a:pt x="675" y="812"/>
                    </a:lnTo>
                    <a:lnTo>
                      <a:pt x="619" y="813"/>
                    </a:lnTo>
                    <a:lnTo>
                      <a:pt x="560" y="816"/>
                    </a:lnTo>
                    <a:lnTo>
                      <a:pt x="496" y="817"/>
                    </a:lnTo>
                    <a:lnTo>
                      <a:pt x="431" y="820"/>
                    </a:lnTo>
                    <a:lnTo>
                      <a:pt x="364" y="823"/>
                    </a:lnTo>
                    <a:lnTo>
                      <a:pt x="299" y="827"/>
                    </a:lnTo>
                    <a:lnTo>
                      <a:pt x="237" y="830"/>
                    </a:lnTo>
                    <a:lnTo>
                      <a:pt x="177" y="834"/>
                    </a:lnTo>
                    <a:lnTo>
                      <a:pt x="123" y="837"/>
                    </a:lnTo>
                    <a:lnTo>
                      <a:pt x="76" y="841"/>
                    </a:lnTo>
                    <a:lnTo>
                      <a:pt x="37" y="846"/>
                    </a:lnTo>
                    <a:lnTo>
                      <a:pt x="37" y="797"/>
                    </a:lnTo>
                    <a:lnTo>
                      <a:pt x="38" y="719"/>
                    </a:lnTo>
                    <a:lnTo>
                      <a:pt x="41" y="620"/>
                    </a:lnTo>
                    <a:lnTo>
                      <a:pt x="45" y="510"/>
                    </a:lnTo>
                    <a:lnTo>
                      <a:pt x="52" y="396"/>
                    </a:lnTo>
                    <a:lnTo>
                      <a:pt x="61" y="288"/>
                    </a:lnTo>
                    <a:lnTo>
                      <a:pt x="74" y="195"/>
                    </a:lnTo>
                    <a:lnTo>
                      <a:pt x="89" y="125"/>
                    </a:lnTo>
                    <a:lnTo>
                      <a:pt x="95" y="121"/>
                    </a:lnTo>
                    <a:lnTo>
                      <a:pt x="105" y="117"/>
                    </a:lnTo>
                    <a:lnTo>
                      <a:pt x="119" y="110"/>
                    </a:lnTo>
                    <a:lnTo>
                      <a:pt x="139" y="101"/>
                    </a:lnTo>
                    <a:lnTo>
                      <a:pt x="166" y="91"/>
                    </a:lnTo>
                    <a:lnTo>
                      <a:pt x="198" y="81"/>
                    </a:lnTo>
                    <a:lnTo>
                      <a:pt x="239" y="70"/>
                    </a:lnTo>
                    <a:lnTo>
                      <a:pt x="289" y="59"/>
                    </a:lnTo>
                    <a:lnTo>
                      <a:pt x="323" y="51"/>
                    </a:lnTo>
                    <a:lnTo>
                      <a:pt x="360" y="46"/>
                    </a:lnTo>
                    <a:lnTo>
                      <a:pt x="398" y="40"/>
                    </a:lnTo>
                    <a:lnTo>
                      <a:pt x="439" y="36"/>
                    </a:lnTo>
                    <a:lnTo>
                      <a:pt x="482" y="32"/>
                    </a:lnTo>
                    <a:lnTo>
                      <a:pt x="524" y="29"/>
                    </a:lnTo>
                    <a:lnTo>
                      <a:pt x="568" y="26"/>
                    </a:lnTo>
                    <a:lnTo>
                      <a:pt x="611" y="25"/>
                    </a:lnTo>
                    <a:lnTo>
                      <a:pt x="654" y="23"/>
                    </a:lnTo>
                    <a:lnTo>
                      <a:pt x="695" y="23"/>
                    </a:lnTo>
                    <a:lnTo>
                      <a:pt x="733" y="25"/>
                    </a:lnTo>
                    <a:lnTo>
                      <a:pt x="770" y="26"/>
                    </a:lnTo>
                    <a:lnTo>
                      <a:pt x="804" y="29"/>
                    </a:lnTo>
                    <a:lnTo>
                      <a:pt x="834" y="33"/>
                    </a:lnTo>
                    <a:lnTo>
                      <a:pt x="859" y="39"/>
                    </a:lnTo>
                    <a:lnTo>
                      <a:pt x="880" y="44"/>
                    </a:lnTo>
                    <a:lnTo>
                      <a:pt x="880" y="44"/>
                    </a:lnTo>
                    <a:lnTo>
                      <a:pt x="2016" y="534"/>
                    </a:lnTo>
                    <a:lnTo>
                      <a:pt x="2018" y="535"/>
                    </a:lnTo>
                    <a:lnTo>
                      <a:pt x="2023" y="538"/>
                    </a:lnTo>
                    <a:lnTo>
                      <a:pt x="2030" y="542"/>
                    </a:lnTo>
                    <a:lnTo>
                      <a:pt x="2039" y="548"/>
                    </a:lnTo>
                    <a:lnTo>
                      <a:pt x="2047" y="555"/>
                    </a:lnTo>
                    <a:lnTo>
                      <a:pt x="2056" y="563"/>
                    </a:lnTo>
                    <a:lnTo>
                      <a:pt x="2063" y="573"/>
                    </a:lnTo>
                    <a:lnTo>
                      <a:pt x="2067" y="585"/>
                    </a:lnTo>
                    <a:lnTo>
                      <a:pt x="2073" y="612"/>
                    </a:lnTo>
                    <a:lnTo>
                      <a:pt x="2080" y="644"/>
                    </a:lnTo>
                    <a:lnTo>
                      <a:pt x="2087" y="680"/>
                    </a:lnTo>
                    <a:lnTo>
                      <a:pt x="2094" y="715"/>
                    </a:lnTo>
                    <a:lnTo>
                      <a:pt x="2100" y="751"/>
                    </a:lnTo>
                    <a:lnTo>
                      <a:pt x="2106" y="782"/>
                    </a:lnTo>
                    <a:lnTo>
                      <a:pt x="2108" y="807"/>
                    </a:lnTo>
                    <a:lnTo>
                      <a:pt x="2110" y="827"/>
                    </a:lnTo>
                    <a:lnTo>
                      <a:pt x="2110" y="829"/>
                    </a:lnTo>
                    <a:lnTo>
                      <a:pt x="2110" y="829"/>
                    </a:lnTo>
                    <a:lnTo>
                      <a:pt x="2110" y="829"/>
                    </a:lnTo>
                    <a:lnTo>
                      <a:pt x="2110" y="830"/>
                    </a:lnTo>
                    <a:lnTo>
                      <a:pt x="2097" y="827"/>
                    </a:lnTo>
                    <a:lnTo>
                      <a:pt x="2082" y="823"/>
                    </a:lnTo>
                    <a:lnTo>
                      <a:pt x="2059" y="817"/>
                    </a:lnTo>
                    <a:lnTo>
                      <a:pt x="2033" y="812"/>
                    </a:lnTo>
                    <a:lnTo>
                      <a:pt x="2004" y="803"/>
                    </a:lnTo>
                    <a:lnTo>
                      <a:pt x="1971" y="793"/>
                    </a:lnTo>
                    <a:lnTo>
                      <a:pt x="1935" y="783"/>
                    </a:lnTo>
                    <a:lnTo>
                      <a:pt x="1896" y="772"/>
                    </a:lnTo>
                    <a:lnTo>
                      <a:pt x="1855" y="761"/>
                    </a:lnTo>
                    <a:lnTo>
                      <a:pt x="1811" y="746"/>
                    </a:lnTo>
                    <a:lnTo>
                      <a:pt x="1765" y="734"/>
                    </a:lnTo>
                    <a:lnTo>
                      <a:pt x="1717" y="719"/>
                    </a:lnTo>
                    <a:lnTo>
                      <a:pt x="1669" y="705"/>
                    </a:lnTo>
                    <a:lnTo>
                      <a:pt x="1621" y="690"/>
                    </a:lnTo>
                    <a:lnTo>
                      <a:pt x="1571" y="675"/>
                    </a:lnTo>
                    <a:lnTo>
                      <a:pt x="1520" y="660"/>
                    </a:lnTo>
                    <a:lnTo>
                      <a:pt x="1470" y="644"/>
                    </a:lnTo>
                    <a:lnTo>
                      <a:pt x="1422" y="630"/>
                    </a:lnTo>
                    <a:lnTo>
                      <a:pt x="1372" y="615"/>
                    </a:lnTo>
                    <a:lnTo>
                      <a:pt x="1326" y="600"/>
                    </a:lnTo>
                    <a:lnTo>
                      <a:pt x="1280" y="586"/>
                    </a:lnTo>
                    <a:lnTo>
                      <a:pt x="1236" y="572"/>
                    </a:lnTo>
                    <a:lnTo>
                      <a:pt x="1194" y="559"/>
                    </a:lnTo>
                    <a:lnTo>
                      <a:pt x="1154" y="546"/>
                    </a:lnTo>
                    <a:lnTo>
                      <a:pt x="1117" y="535"/>
                    </a:lnTo>
                    <a:lnTo>
                      <a:pt x="1085" y="524"/>
                    </a:lnTo>
                    <a:lnTo>
                      <a:pt x="1055" y="514"/>
                    </a:lnTo>
                    <a:lnTo>
                      <a:pt x="1028" y="505"/>
                    </a:lnTo>
                    <a:lnTo>
                      <a:pt x="1007" y="497"/>
                    </a:lnTo>
                    <a:lnTo>
                      <a:pt x="988" y="491"/>
                    </a:lnTo>
                    <a:lnTo>
                      <a:pt x="975" y="485"/>
                    </a:lnTo>
                    <a:lnTo>
                      <a:pt x="968" y="483"/>
                    </a:lnTo>
                    <a:lnTo>
                      <a:pt x="960" y="437"/>
                    </a:lnTo>
                    <a:lnTo>
                      <a:pt x="953" y="358"/>
                    </a:lnTo>
                    <a:lnTo>
                      <a:pt x="947" y="268"/>
                    </a:lnTo>
                    <a:lnTo>
                      <a:pt x="944" y="196"/>
                    </a:lnTo>
                    <a:lnTo>
                      <a:pt x="944" y="190"/>
                    </a:lnTo>
                    <a:lnTo>
                      <a:pt x="944" y="185"/>
                    </a:lnTo>
                    <a:lnTo>
                      <a:pt x="944" y="179"/>
                    </a:lnTo>
                    <a:lnTo>
                      <a:pt x="944" y="175"/>
                    </a:lnTo>
                    <a:lnTo>
                      <a:pt x="953" y="176"/>
                    </a:lnTo>
                    <a:lnTo>
                      <a:pt x="965" y="181"/>
                    </a:lnTo>
                    <a:lnTo>
                      <a:pt x="980" y="185"/>
                    </a:lnTo>
                    <a:lnTo>
                      <a:pt x="997" y="192"/>
                    </a:lnTo>
                    <a:lnTo>
                      <a:pt x="1014" y="199"/>
                    </a:lnTo>
                    <a:lnTo>
                      <a:pt x="1034" y="206"/>
                    </a:lnTo>
                    <a:lnTo>
                      <a:pt x="1052" y="215"/>
                    </a:lnTo>
                    <a:lnTo>
                      <a:pt x="1072" y="223"/>
                    </a:lnTo>
                    <a:lnTo>
                      <a:pt x="1079" y="276"/>
                    </a:lnTo>
                    <a:lnTo>
                      <a:pt x="1093" y="376"/>
                    </a:lnTo>
                    <a:lnTo>
                      <a:pt x="1107" y="476"/>
                    </a:lnTo>
                    <a:lnTo>
                      <a:pt x="1113" y="521"/>
                    </a:lnTo>
                    <a:lnTo>
                      <a:pt x="1161" y="527"/>
                    </a:lnTo>
                    <a:lnTo>
                      <a:pt x="1160" y="488"/>
                    </a:lnTo>
                    <a:lnTo>
                      <a:pt x="1158" y="400"/>
                    </a:lnTo>
                    <a:lnTo>
                      <a:pt x="1156" y="308"/>
                    </a:lnTo>
                    <a:lnTo>
                      <a:pt x="1154" y="251"/>
                    </a:lnTo>
                    <a:lnTo>
                      <a:pt x="1167" y="257"/>
                    </a:lnTo>
                    <a:lnTo>
                      <a:pt x="1184" y="264"/>
                    </a:lnTo>
                    <a:lnTo>
                      <a:pt x="1204" y="273"/>
                    </a:lnTo>
                    <a:lnTo>
                      <a:pt x="1226" y="281"/>
                    </a:lnTo>
                    <a:lnTo>
                      <a:pt x="1246" y="290"/>
                    </a:lnTo>
                    <a:lnTo>
                      <a:pt x="1265" y="298"/>
                    </a:lnTo>
                    <a:lnTo>
                      <a:pt x="1279" y="304"/>
                    </a:lnTo>
                    <a:lnTo>
                      <a:pt x="1286" y="307"/>
                    </a:lnTo>
                    <a:lnTo>
                      <a:pt x="1292" y="354"/>
                    </a:lnTo>
                    <a:lnTo>
                      <a:pt x="1303" y="447"/>
                    </a:lnTo>
                    <a:lnTo>
                      <a:pt x="1314" y="538"/>
                    </a:lnTo>
                    <a:lnTo>
                      <a:pt x="1320" y="579"/>
                    </a:lnTo>
                    <a:lnTo>
                      <a:pt x="1372" y="603"/>
                    </a:lnTo>
                    <a:lnTo>
                      <a:pt x="1371" y="566"/>
                    </a:lnTo>
                    <a:lnTo>
                      <a:pt x="1370" y="483"/>
                    </a:lnTo>
                    <a:lnTo>
                      <a:pt x="1367" y="393"/>
                    </a:lnTo>
                    <a:lnTo>
                      <a:pt x="1365" y="339"/>
                    </a:lnTo>
                    <a:lnTo>
                      <a:pt x="1377" y="344"/>
                    </a:lnTo>
                    <a:lnTo>
                      <a:pt x="1392" y="351"/>
                    </a:lnTo>
                    <a:lnTo>
                      <a:pt x="1412" y="359"/>
                    </a:lnTo>
                    <a:lnTo>
                      <a:pt x="1431" y="366"/>
                    </a:lnTo>
                    <a:lnTo>
                      <a:pt x="1450" y="375"/>
                    </a:lnTo>
                    <a:lnTo>
                      <a:pt x="1466" y="382"/>
                    </a:lnTo>
                    <a:lnTo>
                      <a:pt x="1479" y="388"/>
                    </a:lnTo>
                    <a:lnTo>
                      <a:pt x="1486" y="390"/>
                    </a:lnTo>
                    <a:lnTo>
                      <a:pt x="1490" y="436"/>
                    </a:lnTo>
                    <a:lnTo>
                      <a:pt x="1500" y="522"/>
                    </a:lnTo>
                    <a:lnTo>
                      <a:pt x="1509" y="606"/>
                    </a:lnTo>
                    <a:lnTo>
                      <a:pt x="1513" y="644"/>
                    </a:lnTo>
                    <a:lnTo>
                      <a:pt x="1567" y="663"/>
                    </a:lnTo>
                    <a:lnTo>
                      <a:pt x="1565" y="629"/>
                    </a:lnTo>
                    <a:lnTo>
                      <a:pt x="1562" y="552"/>
                    </a:lnTo>
                    <a:lnTo>
                      <a:pt x="1560" y="468"/>
                    </a:lnTo>
                    <a:lnTo>
                      <a:pt x="1557" y="417"/>
                    </a:lnTo>
                    <a:lnTo>
                      <a:pt x="1567" y="422"/>
                    </a:lnTo>
                    <a:lnTo>
                      <a:pt x="1580" y="427"/>
                    </a:lnTo>
                    <a:lnTo>
                      <a:pt x="1594" y="433"/>
                    </a:lnTo>
                    <a:lnTo>
                      <a:pt x="1608" y="440"/>
                    </a:lnTo>
                    <a:lnTo>
                      <a:pt x="1622" y="446"/>
                    </a:lnTo>
                    <a:lnTo>
                      <a:pt x="1635" y="451"/>
                    </a:lnTo>
                    <a:lnTo>
                      <a:pt x="1643" y="456"/>
                    </a:lnTo>
                    <a:lnTo>
                      <a:pt x="1649" y="458"/>
                    </a:lnTo>
                    <a:lnTo>
                      <a:pt x="1653" y="501"/>
                    </a:lnTo>
                    <a:lnTo>
                      <a:pt x="1662" y="580"/>
                    </a:lnTo>
                    <a:lnTo>
                      <a:pt x="1669" y="657"/>
                    </a:lnTo>
                    <a:lnTo>
                      <a:pt x="1673" y="693"/>
                    </a:lnTo>
                    <a:lnTo>
                      <a:pt x="1737" y="712"/>
                    </a:lnTo>
                    <a:lnTo>
                      <a:pt x="1736" y="683"/>
                    </a:lnTo>
                    <a:lnTo>
                      <a:pt x="1733" y="613"/>
                    </a:lnTo>
                    <a:lnTo>
                      <a:pt x="1730" y="538"/>
                    </a:lnTo>
                    <a:lnTo>
                      <a:pt x="1727" y="490"/>
                    </a:lnTo>
                    <a:lnTo>
                      <a:pt x="1736" y="494"/>
                    </a:lnTo>
                    <a:lnTo>
                      <a:pt x="1744" y="498"/>
                    </a:lnTo>
                    <a:lnTo>
                      <a:pt x="1754" y="502"/>
                    </a:lnTo>
                    <a:lnTo>
                      <a:pt x="1764" y="507"/>
                    </a:lnTo>
                    <a:lnTo>
                      <a:pt x="1772" y="511"/>
                    </a:lnTo>
                    <a:lnTo>
                      <a:pt x="1781" y="515"/>
                    </a:lnTo>
                    <a:lnTo>
                      <a:pt x="1787" y="518"/>
                    </a:lnTo>
                    <a:lnTo>
                      <a:pt x="1791" y="519"/>
                    </a:lnTo>
                    <a:lnTo>
                      <a:pt x="1795" y="559"/>
                    </a:lnTo>
                    <a:lnTo>
                      <a:pt x="1804" y="633"/>
                    </a:lnTo>
                    <a:lnTo>
                      <a:pt x="1811" y="704"/>
                    </a:lnTo>
                    <a:lnTo>
                      <a:pt x="1815" y="736"/>
                    </a:lnTo>
                    <a:lnTo>
                      <a:pt x="1872" y="759"/>
                    </a:lnTo>
                    <a:lnTo>
                      <a:pt x="1870" y="731"/>
                    </a:lnTo>
                    <a:lnTo>
                      <a:pt x="1865" y="666"/>
                    </a:lnTo>
                    <a:lnTo>
                      <a:pt x="1860" y="595"/>
                    </a:lnTo>
                    <a:lnTo>
                      <a:pt x="1856" y="548"/>
                    </a:lnTo>
                    <a:lnTo>
                      <a:pt x="1865" y="552"/>
                    </a:lnTo>
                    <a:lnTo>
                      <a:pt x="1873" y="556"/>
                    </a:lnTo>
                    <a:lnTo>
                      <a:pt x="1882" y="561"/>
                    </a:lnTo>
                    <a:lnTo>
                      <a:pt x="1891" y="565"/>
                    </a:lnTo>
                    <a:lnTo>
                      <a:pt x="1900" y="569"/>
                    </a:lnTo>
                    <a:lnTo>
                      <a:pt x="1907" y="572"/>
                    </a:lnTo>
                    <a:lnTo>
                      <a:pt x="1913" y="576"/>
                    </a:lnTo>
                    <a:lnTo>
                      <a:pt x="1917" y="578"/>
                    </a:lnTo>
                    <a:lnTo>
                      <a:pt x="1921" y="613"/>
                    </a:lnTo>
                    <a:lnTo>
                      <a:pt x="1927" y="678"/>
                    </a:lnTo>
                    <a:lnTo>
                      <a:pt x="1934" y="742"/>
                    </a:lnTo>
                    <a:lnTo>
                      <a:pt x="1937" y="771"/>
                    </a:lnTo>
                    <a:lnTo>
                      <a:pt x="2002" y="789"/>
                    </a:lnTo>
                    <a:lnTo>
                      <a:pt x="1979" y="538"/>
                    </a:lnTo>
                    <a:lnTo>
                      <a:pt x="880" y="70"/>
                    </a:lnTo>
                    <a:lnTo>
                      <a:pt x="878" y="70"/>
                    </a:lnTo>
                    <a:lnTo>
                      <a:pt x="866" y="70"/>
                    </a:lnTo>
                    <a:lnTo>
                      <a:pt x="848" y="70"/>
                    </a:lnTo>
                    <a:lnTo>
                      <a:pt x="824" y="70"/>
                    </a:lnTo>
                    <a:lnTo>
                      <a:pt x="794" y="70"/>
                    </a:lnTo>
                    <a:lnTo>
                      <a:pt x="761" y="71"/>
                    </a:lnTo>
                    <a:lnTo>
                      <a:pt x="726" y="71"/>
                    </a:lnTo>
                    <a:lnTo>
                      <a:pt x="688" y="71"/>
                    </a:lnTo>
                    <a:lnTo>
                      <a:pt x="649" y="73"/>
                    </a:lnTo>
                    <a:lnTo>
                      <a:pt x="611" y="73"/>
                    </a:lnTo>
                    <a:lnTo>
                      <a:pt x="574" y="74"/>
                    </a:lnTo>
                    <a:lnTo>
                      <a:pt x="540" y="74"/>
                    </a:lnTo>
                    <a:lnTo>
                      <a:pt x="509" y="74"/>
                    </a:lnTo>
                    <a:lnTo>
                      <a:pt x="482" y="76"/>
                    </a:lnTo>
                    <a:lnTo>
                      <a:pt x="459" y="76"/>
                    </a:lnTo>
                    <a:lnTo>
                      <a:pt x="444" y="77"/>
                    </a:lnTo>
                    <a:lnTo>
                      <a:pt x="435" y="77"/>
                    </a:lnTo>
                    <a:lnTo>
                      <a:pt x="431" y="78"/>
                    </a:lnTo>
                    <a:lnTo>
                      <a:pt x="420" y="80"/>
                    </a:lnTo>
                    <a:lnTo>
                      <a:pt x="404" y="83"/>
                    </a:lnTo>
                    <a:lnTo>
                      <a:pt x="383" y="87"/>
                    </a:lnTo>
                    <a:lnTo>
                      <a:pt x="357" y="93"/>
                    </a:lnTo>
                    <a:lnTo>
                      <a:pt x="329" y="98"/>
                    </a:lnTo>
                    <a:lnTo>
                      <a:pt x="299" y="105"/>
                    </a:lnTo>
                    <a:lnTo>
                      <a:pt x="268" y="112"/>
                    </a:lnTo>
                    <a:lnTo>
                      <a:pt x="237" y="120"/>
                    </a:lnTo>
                    <a:lnTo>
                      <a:pt x="207" y="127"/>
                    </a:lnTo>
                    <a:lnTo>
                      <a:pt x="177" y="134"/>
                    </a:lnTo>
                    <a:lnTo>
                      <a:pt x="152" y="141"/>
                    </a:lnTo>
                    <a:lnTo>
                      <a:pt x="129" y="148"/>
                    </a:lnTo>
                    <a:lnTo>
                      <a:pt x="110" y="154"/>
                    </a:lnTo>
                    <a:lnTo>
                      <a:pt x="98" y="159"/>
                    </a:lnTo>
                    <a:lnTo>
                      <a:pt x="91" y="164"/>
                    </a:lnTo>
                    <a:lnTo>
                      <a:pt x="85" y="181"/>
                    </a:lnTo>
                    <a:lnTo>
                      <a:pt x="79" y="216"/>
                    </a:lnTo>
                    <a:lnTo>
                      <a:pt x="72" y="264"/>
                    </a:lnTo>
                    <a:lnTo>
                      <a:pt x="66" y="318"/>
                    </a:lnTo>
                    <a:lnTo>
                      <a:pt x="62" y="373"/>
                    </a:lnTo>
                    <a:lnTo>
                      <a:pt x="59" y="424"/>
                    </a:lnTo>
                    <a:lnTo>
                      <a:pt x="59" y="464"/>
                    </a:lnTo>
                    <a:lnTo>
                      <a:pt x="62" y="490"/>
                    </a:lnTo>
                    <a:lnTo>
                      <a:pt x="68" y="498"/>
                    </a:lnTo>
                    <a:lnTo>
                      <a:pt x="78" y="505"/>
                    </a:lnTo>
                    <a:lnTo>
                      <a:pt x="91" y="510"/>
                    </a:lnTo>
                    <a:lnTo>
                      <a:pt x="106" y="512"/>
                    </a:lnTo>
                    <a:lnTo>
                      <a:pt x="126" y="515"/>
                    </a:lnTo>
                    <a:lnTo>
                      <a:pt x="146" y="517"/>
                    </a:lnTo>
                    <a:lnTo>
                      <a:pt x="167" y="517"/>
                    </a:lnTo>
                    <a:lnTo>
                      <a:pt x="188" y="517"/>
                    </a:lnTo>
                    <a:lnTo>
                      <a:pt x="210" y="515"/>
                    </a:lnTo>
                    <a:lnTo>
                      <a:pt x="231" y="514"/>
                    </a:lnTo>
                    <a:lnTo>
                      <a:pt x="251" y="511"/>
                    </a:lnTo>
                    <a:lnTo>
                      <a:pt x="268" y="510"/>
                    </a:lnTo>
                    <a:lnTo>
                      <a:pt x="282" y="508"/>
                    </a:lnTo>
                    <a:lnTo>
                      <a:pt x="293" y="507"/>
                    </a:lnTo>
                    <a:lnTo>
                      <a:pt x="300" y="505"/>
                    </a:lnTo>
                    <a:lnTo>
                      <a:pt x="303" y="505"/>
                    </a:lnTo>
                    <a:lnTo>
                      <a:pt x="342" y="498"/>
                    </a:lnTo>
                    <a:lnTo>
                      <a:pt x="371" y="490"/>
                    </a:lnTo>
                    <a:lnTo>
                      <a:pt x="393" y="483"/>
                    </a:lnTo>
                    <a:lnTo>
                      <a:pt x="407" y="474"/>
                    </a:lnTo>
                    <a:lnTo>
                      <a:pt x="415" y="468"/>
                    </a:lnTo>
                    <a:lnTo>
                      <a:pt x="420" y="461"/>
                    </a:lnTo>
                    <a:lnTo>
                      <a:pt x="421" y="457"/>
                    </a:lnTo>
                    <a:lnTo>
                      <a:pt x="421" y="453"/>
                    </a:lnTo>
                    <a:lnTo>
                      <a:pt x="424" y="393"/>
                    </a:lnTo>
                    <a:lnTo>
                      <a:pt x="428" y="300"/>
                    </a:lnTo>
                    <a:lnTo>
                      <a:pt x="434" y="203"/>
                    </a:lnTo>
                    <a:lnTo>
                      <a:pt x="438" y="142"/>
                    </a:lnTo>
                    <a:lnTo>
                      <a:pt x="445" y="141"/>
                    </a:lnTo>
                    <a:lnTo>
                      <a:pt x="451" y="139"/>
                    </a:lnTo>
                    <a:lnTo>
                      <a:pt x="458" y="138"/>
                    </a:lnTo>
                    <a:lnTo>
                      <a:pt x="462" y="138"/>
                    </a:lnTo>
                    <a:lnTo>
                      <a:pt x="462" y="141"/>
                    </a:lnTo>
                    <a:lnTo>
                      <a:pt x="462" y="144"/>
                    </a:lnTo>
                    <a:lnTo>
                      <a:pt x="462" y="146"/>
                    </a:lnTo>
                    <a:lnTo>
                      <a:pt x="462" y="151"/>
                    </a:lnTo>
                    <a:lnTo>
                      <a:pt x="461" y="183"/>
                    </a:lnTo>
                    <a:lnTo>
                      <a:pt x="459" y="227"/>
                    </a:lnTo>
                    <a:lnTo>
                      <a:pt x="455" y="274"/>
                    </a:lnTo>
                    <a:lnTo>
                      <a:pt x="452" y="320"/>
                    </a:lnTo>
                    <a:lnTo>
                      <a:pt x="449" y="362"/>
                    </a:lnTo>
                    <a:lnTo>
                      <a:pt x="446" y="396"/>
                    </a:lnTo>
                    <a:lnTo>
                      <a:pt x="445" y="423"/>
                    </a:lnTo>
                    <a:lnTo>
                      <a:pt x="445" y="441"/>
                    </a:lnTo>
                    <a:lnTo>
                      <a:pt x="445" y="444"/>
                    </a:lnTo>
                    <a:lnTo>
                      <a:pt x="445" y="447"/>
                    </a:lnTo>
                    <a:lnTo>
                      <a:pt x="445" y="449"/>
                    </a:lnTo>
                    <a:lnTo>
                      <a:pt x="446" y="450"/>
                    </a:lnTo>
                    <a:lnTo>
                      <a:pt x="449" y="460"/>
                    </a:lnTo>
                    <a:lnTo>
                      <a:pt x="458" y="468"/>
                    </a:lnTo>
                    <a:lnTo>
                      <a:pt x="469" y="474"/>
                    </a:lnTo>
                    <a:lnTo>
                      <a:pt x="486" y="478"/>
                    </a:lnTo>
                    <a:lnTo>
                      <a:pt x="506" y="481"/>
                    </a:lnTo>
                    <a:lnTo>
                      <a:pt x="529" y="484"/>
                    </a:lnTo>
                    <a:lnTo>
                      <a:pt x="556" y="484"/>
                    </a:lnTo>
                    <a:lnTo>
                      <a:pt x="585" y="484"/>
                    </a:lnTo>
                    <a:lnTo>
                      <a:pt x="594" y="484"/>
                    </a:lnTo>
                    <a:lnTo>
                      <a:pt x="602" y="484"/>
                    </a:lnTo>
                    <a:lnTo>
                      <a:pt x="627" y="483"/>
                    </a:lnTo>
                    <a:lnTo>
                      <a:pt x="659" y="483"/>
                    </a:lnTo>
                    <a:lnTo>
                      <a:pt x="696" y="480"/>
                    </a:lnTo>
                    <a:lnTo>
                      <a:pt x="736" y="478"/>
                    </a:lnTo>
                    <a:lnTo>
                      <a:pt x="771" y="474"/>
                    </a:lnTo>
                    <a:lnTo>
                      <a:pt x="800" y="470"/>
                    </a:lnTo>
                    <a:lnTo>
                      <a:pt x="815" y="466"/>
                    </a:lnTo>
                    <a:lnTo>
                      <a:pt x="824" y="460"/>
                    </a:lnTo>
                    <a:lnTo>
                      <a:pt x="831" y="451"/>
                    </a:lnTo>
                    <a:lnTo>
                      <a:pt x="838" y="437"/>
                    </a:lnTo>
                    <a:lnTo>
                      <a:pt x="844" y="412"/>
                    </a:lnTo>
                    <a:lnTo>
                      <a:pt x="849" y="373"/>
                    </a:lnTo>
                    <a:lnTo>
                      <a:pt x="853" y="318"/>
                    </a:lnTo>
                    <a:lnTo>
                      <a:pt x="856" y="243"/>
                    </a:lnTo>
                    <a:lnTo>
                      <a:pt x="858" y="144"/>
                    </a:lnTo>
                    <a:lnTo>
                      <a:pt x="862" y="142"/>
                    </a:lnTo>
                    <a:lnTo>
                      <a:pt x="868" y="142"/>
                    </a:lnTo>
                    <a:lnTo>
                      <a:pt x="872" y="142"/>
                    </a:lnTo>
                    <a:lnTo>
                      <a:pt x="876" y="141"/>
                    </a:lnTo>
                    <a:lnTo>
                      <a:pt x="879" y="256"/>
                    </a:lnTo>
                    <a:lnTo>
                      <a:pt x="882" y="487"/>
                    </a:lnTo>
                    <a:lnTo>
                      <a:pt x="885" y="712"/>
                    </a:lnTo>
                    <a:lnTo>
                      <a:pt x="886" y="814"/>
                    </a:lnTo>
                    <a:lnTo>
                      <a:pt x="893" y="817"/>
                    </a:lnTo>
                    <a:lnTo>
                      <a:pt x="902" y="823"/>
                    </a:lnTo>
                    <a:lnTo>
                      <a:pt x="912" y="831"/>
                    </a:lnTo>
                    <a:lnTo>
                      <a:pt x="920" y="843"/>
                    </a:lnTo>
                    <a:lnTo>
                      <a:pt x="924" y="856"/>
                    </a:lnTo>
                    <a:lnTo>
                      <a:pt x="924" y="866"/>
                    </a:lnTo>
                    <a:lnTo>
                      <a:pt x="927" y="866"/>
                    </a:lnTo>
                    <a:lnTo>
                      <a:pt x="937" y="868"/>
                    </a:lnTo>
                    <a:lnTo>
                      <a:pt x="951" y="871"/>
                    </a:lnTo>
                    <a:lnTo>
                      <a:pt x="971" y="874"/>
                    </a:lnTo>
                    <a:lnTo>
                      <a:pt x="997" y="880"/>
                    </a:lnTo>
                    <a:lnTo>
                      <a:pt x="1026" y="884"/>
                    </a:lnTo>
                    <a:lnTo>
                      <a:pt x="1059" y="891"/>
                    </a:lnTo>
                    <a:lnTo>
                      <a:pt x="1096" y="898"/>
                    </a:lnTo>
                    <a:lnTo>
                      <a:pt x="1137" y="905"/>
                    </a:lnTo>
                    <a:lnTo>
                      <a:pt x="1180" y="914"/>
                    </a:lnTo>
                    <a:lnTo>
                      <a:pt x="1225" y="922"/>
                    </a:lnTo>
                    <a:lnTo>
                      <a:pt x="1273" y="931"/>
                    </a:lnTo>
                    <a:lnTo>
                      <a:pt x="1321" y="941"/>
                    </a:lnTo>
                    <a:lnTo>
                      <a:pt x="1372" y="951"/>
                    </a:lnTo>
                    <a:lnTo>
                      <a:pt x="1424" y="959"/>
                    </a:lnTo>
                    <a:lnTo>
                      <a:pt x="1476" y="969"/>
                    </a:lnTo>
                    <a:lnTo>
                      <a:pt x="1527" y="979"/>
                    </a:lnTo>
                    <a:lnTo>
                      <a:pt x="1578" y="989"/>
                    </a:lnTo>
                    <a:lnTo>
                      <a:pt x="1629" y="999"/>
                    </a:lnTo>
                    <a:lnTo>
                      <a:pt x="1679" y="1007"/>
                    </a:lnTo>
                    <a:lnTo>
                      <a:pt x="1727" y="1017"/>
                    </a:lnTo>
                    <a:lnTo>
                      <a:pt x="1774" y="1026"/>
                    </a:lnTo>
                    <a:lnTo>
                      <a:pt x="1818" y="1034"/>
                    </a:lnTo>
                    <a:lnTo>
                      <a:pt x="1859" y="1041"/>
                    </a:lnTo>
                    <a:lnTo>
                      <a:pt x="1896" y="1048"/>
                    </a:lnTo>
                    <a:lnTo>
                      <a:pt x="1931" y="1056"/>
                    </a:lnTo>
                    <a:lnTo>
                      <a:pt x="1961" y="1061"/>
                    </a:lnTo>
                    <a:lnTo>
                      <a:pt x="1986" y="1065"/>
                    </a:lnTo>
                    <a:lnTo>
                      <a:pt x="2009" y="1070"/>
                    </a:lnTo>
                    <a:lnTo>
                      <a:pt x="2025" y="1073"/>
                    </a:lnTo>
                    <a:lnTo>
                      <a:pt x="2036" y="1074"/>
                    </a:lnTo>
                    <a:lnTo>
                      <a:pt x="2040" y="1075"/>
                    </a:lnTo>
                    <a:lnTo>
                      <a:pt x="2040" y="1115"/>
                    </a:lnTo>
                    <a:lnTo>
                      <a:pt x="2042" y="1189"/>
                    </a:lnTo>
                    <a:lnTo>
                      <a:pt x="2043" y="1264"/>
                    </a:lnTo>
                    <a:lnTo>
                      <a:pt x="2043" y="1307"/>
                    </a:lnTo>
                    <a:lnTo>
                      <a:pt x="2038" y="1307"/>
                    </a:lnTo>
                    <a:lnTo>
                      <a:pt x="2030" y="1305"/>
                    </a:lnTo>
                    <a:lnTo>
                      <a:pt x="2025" y="1305"/>
                    </a:lnTo>
                    <a:lnTo>
                      <a:pt x="2018" y="1305"/>
                    </a:lnTo>
                    <a:lnTo>
                      <a:pt x="2011" y="1304"/>
                    </a:lnTo>
                    <a:lnTo>
                      <a:pt x="2004" y="1304"/>
                    </a:lnTo>
                    <a:lnTo>
                      <a:pt x="1998" y="1304"/>
                    </a:lnTo>
                    <a:lnTo>
                      <a:pt x="1992" y="1304"/>
                    </a:lnTo>
                    <a:lnTo>
                      <a:pt x="1992" y="1260"/>
                    </a:lnTo>
                    <a:lnTo>
                      <a:pt x="1991" y="1183"/>
                    </a:lnTo>
                    <a:lnTo>
                      <a:pt x="1989" y="1111"/>
                    </a:lnTo>
                    <a:lnTo>
                      <a:pt x="1989" y="1078"/>
                    </a:lnTo>
                    <a:lnTo>
                      <a:pt x="1927" y="1068"/>
                    </a:lnTo>
                    <a:lnTo>
                      <a:pt x="1927" y="1101"/>
                    </a:lnTo>
                    <a:lnTo>
                      <a:pt x="1926" y="1176"/>
                    </a:lnTo>
                    <a:lnTo>
                      <a:pt x="1924" y="1254"/>
                    </a:lnTo>
                    <a:lnTo>
                      <a:pt x="1924" y="1300"/>
                    </a:lnTo>
                    <a:lnTo>
                      <a:pt x="1917" y="1300"/>
                    </a:lnTo>
                    <a:lnTo>
                      <a:pt x="1907" y="1298"/>
                    </a:lnTo>
                    <a:lnTo>
                      <a:pt x="1897" y="1298"/>
                    </a:lnTo>
                    <a:lnTo>
                      <a:pt x="1886" y="1297"/>
                    </a:lnTo>
                    <a:lnTo>
                      <a:pt x="1874" y="1295"/>
                    </a:lnTo>
                    <a:lnTo>
                      <a:pt x="1865" y="1295"/>
                    </a:lnTo>
                    <a:lnTo>
                      <a:pt x="1856" y="1294"/>
                    </a:lnTo>
                    <a:lnTo>
                      <a:pt x="1849" y="1294"/>
                    </a:lnTo>
                    <a:lnTo>
                      <a:pt x="1849" y="1250"/>
                    </a:lnTo>
                    <a:lnTo>
                      <a:pt x="1850" y="1170"/>
                    </a:lnTo>
                    <a:lnTo>
                      <a:pt x="1852" y="1095"/>
                    </a:lnTo>
                    <a:lnTo>
                      <a:pt x="1852" y="1063"/>
                    </a:lnTo>
                    <a:lnTo>
                      <a:pt x="1785" y="1040"/>
                    </a:lnTo>
                    <a:lnTo>
                      <a:pt x="1785" y="1077"/>
                    </a:lnTo>
                    <a:lnTo>
                      <a:pt x="1784" y="1158"/>
                    </a:lnTo>
                    <a:lnTo>
                      <a:pt x="1781" y="1244"/>
                    </a:lnTo>
                    <a:lnTo>
                      <a:pt x="1781" y="1292"/>
                    </a:lnTo>
                    <a:lnTo>
                      <a:pt x="1775" y="1292"/>
                    </a:lnTo>
                    <a:lnTo>
                      <a:pt x="1767" y="1292"/>
                    </a:lnTo>
                    <a:lnTo>
                      <a:pt x="1758" y="1292"/>
                    </a:lnTo>
                    <a:lnTo>
                      <a:pt x="1750" y="1291"/>
                    </a:lnTo>
                    <a:lnTo>
                      <a:pt x="1741" y="1291"/>
                    </a:lnTo>
                    <a:lnTo>
                      <a:pt x="1733" y="1291"/>
                    </a:lnTo>
                    <a:lnTo>
                      <a:pt x="1724" y="1290"/>
                    </a:lnTo>
                    <a:lnTo>
                      <a:pt x="1718" y="1290"/>
                    </a:lnTo>
                    <a:lnTo>
                      <a:pt x="1718" y="1243"/>
                    </a:lnTo>
                    <a:lnTo>
                      <a:pt x="1720" y="1158"/>
                    </a:lnTo>
                    <a:lnTo>
                      <a:pt x="1721" y="1077"/>
                    </a:lnTo>
                    <a:lnTo>
                      <a:pt x="1721" y="1041"/>
                    </a:lnTo>
                    <a:lnTo>
                      <a:pt x="1656" y="1022"/>
                    </a:lnTo>
                    <a:lnTo>
                      <a:pt x="1658" y="1122"/>
                    </a:lnTo>
                    <a:lnTo>
                      <a:pt x="1659" y="1346"/>
                    </a:lnTo>
                    <a:lnTo>
                      <a:pt x="1660" y="1573"/>
                    </a:lnTo>
                    <a:lnTo>
                      <a:pt x="1662" y="1685"/>
                    </a:lnTo>
                    <a:lnTo>
                      <a:pt x="1655" y="1685"/>
                    </a:lnTo>
                    <a:lnTo>
                      <a:pt x="1648" y="1687"/>
                    </a:lnTo>
                    <a:lnTo>
                      <a:pt x="1638" y="1688"/>
                    </a:lnTo>
                    <a:lnTo>
                      <a:pt x="1626" y="1690"/>
                    </a:lnTo>
                    <a:lnTo>
                      <a:pt x="1616" y="1690"/>
                    </a:lnTo>
                    <a:lnTo>
                      <a:pt x="1606" y="1691"/>
                    </a:lnTo>
                    <a:lnTo>
                      <a:pt x="1597" y="1692"/>
                    </a:lnTo>
                    <a:lnTo>
                      <a:pt x="1589" y="1694"/>
                    </a:lnTo>
                    <a:lnTo>
                      <a:pt x="1589" y="1576"/>
                    </a:lnTo>
                    <a:lnTo>
                      <a:pt x="1588" y="1343"/>
                    </a:lnTo>
                    <a:lnTo>
                      <a:pt x="1585" y="1115"/>
                    </a:lnTo>
                    <a:lnTo>
                      <a:pt x="1585" y="1012"/>
                    </a:lnTo>
                    <a:lnTo>
                      <a:pt x="1524" y="992"/>
                    </a:lnTo>
                    <a:lnTo>
                      <a:pt x="1524" y="1031"/>
                    </a:lnTo>
                    <a:lnTo>
                      <a:pt x="1524" y="1121"/>
                    </a:lnTo>
                    <a:lnTo>
                      <a:pt x="1523" y="1214"/>
                    </a:lnTo>
                    <a:lnTo>
                      <a:pt x="1523" y="1265"/>
                    </a:lnTo>
                    <a:lnTo>
                      <a:pt x="1513" y="1265"/>
                    </a:lnTo>
                    <a:lnTo>
                      <a:pt x="1499" y="1265"/>
                    </a:lnTo>
                    <a:lnTo>
                      <a:pt x="1482" y="1265"/>
                    </a:lnTo>
                    <a:lnTo>
                      <a:pt x="1463" y="1265"/>
                    </a:lnTo>
                    <a:lnTo>
                      <a:pt x="1443" y="1265"/>
                    </a:lnTo>
                    <a:lnTo>
                      <a:pt x="1426" y="1265"/>
                    </a:lnTo>
                    <a:lnTo>
                      <a:pt x="1412" y="1265"/>
                    </a:lnTo>
                    <a:lnTo>
                      <a:pt x="1402" y="1265"/>
                    </a:lnTo>
                    <a:lnTo>
                      <a:pt x="1404" y="1210"/>
                    </a:lnTo>
                    <a:lnTo>
                      <a:pt x="1407" y="1111"/>
                    </a:lnTo>
                    <a:lnTo>
                      <a:pt x="1408" y="1014"/>
                    </a:lnTo>
                    <a:lnTo>
                      <a:pt x="1409" y="972"/>
                    </a:lnTo>
                    <a:lnTo>
                      <a:pt x="1343" y="962"/>
                    </a:lnTo>
                    <a:lnTo>
                      <a:pt x="1341" y="1006"/>
                    </a:lnTo>
                    <a:lnTo>
                      <a:pt x="1340" y="1102"/>
                    </a:lnTo>
                    <a:lnTo>
                      <a:pt x="1337" y="1203"/>
                    </a:lnTo>
                    <a:lnTo>
                      <a:pt x="1336" y="1258"/>
                    </a:lnTo>
                    <a:lnTo>
                      <a:pt x="1324" y="1258"/>
                    </a:lnTo>
                    <a:lnTo>
                      <a:pt x="1307" y="1258"/>
                    </a:lnTo>
                    <a:lnTo>
                      <a:pt x="1286" y="1258"/>
                    </a:lnTo>
                    <a:lnTo>
                      <a:pt x="1263" y="1258"/>
                    </a:lnTo>
                    <a:lnTo>
                      <a:pt x="1239" y="1258"/>
                    </a:lnTo>
                    <a:lnTo>
                      <a:pt x="1218" y="1258"/>
                    </a:lnTo>
                    <a:lnTo>
                      <a:pt x="1201" y="1258"/>
                    </a:lnTo>
                    <a:lnTo>
                      <a:pt x="1190" y="1258"/>
                    </a:lnTo>
                    <a:lnTo>
                      <a:pt x="1191" y="1199"/>
                    </a:lnTo>
                    <a:lnTo>
                      <a:pt x="1192" y="1088"/>
                    </a:lnTo>
                    <a:lnTo>
                      <a:pt x="1194" y="982"/>
                    </a:lnTo>
                    <a:lnTo>
                      <a:pt x="1194" y="934"/>
                    </a:lnTo>
                    <a:lnTo>
                      <a:pt x="1124" y="919"/>
                    </a:lnTo>
                    <a:lnTo>
                      <a:pt x="1124" y="969"/>
                    </a:lnTo>
                    <a:lnTo>
                      <a:pt x="1124" y="1080"/>
                    </a:lnTo>
                    <a:lnTo>
                      <a:pt x="1124" y="1196"/>
                    </a:lnTo>
                    <a:lnTo>
                      <a:pt x="1124" y="1258"/>
                    </a:lnTo>
                    <a:lnTo>
                      <a:pt x="1116" y="1258"/>
                    </a:lnTo>
                    <a:lnTo>
                      <a:pt x="1107" y="1257"/>
                    </a:lnTo>
                    <a:lnTo>
                      <a:pt x="1099" y="1257"/>
                    </a:lnTo>
                    <a:lnTo>
                      <a:pt x="1090" y="1257"/>
                    </a:lnTo>
                    <a:lnTo>
                      <a:pt x="1090" y="1195"/>
                    </a:lnTo>
                    <a:lnTo>
                      <a:pt x="1090" y="1075"/>
                    </a:lnTo>
                    <a:lnTo>
                      <a:pt x="1090" y="962"/>
                    </a:lnTo>
                    <a:lnTo>
                      <a:pt x="1090" y="911"/>
                    </a:lnTo>
                    <a:lnTo>
                      <a:pt x="954" y="887"/>
                    </a:lnTo>
                    <a:lnTo>
                      <a:pt x="951" y="1766"/>
                    </a:lnTo>
                    <a:lnTo>
                      <a:pt x="1097" y="1752"/>
                    </a:lnTo>
                    <a:lnTo>
                      <a:pt x="1097" y="1690"/>
                    </a:lnTo>
                    <a:lnTo>
                      <a:pt x="1096" y="1551"/>
                    </a:lnTo>
                    <a:lnTo>
                      <a:pt x="1093" y="1407"/>
                    </a:lnTo>
                    <a:lnTo>
                      <a:pt x="1093" y="1332"/>
                    </a:lnTo>
                    <a:lnTo>
                      <a:pt x="1100" y="1332"/>
                    </a:lnTo>
                    <a:lnTo>
                      <a:pt x="1109" y="1332"/>
                    </a:lnTo>
                    <a:lnTo>
                      <a:pt x="1117" y="1332"/>
                    </a:lnTo>
                    <a:lnTo>
                      <a:pt x="1126" y="1332"/>
                    </a:lnTo>
                    <a:lnTo>
                      <a:pt x="1126" y="1407"/>
                    </a:lnTo>
                    <a:lnTo>
                      <a:pt x="1124" y="1548"/>
                    </a:lnTo>
                    <a:lnTo>
                      <a:pt x="1123" y="1685"/>
                    </a:lnTo>
                    <a:lnTo>
                      <a:pt x="1123" y="1748"/>
                    </a:lnTo>
                    <a:lnTo>
                      <a:pt x="1212" y="1738"/>
                    </a:lnTo>
                    <a:lnTo>
                      <a:pt x="1212" y="1728"/>
                    </a:lnTo>
                    <a:lnTo>
                      <a:pt x="1214" y="1702"/>
                    </a:lnTo>
                    <a:lnTo>
                      <a:pt x="1216" y="1671"/>
                    </a:lnTo>
                    <a:lnTo>
                      <a:pt x="1219" y="1636"/>
                    </a:lnTo>
                    <a:lnTo>
                      <a:pt x="1225" y="1597"/>
                    </a:lnTo>
                    <a:lnTo>
                      <a:pt x="1234" y="1560"/>
                    </a:lnTo>
                    <a:lnTo>
                      <a:pt x="1242" y="1528"/>
                    </a:lnTo>
                    <a:lnTo>
                      <a:pt x="1253" y="1501"/>
                    </a:lnTo>
                    <a:lnTo>
                      <a:pt x="1268" y="1482"/>
                    </a:lnTo>
                    <a:lnTo>
                      <a:pt x="1270" y="1480"/>
                    </a:lnTo>
                    <a:lnTo>
                      <a:pt x="1275" y="1477"/>
                    </a:lnTo>
                    <a:lnTo>
                      <a:pt x="1279" y="1475"/>
                    </a:lnTo>
                    <a:lnTo>
                      <a:pt x="1282" y="1475"/>
                    </a:lnTo>
                    <a:lnTo>
                      <a:pt x="1299" y="1481"/>
                    </a:lnTo>
                    <a:lnTo>
                      <a:pt x="1313" y="1494"/>
                    </a:lnTo>
                    <a:lnTo>
                      <a:pt x="1324" y="1512"/>
                    </a:lnTo>
                    <a:lnTo>
                      <a:pt x="1331" y="1535"/>
                    </a:lnTo>
                    <a:lnTo>
                      <a:pt x="1337" y="1558"/>
                    </a:lnTo>
                    <a:lnTo>
                      <a:pt x="1340" y="1582"/>
                    </a:lnTo>
                    <a:lnTo>
                      <a:pt x="1343" y="1603"/>
                    </a:lnTo>
                    <a:lnTo>
                      <a:pt x="1344" y="1620"/>
                    </a:lnTo>
                    <a:lnTo>
                      <a:pt x="1347" y="1647"/>
                    </a:lnTo>
                    <a:lnTo>
                      <a:pt x="1358" y="1646"/>
                    </a:lnTo>
                    <a:lnTo>
                      <a:pt x="1364" y="1646"/>
                    </a:lnTo>
                    <a:lnTo>
                      <a:pt x="1381" y="1644"/>
                    </a:lnTo>
                    <a:lnTo>
                      <a:pt x="1407" y="1643"/>
                    </a:lnTo>
                    <a:lnTo>
                      <a:pt x="1435" y="1641"/>
                    </a:lnTo>
                    <a:lnTo>
                      <a:pt x="1465" y="1640"/>
                    </a:lnTo>
                    <a:lnTo>
                      <a:pt x="1492" y="1638"/>
                    </a:lnTo>
                    <a:lnTo>
                      <a:pt x="1514" y="1637"/>
                    </a:lnTo>
                    <a:lnTo>
                      <a:pt x="1527" y="1636"/>
                    </a:lnTo>
                    <a:lnTo>
                      <a:pt x="1527" y="1663"/>
                    </a:lnTo>
                    <a:lnTo>
                      <a:pt x="1528" y="1705"/>
                    </a:lnTo>
                    <a:lnTo>
                      <a:pt x="1530" y="1742"/>
                    </a:lnTo>
                    <a:lnTo>
                      <a:pt x="1530" y="1759"/>
                    </a:lnTo>
                    <a:lnTo>
                      <a:pt x="1726" y="1736"/>
                    </a:lnTo>
                    <a:lnTo>
                      <a:pt x="1726" y="1721"/>
                    </a:lnTo>
                    <a:lnTo>
                      <a:pt x="1726" y="1685"/>
                    </a:lnTo>
                    <a:lnTo>
                      <a:pt x="1726" y="1647"/>
                    </a:lnTo>
                    <a:lnTo>
                      <a:pt x="1726" y="1621"/>
                    </a:lnTo>
                    <a:lnTo>
                      <a:pt x="1736" y="1620"/>
                    </a:lnTo>
                    <a:lnTo>
                      <a:pt x="1753" y="1619"/>
                    </a:lnTo>
                    <a:lnTo>
                      <a:pt x="1772" y="1617"/>
                    </a:lnTo>
                    <a:lnTo>
                      <a:pt x="1795" y="1616"/>
                    </a:lnTo>
                    <a:lnTo>
                      <a:pt x="1815" y="1614"/>
                    </a:lnTo>
                    <a:lnTo>
                      <a:pt x="1833" y="1613"/>
                    </a:lnTo>
                    <a:lnTo>
                      <a:pt x="1846" y="1612"/>
                    </a:lnTo>
                    <a:lnTo>
                      <a:pt x="1850" y="1612"/>
                    </a:lnTo>
                    <a:lnTo>
                      <a:pt x="1852" y="1602"/>
                    </a:lnTo>
                    <a:lnTo>
                      <a:pt x="1859" y="1553"/>
                    </a:lnTo>
                    <a:lnTo>
                      <a:pt x="1869" y="1512"/>
                    </a:lnTo>
                    <a:lnTo>
                      <a:pt x="1879" y="1481"/>
                    </a:lnTo>
                    <a:lnTo>
                      <a:pt x="1889" y="1468"/>
                    </a:lnTo>
                    <a:lnTo>
                      <a:pt x="1889" y="1468"/>
                    </a:lnTo>
                    <a:lnTo>
                      <a:pt x="1890" y="1470"/>
                    </a:lnTo>
                    <a:lnTo>
                      <a:pt x="1891" y="1470"/>
                    </a:lnTo>
                    <a:lnTo>
                      <a:pt x="1893" y="1471"/>
                    </a:lnTo>
                    <a:lnTo>
                      <a:pt x="1906" y="1494"/>
                    </a:lnTo>
                    <a:lnTo>
                      <a:pt x="1916" y="1528"/>
                    </a:lnTo>
                    <a:lnTo>
                      <a:pt x="1921" y="1562"/>
                    </a:lnTo>
                    <a:lnTo>
                      <a:pt x="1924" y="1587"/>
                    </a:lnTo>
                    <a:lnTo>
                      <a:pt x="1924" y="1589"/>
                    </a:lnTo>
                    <a:lnTo>
                      <a:pt x="1924" y="1589"/>
                    </a:lnTo>
                    <a:lnTo>
                      <a:pt x="1924" y="1590"/>
                    </a:lnTo>
                    <a:lnTo>
                      <a:pt x="1924" y="1592"/>
                    </a:lnTo>
                    <a:lnTo>
                      <a:pt x="1921" y="1607"/>
                    </a:lnTo>
                    <a:lnTo>
                      <a:pt x="2110" y="1572"/>
                    </a:lnTo>
                    <a:lnTo>
                      <a:pt x="2108" y="1470"/>
                    </a:lnTo>
                    <a:lnTo>
                      <a:pt x="2107" y="1241"/>
                    </a:lnTo>
                    <a:lnTo>
                      <a:pt x="2104" y="1009"/>
                    </a:lnTo>
                    <a:lnTo>
                      <a:pt x="2103" y="894"/>
                    </a:lnTo>
                    <a:lnTo>
                      <a:pt x="2107" y="894"/>
                    </a:lnTo>
                    <a:lnTo>
                      <a:pt x="2108" y="894"/>
                    </a:lnTo>
                    <a:lnTo>
                      <a:pt x="2111" y="894"/>
                    </a:lnTo>
                    <a:lnTo>
                      <a:pt x="2114" y="894"/>
                    </a:lnTo>
                    <a:lnTo>
                      <a:pt x="2116" y="1014"/>
                    </a:lnTo>
                    <a:lnTo>
                      <a:pt x="2118" y="1261"/>
                    </a:lnTo>
                    <a:lnTo>
                      <a:pt x="2120" y="1508"/>
                    </a:lnTo>
                    <a:lnTo>
                      <a:pt x="2121" y="1626"/>
                    </a:lnTo>
                    <a:lnTo>
                      <a:pt x="2108" y="1630"/>
                    </a:lnTo>
                    <a:lnTo>
                      <a:pt x="2086" y="1637"/>
                    </a:lnTo>
                    <a:lnTo>
                      <a:pt x="2055" y="1647"/>
                    </a:lnTo>
                    <a:lnTo>
                      <a:pt x="2021" y="1658"/>
                    </a:lnTo>
                    <a:lnTo>
                      <a:pt x="1988" y="1668"/>
                    </a:lnTo>
                    <a:lnTo>
                      <a:pt x="1960" y="1678"/>
                    </a:lnTo>
                    <a:lnTo>
                      <a:pt x="1938" y="1684"/>
                    </a:lnTo>
                    <a:lnTo>
                      <a:pt x="1931" y="1687"/>
                    </a:lnTo>
                    <a:lnTo>
                      <a:pt x="1931" y="1695"/>
                    </a:lnTo>
                    <a:lnTo>
                      <a:pt x="1930" y="1704"/>
                    </a:lnTo>
                    <a:lnTo>
                      <a:pt x="1927" y="1724"/>
                    </a:lnTo>
                    <a:lnTo>
                      <a:pt x="1916" y="1746"/>
                    </a:lnTo>
                    <a:lnTo>
                      <a:pt x="1897" y="1766"/>
                    </a:lnTo>
                    <a:lnTo>
                      <a:pt x="1891" y="1766"/>
                    </a:lnTo>
                    <a:lnTo>
                      <a:pt x="1882" y="1765"/>
                    </a:lnTo>
                    <a:lnTo>
                      <a:pt x="1869" y="1763"/>
                    </a:lnTo>
                    <a:lnTo>
                      <a:pt x="1853" y="1762"/>
                    </a:lnTo>
                    <a:lnTo>
                      <a:pt x="1838" y="1762"/>
                    </a:lnTo>
                    <a:lnTo>
                      <a:pt x="1825" y="1760"/>
                    </a:lnTo>
                    <a:lnTo>
                      <a:pt x="1813" y="1759"/>
                    </a:lnTo>
                    <a:lnTo>
                      <a:pt x="1806" y="1759"/>
                    </a:lnTo>
                    <a:lnTo>
                      <a:pt x="1804" y="1752"/>
                    </a:lnTo>
                    <a:lnTo>
                      <a:pt x="1798" y="1742"/>
                    </a:lnTo>
                    <a:lnTo>
                      <a:pt x="1794" y="1733"/>
                    </a:lnTo>
                    <a:lnTo>
                      <a:pt x="1792" y="1731"/>
                    </a:lnTo>
                    <a:lnTo>
                      <a:pt x="1321" y="1794"/>
                    </a:lnTo>
                    <a:lnTo>
                      <a:pt x="1319" y="1802"/>
                    </a:lnTo>
                    <a:lnTo>
                      <a:pt x="1317" y="1806"/>
                    </a:lnTo>
                    <a:lnTo>
                      <a:pt x="1314" y="1814"/>
                    </a:lnTo>
                    <a:lnTo>
                      <a:pt x="1310" y="1826"/>
                    </a:lnTo>
                    <a:lnTo>
                      <a:pt x="1304" y="1838"/>
                    </a:lnTo>
                    <a:lnTo>
                      <a:pt x="1294" y="1853"/>
                    </a:lnTo>
                    <a:lnTo>
                      <a:pt x="1285" y="1864"/>
                    </a:lnTo>
                    <a:lnTo>
                      <a:pt x="1270" y="1872"/>
                    </a:lnTo>
                    <a:lnTo>
                      <a:pt x="1255" y="1875"/>
                    </a:lnTo>
                    <a:lnTo>
                      <a:pt x="1238" y="1875"/>
                    </a:lnTo>
                    <a:lnTo>
                      <a:pt x="1222" y="1874"/>
                    </a:lnTo>
                    <a:lnTo>
                      <a:pt x="1207" y="1874"/>
                    </a:lnTo>
                    <a:lnTo>
                      <a:pt x="1192" y="1872"/>
                    </a:lnTo>
                    <a:lnTo>
                      <a:pt x="1180" y="1871"/>
                    </a:lnTo>
                    <a:lnTo>
                      <a:pt x="1168" y="1870"/>
                    </a:lnTo>
                    <a:lnTo>
                      <a:pt x="1160" y="1870"/>
                    </a:lnTo>
                    <a:lnTo>
                      <a:pt x="1153" y="1868"/>
                    </a:lnTo>
                    <a:lnTo>
                      <a:pt x="1146" y="1858"/>
                    </a:lnTo>
                    <a:lnTo>
                      <a:pt x="1139" y="1846"/>
                    </a:lnTo>
                    <a:lnTo>
                      <a:pt x="1133" y="1833"/>
                    </a:lnTo>
                    <a:lnTo>
                      <a:pt x="1130" y="1819"/>
                    </a:lnTo>
                    <a:lnTo>
                      <a:pt x="1130" y="1806"/>
                    </a:lnTo>
                    <a:lnTo>
                      <a:pt x="983" y="1817"/>
                    </a:lnTo>
                    <a:lnTo>
                      <a:pt x="975" y="1817"/>
                    </a:lnTo>
                    <a:lnTo>
                      <a:pt x="957" y="1816"/>
                    </a:lnTo>
                    <a:lnTo>
                      <a:pt x="929" y="1814"/>
                    </a:lnTo>
                    <a:lnTo>
                      <a:pt x="890" y="1813"/>
                    </a:lnTo>
                    <a:lnTo>
                      <a:pt x="845" y="1811"/>
                    </a:lnTo>
                    <a:lnTo>
                      <a:pt x="795" y="1809"/>
                    </a:lnTo>
                    <a:lnTo>
                      <a:pt x="741" y="1806"/>
                    </a:lnTo>
                    <a:lnTo>
                      <a:pt x="686" y="1803"/>
                    </a:lnTo>
                    <a:lnTo>
                      <a:pt x="631" y="1802"/>
                    </a:lnTo>
                    <a:lnTo>
                      <a:pt x="578" y="1799"/>
                    </a:lnTo>
                    <a:lnTo>
                      <a:pt x="527" y="1796"/>
                    </a:lnTo>
                    <a:lnTo>
                      <a:pt x="482" y="1794"/>
                    </a:lnTo>
                    <a:lnTo>
                      <a:pt x="445" y="1793"/>
                    </a:lnTo>
                    <a:lnTo>
                      <a:pt x="415" y="1792"/>
                    </a:lnTo>
                    <a:lnTo>
                      <a:pt x="397" y="1790"/>
                    </a:lnTo>
                    <a:lnTo>
                      <a:pt x="390" y="1790"/>
                    </a:lnTo>
                    <a:lnTo>
                      <a:pt x="384" y="1789"/>
                    </a:lnTo>
                    <a:lnTo>
                      <a:pt x="380" y="1794"/>
                    </a:lnTo>
                    <a:lnTo>
                      <a:pt x="378" y="1797"/>
                    </a:lnTo>
                    <a:lnTo>
                      <a:pt x="373" y="1803"/>
                    </a:lnTo>
                    <a:lnTo>
                      <a:pt x="363" y="1813"/>
                    </a:lnTo>
                    <a:lnTo>
                      <a:pt x="350" y="1823"/>
                    </a:lnTo>
                    <a:lnTo>
                      <a:pt x="334" y="1833"/>
                    </a:lnTo>
                    <a:lnTo>
                      <a:pt x="315" y="1843"/>
                    </a:lnTo>
                    <a:lnTo>
                      <a:pt x="292" y="1848"/>
                    </a:lnTo>
                    <a:lnTo>
                      <a:pt x="266" y="1851"/>
                    </a:lnTo>
                    <a:lnTo>
                      <a:pt x="241" y="1850"/>
                    </a:lnTo>
                    <a:lnTo>
                      <a:pt x="215" y="1847"/>
                    </a:lnTo>
                    <a:lnTo>
                      <a:pt x="194" y="1841"/>
                    </a:lnTo>
                    <a:lnTo>
                      <a:pt x="176" y="1834"/>
                    </a:lnTo>
                    <a:lnTo>
                      <a:pt x="159" y="1826"/>
                    </a:lnTo>
                    <a:lnTo>
                      <a:pt x="146" y="1814"/>
                    </a:lnTo>
                    <a:lnTo>
                      <a:pt x="137" y="1803"/>
                    </a:lnTo>
                    <a:lnTo>
                      <a:pt x="132" y="1789"/>
                    </a:lnTo>
                    <a:lnTo>
                      <a:pt x="130" y="1780"/>
                    </a:lnTo>
                    <a:lnTo>
                      <a:pt x="126" y="1780"/>
                    </a:lnTo>
                    <a:lnTo>
                      <a:pt x="116" y="1779"/>
                    </a:lnTo>
                    <a:lnTo>
                      <a:pt x="100" y="1776"/>
                    </a:lnTo>
                    <a:lnTo>
                      <a:pt x="83" y="1775"/>
                    </a:lnTo>
                    <a:lnTo>
                      <a:pt x="64" y="1772"/>
                    </a:lnTo>
                    <a:lnTo>
                      <a:pt x="47" y="1770"/>
                    </a:lnTo>
                    <a:lnTo>
                      <a:pt x="32" y="1769"/>
                    </a:lnTo>
                    <a:lnTo>
                      <a:pt x="22" y="1768"/>
                    </a:lnTo>
                    <a:lnTo>
                      <a:pt x="22" y="1741"/>
                    </a:lnTo>
                    <a:lnTo>
                      <a:pt x="22" y="1695"/>
                    </a:lnTo>
                    <a:lnTo>
                      <a:pt x="22" y="1651"/>
                    </a:lnTo>
                    <a:lnTo>
                      <a:pt x="22" y="1623"/>
                    </a:lnTo>
                    <a:lnTo>
                      <a:pt x="37" y="1623"/>
                    </a:lnTo>
                    <a:lnTo>
                      <a:pt x="68" y="1623"/>
                    </a:lnTo>
                    <a:lnTo>
                      <a:pt x="113" y="1624"/>
                    </a:lnTo>
                    <a:lnTo>
                      <a:pt x="173" y="1624"/>
                    </a:lnTo>
                    <a:lnTo>
                      <a:pt x="241" y="1626"/>
                    </a:lnTo>
                    <a:lnTo>
                      <a:pt x="316" y="1626"/>
                    </a:lnTo>
                    <a:lnTo>
                      <a:pt x="397" y="1627"/>
                    </a:lnTo>
                    <a:lnTo>
                      <a:pt x="481" y="1627"/>
                    </a:lnTo>
                    <a:lnTo>
                      <a:pt x="563" y="1629"/>
                    </a:lnTo>
                    <a:lnTo>
                      <a:pt x="642" y="1630"/>
                    </a:lnTo>
                    <a:lnTo>
                      <a:pt x="716" y="1630"/>
                    </a:lnTo>
                    <a:lnTo>
                      <a:pt x="783" y="1631"/>
                    </a:lnTo>
                    <a:lnTo>
                      <a:pt x="839" y="1631"/>
                    </a:lnTo>
                    <a:lnTo>
                      <a:pt x="882" y="1633"/>
                    </a:lnTo>
                    <a:lnTo>
                      <a:pt x="910" y="1633"/>
                    </a:lnTo>
                    <a:lnTo>
                      <a:pt x="920" y="1633"/>
                    </a:lnTo>
                    <a:lnTo>
                      <a:pt x="920" y="1497"/>
                    </a:lnTo>
                    <a:lnTo>
                      <a:pt x="910" y="1497"/>
                    </a:lnTo>
                    <a:lnTo>
                      <a:pt x="883" y="1497"/>
                    </a:lnTo>
                    <a:lnTo>
                      <a:pt x="839" y="1495"/>
                    </a:lnTo>
                    <a:lnTo>
                      <a:pt x="784" y="1495"/>
                    </a:lnTo>
                    <a:lnTo>
                      <a:pt x="719" y="1494"/>
                    </a:lnTo>
                    <a:lnTo>
                      <a:pt x="645" y="1494"/>
                    </a:lnTo>
                    <a:lnTo>
                      <a:pt x="566" y="1492"/>
                    </a:lnTo>
                    <a:lnTo>
                      <a:pt x="483" y="1491"/>
                    </a:lnTo>
                    <a:lnTo>
                      <a:pt x="401" y="1491"/>
                    </a:lnTo>
                    <a:lnTo>
                      <a:pt x="322" y="1490"/>
                    </a:lnTo>
                    <a:lnTo>
                      <a:pt x="247" y="1490"/>
                    </a:lnTo>
                    <a:lnTo>
                      <a:pt x="178" y="1488"/>
                    </a:lnTo>
                    <a:lnTo>
                      <a:pt x="120" y="1488"/>
                    </a:lnTo>
                    <a:lnTo>
                      <a:pt x="75" y="1487"/>
                    </a:lnTo>
                    <a:lnTo>
                      <a:pt x="44" y="1487"/>
                    </a:lnTo>
                    <a:lnTo>
                      <a:pt x="30" y="1487"/>
                    </a:lnTo>
                    <a:lnTo>
                      <a:pt x="30" y="1460"/>
                    </a:lnTo>
                    <a:lnTo>
                      <a:pt x="30" y="1417"/>
                    </a:lnTo>
                    <a:lnTo>
                      <a:pt x="30" y="1373"/>
                    </a:lnTo>
                    <a:lnTo>
                      <a:pt x="30" y="1346"/>
                    </a:lnTo>
                    <a:lnTo>
                      <a:pt x="42" y="1346"/>
                    </a:lnTo>
                    <a:lnTo>
                      <a:pt x="71" y="1346"/>
                    </a:lnTo>
                    <a:lnTo>
                      <a:pt x="112" y="1346"/>
                    </a:lnTo>
                    <a:lnTo>
                      <a:pt x="164" y="1346"/>
                    </a:lnTo>
                    <a:lnTo>
                      <a:pt x="224" y="1348"/>
                    </a:lnTo>
                    <a:lnTo>
                      <a:pt x="292" y="1348"/>
                    </a:lnTo>
                    <a:lnTo>
                      <a:pt x="363" y="1348"/>
                    </a:lnTo>
                    <a:lnTo>
                      <a:pt x="437" y="1348"/>
                    </a:lnTo>
                    <a:lnTo>
                      <a:pt x="510" y="1349"/>
                    </a:lnTo>
                    <a:lnTo>
                      <a:pt x="580" y="1349"/>
                    </a:lnTo>
                    <a:lnTo>
                      <a:pt x="646" y="1349"/>
                    </a:lnTo>
                    <a:lnTo>
                      <a:pt x="705" y="1351"/>
                    </a:lnTo>
                    <a:lnTo>
                      <a:pt x="756" y="1351"/>
                    </a:lnTo>
                    <a:lnTo>
                      <a:pt x="794" y="1351"/>
                    </a:lnTo>
                    <a:lnTo>
                      <a:pt x="818" y="1351"/>
                    </a:lnTo>
                    <a:lnTo>
                      <a:pt x="827" y="1351"/>
                    </a:lnTo>
                    <a:lnTo>
                      <a:pt x="829" y="1351"/>
                    </a:lnTo>
                    <a:lnTo>
                      <a:pt x="834" y="1351"/>
                    </a:lnTo>
                    <a:lnTo>
                      <a:pt x="842" y="1351"/>
                    </a:lnTo>
                    <a:lnTo>
                      <a:pt x="852" y="1348"/>
                    </a:lnTo>
                    <a:lnTo>
                      <a:pt x="863" y="1345"/>
                    </a:lnTo>
                    <a:lnTo>
                      <a:pt x="875" y="1341"/>
                    </a:lnTo>
                    <a:lnTo>
                      <a:pt x="888" y="1335"/>
                    </a:lnTo>
                    <a:lnTo>
                      <a:pt x="899" y="1325"/>
                    </a:lnTo>
                    <a:lnTo>
                      <a:pt x="913" y="1309"/>
                    </a:lnTo>
                    <a:lnTo>
                      <a:pt x="923" y="1290"/>
                    </a:lnTo>
                    <a:lnTo>
                      <a:pt x="929" y="1268"/>
                    </a:lnTo>
                    <a:lnTo>
                      <a:pt x="930" y="1243"/>
                    </a:lnTo>
                    <a:lnTo>
                      <a:pt x="930" y="931"/>
                    </a:lnTo>
                    <a:lnTo>
                      <a:pt x="930" y="928"/>
                    </a:lnTo>
                    <a:lnTo>
                      <a:pt x="929" y="921"/>
                    </a:lnTo>
                    <a:lnTo>
                      <a:pt x="926" y="911"/>
                    </a:lnTo>
                    <a:lnTo>
                      <a:pt x="919" y="898"/>
                    </a:lnTo>
                    <a:lnTo>
                      <a:pt x="913" y="892"/>
                    </a:lnTo>
                    <a:lnTo>
                      <a:pt x="906" y="887"/>
                    </a:lnTo>
                    <a:lnTo>
                      <a:pt x="897" y="881"/>
                    </a:lnTo>
                    <a:lnTo>
                      <a:pt x="888" y="877"/>
                    </a:lnTo>
                    <a:lnTo>
                      <a:pt x="876" y="874"/>
                    </a:lnTo>
                    <a:lnTo>
                      <a:pt x="865" y="871"/>
                    </a:lnTo>
                    <a:lnTo>
                      <a:pt x="852" y="870"/>
                    </a:lnTo>
                    <a:lnTo>
                      <a:pt x="838" y="868"/>
                    </a:lnTo>
                    <a:lnTo>
                      <a:pt x="817" y="867"/>
                    </a:lnTo>
                    <a:lnTo>
                      <a:pt x="794" y="866"/>
                    </a:lnTo>
                    <a:lnTo>
                      <a:pt x="771" y="866"/>
                    </a:lnTo>
                    <a:lnTo>
                      <a:pt x="747" y="864"/>
                    </a:lnTo>
                    <a:lnTo>
                      <a:pt x="724" y="864"/>
                    </a:lnTo>
                    <a:lnTo>
                      <a:pt x="700" y="864"/>
                    </a:lnTo>
                    <a:lnTo>
                      <a:pt x="676" y="864"/>
                    </a:lnTo>
                    <a:lnTo>
                      <a:pt x="651" y="864"/>
                    </a:lnTo>
                    <a:lnTo>
                      <a:pt x="627" y="864"/>
                    </a:lnTo>
                    <a:lnTo>
                      <a:pt x="601" y="864"/>
                    </a:lnTo>
                    <a:lnTo>
                      <a:pt x="577" y="866"/>
                    </a:lnTo>
                    <a:lnTo>
                      <a:pt x="551" y="866"/>
                    </a:lnTo>
                    <a:lnTo>
                      <a:pt x="526" y="866"/>
                    </a:lnTo>
                    <a:lnTo>
                      <a:pt x="500" y="867"/>
                    </a:lnTo>
                    <a:lnTo>
                      <a:pt x="476" y="867"/>
                    </a:lnTo>
                    <a:lnTo>
                      <a:pt x="451" y="868"/>
                    </a:lnTo>
                    <a:lnTo>
                      <a:pt x="442" y="868"/>
                    </a:lnTo>
                    <a:lnTo>
                      <a:pt x="428" y="870"/>
                    </a:lnTo>
                    <a:lnTo>
                      <a:pt x="408" y="870"/>
                    </a:lnTo>
                    <a:lnTo>
                      <a:pt x="386" y="871"/>
                    </a:lnTo>
                    <a:lnTo>
                      <a:pt x="360" y="873"/>
                    </a:lnTo>
                    <a:lnTo>
                      <a:pt x="333" y="875"/>
                    </a:lnTo>
                    <a:lnTo>
                      <a:pt x="303" y="877"/>
                    </a:lnTo>
                    <a:lnTo>
                      <a:pt x="273" y="880"/>
                    </a:lnTo>
                    <a:lnTo>
                      <a:pt x="242" y="883"/>
                    </a:lnTo>
                    <a:lnTo>
                      <a:pt x="213" y="885"/>
                    </a:lnTo>
                    <a:lnTo>
                      <a:pt x="186" y="890"/>
                    </a:lnTo>
                    <a:lnTo>
                      <a:pt x="160" y="892"/>
                    </a:lnTo>
                    <a:lnTo>
                      <a:pt x="137" y="895"/>
                    </a:lnTo>
                    <a:lnTo>
                      <a:pt x="118" y="900"/>
                    </a:lnTo>
                    <a:lnTo>
                      <a:pt x="103" y="902"/>
                    </a:lnTo>
                    <a:lnTo>
                      <a:pt x="95" y="907"/>
                    </a:lnTo>
                    <a:lnTo>
                      <a:pt x="75" y="925"/>
                    </a:lnTo>
                    <a:lnTo>
                      <a:pt x="62" y="948"/>
                    </a:lnTo>
                    <a:lnTo>
                      <a:pt x="57" y="979"/>
                    </a:lnTo>
                    <a:lnTo>
                      <a:pt x="55" y="1019"/>
                    </a:lnTo>
                    <a:lnTo>
                      <a:pt x="51" y="1265"/>
                    </a:lnTo>
                    <a:lnTo>
                      <a:pt x="64" y="1265"/>
                    </a:lnTo>
                    <a:lnTo>
                      <a:pt x="451" y="1261"/>
                    </a:lnTo>
                    <a:lnTo>
                      <a:pt x="452" y="1213"/>
                    </a:lnTo>
                    <a:lnTo>
                      <a:pt x="456" y="1104"/>
                    </a:lnTo>
                    <a:lnTo>
                      <a:pt x="459" y="992"/>
                    </a:lnTo>
                    <a:lnTo>
                      <a:pt x="462" y="932"/>
                    </a:lnTo>
                    <a:lnTo>
                      <a:pt x="464" y="932"/>
                    </a:lnTo>
                    <a:lnTo>
                      <a:pt x="466" y="932"/>
                    </a:lnTo>
                    <a:lnTo>
                      <a:pt x="468" y="932"/>
                    </a:lnTo>
                    <a:lnTo>
                      <a:pt x="469" y="932"/>
                    </a:lnTo>
                    <a:lnTo>
                      <a:pt x="468" y="992"/>
                    </a:lnTo>
                    <a:lnTo>
                      <a:pt x="466" y="1104"/>
                    </a:lnTo>
                    <a:lnTo>
                      <a:pt x="465" y="1216"/>
                    </a:lnTo>
                    <a:lnTo>
                      <a:pt x="464" y="1275"/>
                    </a:lnTo>
                    <a:lnTo>
                      <a:pt x="455" y="1275"/>
                    </a:lnTo>
                    <a:lnTo>
                      <a:pt x="439" y="1275"/>
                    </a:lnTo>
                    <a:lnTo>
                      <a:pt x="418" y="1275"/>
                    </a:lnTo>
                    <a:lnTo>
                      <a:pt x="391" y="1275"/>
                    </a:lnTo>
                    <a:lnTo>
                      <a:pt x="360" y="1275"/>
                    </a:lnTo>
                    <a:lnTo>
                      <a:pt x="325" y="1275"/>
                    </a:lnTo>
                    <a:lnTo>
                      <a:pt x="288" y="1275"/>
                    </a:lnTo>
                    <a:lnTo>
                      <a:pt x="251" y="1275"/>
                    </a:lnTo>
                    <a:lnTo>
                      <a:pt x="213" y="1275"/>
                    </a:lnTo>
                    <a:lnTo>
                      <a:pt x="176" y="1275"/>
                    </a:lnTo>
                    <a:lnTo>
                      <a:pt x="140" y="1275"/>
                    </a:lnTo>
                    <a:lnTo>
                      <a:pt x="109" y="1275"/>
                    </a:lnTo>
                    <a:lnTo>
                      <a:pt x="82" y="1275"/>
                    </a:lnTo>
                    <a:lnTo>
                      <a:pt x="61" y="1275"/>
                    </a:lnTo>
                    <a:lnTo>
                      <a:pt x="45" y="1275"/>
                    </a:lnTo>
                    <a:lnTo>
                      <a:pt x="37" y="1275"/>
                    </a:lnTo>
                    <a:lnTo>
                      <a:pt x="37" y="1210"/>
                    </a:lnTo>
                    <a:lnTo>
                      <a:pt x="38" y="1087"/>
                    </a:lnTo>
                    <a:lnTo>
                      <a:pt x="40" y="968"/>
                    </a:lnTo>
                    <a:lnTo>
                      <a:pt x="40" y="914"/>
                    </a:lnTo>
                    <a:lnTo>
                      <a:pt x="17" y="914"/>
                    </a:lnTo>
                    <a:lnTo>
                      <a:pt x="14" y="1300"/>
                    </a:lnTo>
                    <a:lnTo>
                      <a:pt x="486" y="1300"/>
                    </a:lnTo>
                    <a:lnTo>
                      <a:pt x="493" y="908"/>
                    </a:lnTo>
                    <a:lnTo>
                      <a:pt x="439" y="908"/>
                    </a:lnTo>
                    <a:lnTo>
                      <a:pt x="438" y="956"/>
                    </a:lnTo>
                    <a:lnTo>
                      <a:pt x="435" y="1065"/>
                    </a:lnTo>
                    <a:lnTo>
                      <a:pt x="431" y="1179"/>
                    </a:lnTo>
                    <a:lnTo>
                      <a:pt x="429" y="1239"/>
                    </a:lnTo>
                    <a:lnTo>
                      <a:pt x="422" y="1239"/>
                    </a:lnTo>
                    <a:lnTo>
                      <a:pt x="410" y="1239"/>
                    </a:lnTo>
                    <a:lnTo>
                      <a:pt x="391" y="1239"/>
                    </a:lnTo>
                    <a:lnTo>
                      <a:pt x="368" y="1239"/>
                    </a:lnTo>
                    <a:lnTo>
                      <a:pt x="343" y="1239"/>
                    </a:lnTo>
                    <a:lnTo>
                      <a:pt x="315" y="1240"/>
                    </a:lnTo>
                    <a:lnTo>
                      <a:pt x="283" y="1240"/>
                    </a:lnTo>
                    <a:lnTo>
                      <a:pt x="252" y="1240"/>
                    </a:lnTo>
                    <a:lnTo>
                      <a:pt x="221" y="1240"/>
                    </a:lnTo>
                    <a:lnTo>
                      <a:pt x="191" y="1240"/>
                    </a:lnTo>
                    <a:lnTo>
                      <a:pt x="163" y="1241"/>
                    </a:lnTo>
                    <a:lnTo>
                      <a:pt x="136" y="1241"/>
                    </a:lnTo>
                    <a:lnTo>
                      <a:pt x="113" y="1241"/>
                    </a:lnTo>
                    <a:lnTo>
                      <a:pt x="95" y="1241"/>
                    </a:lnTo>
                    <a:lnTo>
                      <a:pt x="82" y="1241"/>
                    </a:lnTo>
                    <a:lnTo>
                      <a:pt x="75" y="1241"/>
                    </a:lnTo>
                    <a:lnTo>
                      <a:pt x="75" y="1199"/>
                    </a:lnTo>
                    <a:lnTo>
                      <a:pt x="76" y="1122"/>
                    </a:lnTo>
                    <a:lnTo>
                      <a:pt x="78" y="1051"/>
                    </a:lnTo>
                    <a:lnTo>
                      <a:pt x="78" y="1019"/>
                    </a:lnTo>
                    <a:lnTo>
                      <a:pt x="79" y="979"/>
                    </a:lnTo>
                    <a:lnTo>
                      <a:pt x="83" y="953"/>
                    </a:lnTo>
                    <a:lnTo>
                      <a:pt x="93" y="938"/>
                    </a:lnTo>
                    <a:lnTo>
                      <a:pt x="106" y="927"/>
                    </a:lnTo>
                    <a:lnTo>
                      <a:pt x="113" y="924"/>
                    </a:lnTo>
                    <a:lnTo>
                      <a:pt x="125" y="921"/>
                    </a:lnTo>
                    <a:lnTo>
                      <a:pt x="140" y="918"/>
                    </a:lnTo>
                    <a:lnTo>
                      <a:pt x="160" y="915"/>
                    </a:lnTo>
                    <a:lnTo>
                      <a:pt x="183" y="912"/>
                    </a:lnTo>
                    <a:lnTo>
                      <a:pt x="208" y="909"/>
                    </a:lnTo>
                    <a:lnTo>
                      <a:pt x="235" y="907"/>
                    </a:lnTo>
                    <a:lnTo>
                      <a:pt x="262" y="904"/>
                    </a:lnTo>
                    <a:lnTo>
                      <a:pt x="291" y="901"/>
                    </a:lnTo>
                    <a:lnTo>
                      <a:pt x="319" y="900"/>
                    </a:lnTo>
                    <a:lnTo>
                      <a:pt x="346" y="897"/>
                    </a:lnTo>
                    <a:lnTo>
                      <a:pt x="373" y="895"/>
                    </a:lnTo>
                    <a:lnTo>
                      <a:pt x="397" y="894"/>
                    </a:lnTo>
                    <a:lnTo>
                      <a:pt x="418" y="892"/>
                    </a:lnTo>
                    <a:lnTo>
                      <a:pt x="437" y="891"/>
                    </a:lnTo>
                    <a:lnTo>
                      <a:pt x="451" y="891"/>
                    </a:lnTo>
                    <a:lnTo>
                      <a:pt x="476" y="890"/>
                    </a:lnTo>
                    <a:lnTo>
                      <a:pt x="500" y="890"/>
                    </a:lnTo>
                    <a:lnTo>
                      <a:pt x="526" y="888"/>
                    </a:lnTo>
                    <a:lnTo>
                      <a:pt x="551" y="888"/>
                    </a:lnTo>
                    <a:lnTo>
                      <a:pt x="577" y="888"/>
                    </a:lnTo>
                    <a:lnTo>
                      <a:pt x="601" y="887"/>
                    </a:lnTo>
                    <a:lnTo>
                      <a:pt x="627" y="887"/>
                    </a:lnTo>
                    <a:lnTo>
                      <a:pt x="651" y="887"/>
                    </a:lnTo>
                    <a:lnTo>
                      <a:pt x="676" y="887"/>
                    </a:lnTo>
                    <a:lnTo>
                      <a:pt x="700" y="887"/>
                    </a:lnTo>
                    <a:lnTo>
                      <a:pt x="723" y="887"/>
                    </a:lnTo>
                    <a:lnTo>
                      <a:pt x="747" y="887"/>
                    </a:lnTo>
                    <a:lnTo>
                      <a:pt x="770" y="888"/>
                    </a:lnTo>
                    <a:lnTo>
                      <a:pt x="792" y="888"/>
                    </a:lnTo>
                    <a:lnTo>
                      <a:pt x="815" y="890"/>
                    </a:lnTo>
                    <a:lnTo>
                      <a:pt x="836" y="891"/>
                    </a:lnTo>
                    <a:lnTo>
                      <a:pt x="851" y="892"/>
                    </a:lnTo>
                    <a:lnTo>
                      <a:pt x="862" y="894"/>
                    </a:lnTo>
                    <a:lnTo>
                      <a:pt x="872" y="897"/>
                    </a:lnTo>
                    <a:lnTo>
                      <a:pt x="880" y="900"/>
                    </a:lnTo>
                    <a:lnTo>
                      <a:pt x="888" y="902"/>
                    </a:lnTo>
                    <a:lnTo>
                      <a:pt x="893" y="905"/>
                    </a:lnTo>
                    <a:lnTo>
                      <a:pt x="897" y="909"/>
                    </a:lnTo>
                    <a:lnTo>
                      <a:pt x="900" y="912"/>
                    </a:lnTo>
                    <a:lnTo>
                      <a:pt x="905" y="918"/>
                    </a:lnTo>
                    <a:lnTo>
                      <a:pt x="906" y="924"/>
                    </a:lnTo>
                    <a:lnTo>
                      <a:pt x="907" y="928"/>
                    </a:lnTo>
                    <a:lnTo>
                      <a:pt x="907" y="929"/>
                    </a:lnTo>
                    <a:lnTo>
                      <a:pt x="907" y="1243"/>
                    </a:lnTo>
                    <a:lnTo>
                      <a:pt x="906" y="1263"/>
                    </a:lnTo>
                    <a:lnTo>
                      <a:pt x="902" y="1281"/>
                    </a:lnTo>
                    <a:lnTo>
                      <a:pt x="895" y="1295"/>
                    </a:lnTo>
                    <a:lnTo>
                      <a:pt x="885" y="1308"/>
                    </a:lnTo>
                    <a:lnTo>
                      <a:pt x="875" y="1315"/>
                    </a:lnTo>
                    <a:lnTo>
                      <a:pt x="866" y="1319"/>
                    </a:lnTo>
                    <a:lnTo>
                      <a:pt x="856" y="1324"/>
                    </a:lnTo>
                    <a:lnTo>
                      <a:pt x="848" y="1325"/>
                    </a:lnTo>
                    <a:lnTo>
                      <a:pt x="839" y="1326"/>
                    </a:lnTo>
                    <a:lnTo>
                      <a:pt x="834" y="1326"/>
                    </a:lnTo>
                    <a:lnTo>
                      <a:pt x="829" y="1326"/>
                    </a:lnTo>
                    <a:lnTo>
                      <a:pt x="828" y="1326"/>
                    </a:lnTo>
                    <a:lnTo>
                      <a:pt x="818" y="1326"/>
                    </a:lnTo>
                    <a:lnTo>
                      <a:pt x="792" y="1326"/>
                    </a:lnTo>
                    <a:lnTo>
                      <a:pt x="753" y="1326"/>
                    </a:lnTo>
                    <a:lnTo>
                      <a:pt x="700" y="1326"/>
                    </a:lnTo>
                    <a:lnTo>
                      <a:pt x="639" y="1326"/>
                    </a:lnTo>
                    <a:lnTo>
                      <a:pt x="571" y="1325"/>
                    </a:lnTo>
                    <a:lnTo>
                      <a:pt x="498" y="1325"/>
                    </a:lnTo>
                    <a:lnTo>
                      <a:pt x="422" y="1325"/>
                    </a:lnTo>
                    <a:lnTo>
                      <a:pt x="347" y="1325"/>
                    </a:lnTo>
                    <a:lnTo>
                      <a:pt x="273" y="1325"/>
                    </a:lnTo>
                    <a:lnTo>
                      <a:pt x="205" y="1324"/>
                    </a:lnTo>
                    <a:lnTo>
                      <a:pt x="144" y="1324"/>
                    </a:lnTo>
                    <a:lnTo>
                      <a:pt x="93" y="1324"/>
                    </a:lnTo>
                    <a:lnTo>
                      <a:pt x="52" y="1324"/>
                    </a:lnTo>
                    <a:lnTo>
                      <a:pt x="27" y="1324"/>
                    </a:lnTo>
                    <a:lnTo>
                      <a:pt x="18" y="1324"/>
                    </a:lnTo>
                    <a:lnTo>
                      <a:pt x="7" y="1324"/>
                    </a:lnTo>
                    <a:lnTo>
                      <a:pt x="7" y="1509"/>
                    </a:lnTo>
                    <a:lnTo>
                      <a:pt x="17" y="1509"/>
                    </a:lnTo>
                    <a:lnTo>
                      <a:pt x="44" y="1509"/>
                    </a:lnTo>
                    <a:lnTo>
                      <a:pt x="88" y="1511"/>
                    </a:lnTo>
                    <a:lnTo>
                      <a:pt x="143" y="1511"/>
                    </a:lnTo>
                    <a:lnTo>
                      <a:pt x="208" y="1512"/>
                    </a:lnTo>
                    <a:lnTo>
                      <a:pt x="282" y="1512"/>
                    </a:lnTo>
                    <a:lnTo>
                      <a:pt x="361" y="1514"/>
                    </a:lnTo>
                    <a:lnTo>
                      <a:pt x="444" y="1514"/>
                    </a:lnTo>
                    <a:lnTo>
                      <a:pt x="526" y="1515"/>
                    </a:lnTo>
                    <a:lnTo>
                      <a:pt x="605" y="1516"/>
                    </a:lnTo>
                    <a:lnTo>
                      <a:pt x="680" y="1516"/>
                    </a:lnTo>
                    <a:lnTo>
                      <a:pt x="749" y="1518"/>
                    </a:lnTo>
                    <a:lnTo>
                      <a:pt x="807" y="1518"/>
                    </a:lnTo>
                    <a:lnTo>
                      <a:pt x="852" y="1519"/>
                    </a:lnTo>
                    <a:lnTo>
                      <a:pt x="883" y="1519"/>
                    </a:lnTo>
                    <a:lnTo>
                      <a:pt x="897" y="1519"/>
                    </a:lnTo>
                    <a:lnTo>
                      <a:pt x="897" y="1538"/>
                    </a:lnTo>
                    <a:lnTo>
                      <a:pt x="897" y="1565"/>
                    </a:lnTo>
                    <a:lnTo>
                      <a:pt x="897" y="1590"/>
                    </a:lnTo>
                    <a:lnTo>
                      <a:pt x="897" y="1609"/>
                    </a:lnTo>
                    <a:lnTo>
                      <a:pt x="883" y="1609"/>
                    </a:lnTo>
                    <a:lnTo>
                      <a:pt x="852" y="1609"/>
                    </a:lnTo>
                    <a:lnTo>
                      <a:pt x="807" y="1607"/>
                    </a:lnTo>
                    <a:lnTo>
                      <a:pt x="747" y="1607"/>
                    </a:lnTo>
                    <a:lnTo>
                      <a:pt x="679" y="1606"/>
                    </a:lnTo>
                    <a:lnTo>
                      <a:pt x="604" y="1606"/>
                    </a:lnTo>
                    <a:lnTo>
                      <a:pt x="523" y="1604"/>
                    </a:lnTo>
                    <a:lnTo>
                      <a:pt x="441" y="1603"/>
                    </a:lnTo>
                    <a:lnTo>
                      <a:pt x="357" y="1603"/>
                    </a:lnTo>
                    <a:lnTo>
                      <a:pt x="278" y="1602"/>
                    </a:lnTo>
                    <a:lnTo>
                      <a:pt x="204" y="1602"/>
                    </a:lnTo>
                    <a:lnTo>
                      <a:pt x="137" y="1600"/>
                    </a:lnTo>
                    <a:lnTo>
                      <a:pt x="81" y="1600"/>
                    </a:lnTo>
                    <a:lnTo>
                      <a:pt x="38" y="1599"/>
                    </a:lnTo>
                    <a:lnTo>
                      <a:pt x="10" y="1599"/>
                    </a:lnTo>
                    <a:lnTo>
                      <a:pt x="0" y="1599"/>
                    </a:lnTo>
                    <a:lnTo>
                      <a:pt x="0" y="1787"/>
                    </a:lnTo>
                    <a:lnTo>
                      <a:pt x="4" y="1787"/>
                    </a:lnTo>
                    <a:lnTo>
                      <a:pt x="15" y="1789"/>
                    </a:lnTo>
                    <a:lnTo>
                      <a:pt x="32" y="1792"/>
                    </a:lnTo>
                    <a:lnTo>
                      <a:pt x="52" y="1794"/>
                    </a:lnTo>
                    <a:lnTo>
                      <a:pt x="71" y="1796"/>
                    </a:lnTo>
                    <a:lnTo>
                      <a:pt x="89" y="1799"/>
                    </a:lnTo>
                    <a:lnTo>
                      <a:pt x="103" y="1800"/>
                    </a:lnTo>
                    <a:lnTo>
                      <a:pt x="112" y="1802"/>
                    </a:lnTo>
                    <a:lnTo>
                      <a:pt x="120" y="1817"/>
                    </a:lnTo>
                    <a:lnTo>
                      <a:pt x="132" y="1831"/>
                    </a:lnTo>
                    <a:lnTo>
                      <a:pt x="147" y="1844"/>
                    </a:lnTo>
                    <a:lnTo>
                      <a:pt x="166" y="1854"/>
                    </a:lnTo>
                    <a:lnTo>
                      <a:pt x="187" y="1863"/>
                    </a:lnTo>
                    <a:lnTo>
                      <a:pt x="211" y="1868"/>
                    </a:lnTo>
                    <a:lnTo>
                      <a:pt x="237" y="1872"/>
                    </a:lnTo>
                    <a:lnTo>
                      <a:pt x="266" y="1874"/>
                    </a:lnTo>
                    <a:lnTo>
                      <a:pt x="292" y="1872"/>
                    </a:lnTo>
                    <a:lnTo>
                      <a:pt x="315" y="1867"/>
                    </a:lnTo>
                    <a:lnTo>
                      <a:pt x="334" y="1858"/>
                    </a:lnTo>
                    <a:lnTo>
                      <a:pt x="351" y="1850"/>
                    </a:lnTo>
                    <a:lnTo>
                      <a:pt x="367" y="1838"/>
                    </a:lnTo>
                    <a:lnTo>
                      <a:pt x="378" y="1829"/>
                    </a:lnTo>
                    <a:lnTo>
                      <a:pt x="388" y="1820"/>
                    </a:lnTo>
                    <a:lnTo>
                      <a:pt x="394" y="1813"/>
                    </a:lnTo>
                    <a:lnTo>
                      <a:pt x="403" y="1813"/>
                    </a:lnTo>
                    <a:lnTo>
                      <a:pt x="422" y="1814"/>
                    </a:lnTo>
                    <a:lnTo>
                      <a:pt x="452" y="1816"/>
                    </a:lnTo>
                    <a:lnTo>
                      <a:pt x="490" y="1817"/>
                    </a:lnTo>
                    <a:lnTo>
                      <a:pt x="536" y="1819"/>
                    </a:lnTo>
                    <a:lnTo>
                      <a:pt x="585" y="1821"/>
                    </a:lnTo>
                    <a:lnTo>
                      <a:pt x="638" y="1824"/>
                    </a:lnTo>
                    <a:lnTo>
                      <a:pt x="693" y="1826"/>
                    </a:lnTo>
                    <a:lnTo>
                      <a:pt x="747" y="1829"/>
                    </a:lnTo>
                    <a:lnTo>
                      <a:pt x="800" y="1831"/>
                    </a:lnTo>
                    <a:lnTo>
                      <a:pt x="848" y="1834"/>
                    </a:lnTo>
                    <a:lnTo>
                      <a:pt x="892" y="1836"/>
                    </a:lnTo>
                    <a:lnTo>
                      <a:pt x="929" y="1837"/>
                    </a:lnTo>
                    <a:lnTo>
                      <a:pt x="957" y="1838"/>
                    </a:lnTo>
                    <a:lnTo>
                      <a:pt x="975" y="1840"/>
                    </a:lnTo>
                    <a:lnTo>
                      <a:pt x="983" y="1840"/>
                    </a:lnTo>
                    <a:lnTo>
                      <a:pt x="987" y="1840"/>
                    </a:lnTo>
                    <a:lnTo>
                      <a:pt x="998" y="1838"/>
                    </a:lnTo>
                    <a:lnTo>
                      <a:pt x="1015" y="1837"/>
                    </a:lnTo>
                    <a:lnTo>
                      <a:pt x="1035" y="1836"/>
                    </a:lnTo>
                    <a:lnTo>
                      <a:pt x="1056" y="1834"/>
                    </a:lnTo>
                    <a:lnTo>
                      <a:pt x="1078" y="1833"/>
                    </a:lnTo>
                    <a:lnTo>
                      <a:pt x="1096" y="1831"/>
                    </a:lnTo>
                    <a:lnTo>
                      <a:pt x="1110" y="1830"/>
                    </a:lnTo>
                    <a:lnTo>
                      <a:pt x="1116" y="1850"/>
                    </a:lnTo>
                    <a:lnTo>
                      <a:pt x="1124" y="1867"/>
                    </a:lnTo>
                    <a:lnTo>
                      <a:pt x="1133" y="1881"/>
                    </a:lnTo>
                    <a:lnTo>
                      <a:pt x="1137" y="1887"/>
                    </a:lnTo>
                    <a:lnTo>
                      <a:pt x="1140" y="1889"/>
                    </a:lnTo>
                    <a:lnTo>
                      <a:pt x="1144" y="1891"/>
                    </a:lnTo>
                    <a:lnTo>
                      <a:pt x="1147" y="1891"/>
                    </a:lnTo>
                    <a:lnTo>
                      <a:pt x="1156" y="1892"/>
                    </a:lnTo>
                    <a:lnTo>
                      <a:pt x="1167" y="1894"/>
                    </a:lnTo>
                    <a:lnTo>
                      <a:pt x="1181" y="1894"/>
                    </a:lnTo>
                    <a:lnTo>
                      <a:pt x="1197" y="1895"/>
                    </a:lnTo>
                    <a:lnTo>
                      <a:pt x="1215" y="1897"/>
                    </a:lnTo>
                    <a:lnTo>
                      <a:pt x="1235" y="1898"/>
                    </a:lnTo>
                    <a:lnTo>
                      <a:pt x="1255" y="1898"/>
                    </a:lnTo>
                    <a:lnTo>
                      <a:pt x="1273" y="1895"/>
                    </a:lnTo>
                    <a:lnTo>
                      <a:pt x="1290" y="1888"/>
                    </a:lnTo>
                    <a:lnTo>
                      <a:pt x="1303" y="1877"/>
                    </a:lnTo>
                    <a:lnTo>
                      <a:pt x="1314" y="1864"/>
                    </a:lnTo>
                    <a:lnTo>
                      <a:pt x="1323" y="1850"/>
                    </a:lnTo>
                    <a:lnTo>
                      <a:pt x="1330" y="1837"/>
                    </a:lnTo>
                    <a:lnTo>
                      <a:pt x="1336" y="1824"/>
                    </a:lnTo>
                    <a:lnTo>
                      <a:pt x="1338" y="1814"/>
                    </a:lnTo>
                    <a:lnTo>
                      <a:pt x="1346" y="1813"/>
                    </a:lnTo>
                    <a:lnTo>
                      <a:pt x="1361" y="1811"/>
                    </a:lnTo>
                    <a:lnTo>
                      <a:pt x="1382" y="1809"/>
                    </a:lnTo>
                    <a:lnTo>
                      <a:pt x="1411" y="1804"/>
                    </a:lnTo>
                    <a:lnTo>
                      <a:pt x="1443" y="1800"/>
                    </a:lnTo>
                    <a:lnTo>
                      <a:pt x="1480" y="1796"/>
                    </a:lnTo>
                    <a:lnTo>
                      <a:pt x="1519" y="1790"/>
                    </a:lnTo>
                    <a:lnTo>
                      <a:pt x="1558" y="1785"/>
                    </a:lnTo>
                    <a:lnTo>
                      <a:pt x="1598" y="1780"/>
                    </a:lnTo>
                    <a:lnTo>
                      <a:pt x="1636" y="1775"/>
                    </a:lnTo>
                    <a:lnTo>
                      <a:pt x="1673" y="1770"/>
                    </a:lnTo>
                    <a:lnTo>
                      <a:pt x="1706" y="1766"/>
                    </a:lnTo>
                    <a:lnTo>
                      <a:pt x="1734" y="1762"/>
                    </a:lnTo>
                    <a:lnTo>
                      <a:pt x="1757" y="1759"/>
                    </a:lnTo>
                    <a:lnTo>
                      <a:pt x="1772" y="1758"/>
                    </a:lnTo>
                    <a:lnTo>
                      <a:pt x="1779" y="1756"/>
                    </a:lnTo>
                    <a:lnTo>
                      <a:pt x="1782" y="1763"/>
                    </a:lnTo>
                    <a:lnTo>
                      <a:pt x="1787" y="1772"/>
                    </a:lnTo>
                    <a:lnTo>
                      <a:pt x="1791" y="1779"/>
                    </a:lnTo>
                    <a:lnTo>
                      <a:pt x="1792" y="1782"/>
                    </a:lnTo>
                    <a:lnTo>
                      <a:pt x="1904" y="1789"/>
                    </a:lnTo>
                    <a:lnTo>
                      <a:pt x="1907" y="1787"/>
                    </a:lnTo>
                    <a:lnTo>
                      <a:pt x="1920" y="1779"/>
                    </a:lnTo>
                    <a:lnTo>
                      <a:pt x="1930" y="1768"/>
                    </a:lnTo>
                    <a:lnTo>
                      <a:pt x="1937" y="1756"/>
                    </a:lnTo>
                    <a:lnTo>
                      <a:pt x="1943" y="1745"/>
                    </a:lnTo>
                    <a:lnTo>
                      <a:pt x="1947" y="1732"/>
                    </a:lnTo>
                    <a:lnTo>
                      <a:pt x="1950" y="1722"/>
                    </a:lnTo>
                    <a:lnTo>
                      <a:pt x="1951" y="1712"/>
                    </a:lnTo>
                    <a:lnTo>
                      <a:pt x="1952" y="1704"/>
                    </a:lnTo>
                    <a:lnTo>
                      <a:pt x="1965" y="1699"/>
                    </a:lnTo>
                    <a:lnTo>
                      <a:pt x="1988" y="1692"/>
                    </a:lnTo>
                    <a:lnTo>
                      <a:pt x="2019" y="1682"/>
                    </a:lnTo>
                    <a:lnTo>
                      <a:pt x="2053" y="1671"/>
                    </a:lnTo>
                    <a:lnTo>
                      <a:pt x="2087" y="1661"/>
                    </a:lnTo>
                    <a:lnTo>
                      <a:pt x="2116" y="1651"/>
                    </a:lnTo>
                    <a:lnTo>
                      <a:pt x="2137" y="1646"/>
                    </a:lnTo>
                    <a:lnTo>
                      <a:pt x="2144" y="1643"/>
                    </a:lnTo>
                    <a:lnTo>
                      <a:pt x="2137" y="871"/>
                    </a:lnTo>
                    <a:lnTo>
                      <a:pt x="2080" y="871"/>
                    </a:lnTo>
                    <a:lnTo>
                      <a:pt x="2082" y="975"/>
                    </a:lnTo>
                    <a:lnTo>
                      <a:pt x="2084" y="1206"/>
                    </a:lnTo>
                    <a:lnTo>
                      <a:pt x="2086" y="1438"/>
                    </a:lnTo>
                    <a:lnTo>
                      <a:pt x="2087" y="1553"/>
                    </a:lnTo>
                    <a:lnTo>
                      <a:pt x="2077" y="1555"/>
                    </a:lnTo>
                    <a:lnTo>
                      <a:pt x="2062" y="1558"/>
                    </a:lnTo>
                    <a:lnTo>
                      <a:pt x="2042" y="1562"/>
                    </a:lnTo>
                    <a:lnTo>
                      <a:pt x="2019" y="1566"/>
                    </a:lnTo>
                    <a:lnTo>
                      <a:pt x="1996" y="1570"/>
                    </a:lnTo>
                    <a:lnTo>
                      <a:pt x="1975" y="1575"/>
                    </a:lnTo>
                    <a:lnTo>
                      <a:pt x="1958" y="1577"/>
                    </a:lnTo>
                    <a:lnTo>
                      <a:pt x="1947" y="1580"/>
                    </a:lnTo>
                    <a:lnTo>
                      <a:pt x="1943" y="1551"/>
                    </a:lnTo>
                    <a:lnTo>
                      <a:pt x="1935" y="1514"/>
                    </a:lnTo>
                    <a:lnTo>
                      <a:pt x="1924" y="1481"/>
                    </a:lnTo>
                    <a:lnTo>
                      <a:pt x="1909" y="1456"/>
                    </a:lnTo>
                    <a:lnTo>
                      <a:pt x="1903" y="1450"/>
                    </a:lnTo>
                    <a:lnTo>
                      <a:pt x="1896" y="1447"/>
                    </a:lnTo>
                    <a:lnTo>
                      <a:pt x="1890" y="1446"/>
                    </a:lnTo>
                    <a:lnTo>
                      <a:pt x="1886" y="1446"/>
                    </a:lnTo>
                    <a:lnTo>
                      <a:pt x="1874" y="1451"/>
                    </a:lnTo>
                    <a:lnTo>
                      <a:pt x="1865" y="1463"/>
                    </a:lnTo>
                    <a:lnTo>
                      <a:pt x="1856" y="1478"/>
                    </a:lnTo>
                    <a:lnTo>
                      <a:pt x="1849" y="1498"/>
                    </a:lnTo>
                    <a:lnTo>
                      <a:pt x="1842" y="1521"/>
                    </a:lnTo>
                    <a:lnTo>
                      <a:pt x="1838" y="1545"/>
                    </a:lnTo>
                    <a:lnTo>
                      <a:pt x="1833" y="1568"/>
                    </a:lnTo>
                    <a:lnTo>
                      <a:pt x="1831" y="1590"/>
                    </a:lnTo>
                    <a:lnTo>
                      <a:pt x="1821" y="1592"/>
                    </a:lnTo>
                    <a:lnTo>
                      <a:pt x="1804" y="1593"/>
                    </a:lnTo>
                    <a:lnTo>
                      <a:pt x="1784" y="1594"/>
                    </a:lnTo>
                    <a:lnTo>
                      <a:pt x="1761" y="1596"/>
                    </a:lnTo>
                    <a:lnTo>
                      <a:pt x="1740" y="1597"/>
                    </a:lnTo>
                    <a:lnTo>
                      <a:pt x="1721" y="1599"/>
                    </a:lnTo>
                    <a:lnTo>
                      <a:pt x="1707" y="1600"/>
                    </a:lnTo>
                    <a:lnTo>
                      <a:pt x="1703" y="1600"/>
                    </a:lnTo>
                    <a:lnTo>
                      <a:pt x="1703" y="1616"/>
                    </a:lnTo>
                    <a:lnTo>
                      <a:pt x="1703" y="1651"/>
                    </a:lnTo>
                    <a:lnTo>
                      <a:pt x="1703" y="1691"/>
                    </a:lnTo>
                    <a:lnTo>
                      <a:pt x="1703" y="1716"/>
                    </a:lnTo>
                    <a:lnTo>
                      <a:pt x="1693" y="1718"/>
                    </a:lnTo>
                    <a:lnTo>
                      <a:pt x="1675" y="1719"/>
                    </a:lnTo>
                    <a:lnTo>
                      <a:pt x="1653" y="1722"/>
                    </a:lnTo>
                    <a:lnTo>
                      <a:pt x="1629" y="1725"/>
                    </a:lnTo>
                    <a:lnTo>
                      <a:pt x="1604" y="1728"/>
                    </a:lnTo>
                    <a:lnTo>
                      <a:pt x="1581" y="1731"/>
                    </a:lnTo>
                    <a:lnTo>
                      <a:pt x="1562" y="1732"/>
                    </a:lnTo>
                    <a:lnTo>
                      <a:pt x="1551" y="1733"/>
                    </a:lnTo>
                    <a:lnTo>
                      <a:pt x="1551" y="1707"/>
                    </a:lnTo>
                    <a:lnTo>
                      <a:pt x="1550" y="1665"/>
                    </a:lnTo>
                    <a:lnTo>
                      <a:pt x="1548" y="1629"/>
                    </a:lnTo>
                    <a:lnTo>
                      <a:pt x="1548" y="1613"/>
                    </a:lnTo>
                    <a:lnTo>
                      <a:pt x="1541" y="1613"/>
                    </a:lnTo>
                    <a:lnTo>
                      <a:pt x="1523" y="1614"/>
                    </a:lnTo>
                    <a:lnTo>
                      <a:pt x="1496" y="1616"/>
                    </a:lnTo>
                    <a:lnTo>
                      <a:pt x="1465" y="1617"/>
                    </a:lnTo>
                    <a:lnTo>
                      <a:pt x="1433" y="1619"/>
                    </a:lnTo>
                    <a:lnTo>
                      <a:pt x="1404" y="1620"/>
                    </a:lnTo>
                    <a:lnTo>
                      <a:pt x="1381" y="1621"/>
                    </a:lnTo>
                    <a:lnTo>
                      <a:pt x="1368" y="1623"/>
                    </a:lnTo>
                    <a:lnTo>
                      <a:pt x="1367" y="1621"/>
                    </a:lnTo>
                    <a:lnTo>
                      <a:pt x="1367" y="1620"/>
                    </a:lnTo>
                    <a:lnTo>
                      <a:pt x="1367" y="1619"/>
                    </a:lnTo>
                    <a:lnTo>
                      <a:pt x="1367" y="1619"/>
                    </a:lnTo>
                    <a:lnTo>
                      <a:pt x="1365" y="1597"/>
                    </a:lnTo>
                    <a:lnTo>
                      <a:pt x="1363" y="1573"/>
                    </a:lnTo>
                    <a:lnTo>
                      <a:pt x="1358" y="1546"/>
                    </a:lnTo>
                    <a:lnTo>
                      <a:pt x="1351" y="1519"/>
                    </a:lnTo>
                    <a:lnTo>
                      <a:pt x="1341" y="1494"/>
                    </a:lnTo>
                    <a:lnTo>
                      <a:pt x="1326" y="1474"/>
                    </a:lnTo>
                    <a:lnTo>
                      <a:pt x="1307" y="1458"/>
                    </a:lnTo>
                    <a:lnTo>
                      <a:pt x="1283" y="1453"/>
                    </a:lnTo>
                    <a:lnTo>
                      <a:pt x="1275" y="1454"/>
                    </a:lnTo>
                    <a:lnTo>
                      <a:pt x="1268" y="1456"/>
                    </a:lnTo>
                    <a:lnTo>
                      <a:pt x="1259" y="1460"/>
                    </a:lnTo>
                    <a:lnTo>
                      <a:pt x="1252" y="1465"/>
                    </a:lnTo>
                    <a:lnTo>
                      <a:pt x="1235" y="1487"/>
                    </a:lnTo>
                    <a:lnTo>
                      <a:pt x="1222" y="1516"/>
                    </a:lnTo>
                    <a:lnTo>
                      <a:pt x="1212" y="1553"/>
                    </a:lnTo>
                    <a:lnTo>
                      <a:pt x="1204" y="1592"/>
                    </a:lnTo>
                    <a:lnTo>
                      <a:pt x="1198" y="1630"/>
                    </a:lnTo>
                    <a:lnTo>
                      <a:pt x="1194" y="1665"/>
                    </a:lnTo>
                    <a:lnTo>
                      <a:pt x="1191" y="1695"/>
                    </a:lnTo>
                    <a:lnTo>
                      <a:pt x="1190" y="1718"/>
                    </a:lnTo>
                    <a:lnTo>
                      <a:pt x="1185" y="1718"/>
                    </a:lnTo>
                    <a:lnTo>
                      <a:pt x="1180" y="1719"/>
                    </a:lnTo>
                    <a:lnTo>
                      <a:pt x="1174" y="1719"/>
                    </a:lnTo>
                    <a:lnTo>
                      <a:pt x="1168" y="1719"/>
                    </a:lnTo>
                    <a:lnTo>
                      <a:pt x="1163" y="1721"/>
                    </a:lnTo>
                    <a:lnTo>
                      <a:pt x="1157" y="1721"/>
                    </a:lnTo>
                    <a:lnTo>
                      <a:pt x="1151" y="1722"/>
                    </a:lnTo>
                    <a:lnTo>
                      <a:pt x="1146" y="1722"/>
                    </a:lnTo>
                    <a:lnTo>
                      <a:pt x="1146" y="1647"/>
                    </a:lnTo>
                    <a:lnTo>
                      <a:pt x="1147" y="1507"/>
                    </a:lnTo>
                    <a:lnTo>
                      <a:pt x="1148" y="1370"/>
                    </a:lnTo>
                    <a:lnTo>
                      <a:pt x="1148" y="1309"/>
                    </a:lnTo>
                    <a:lnTo>
                      <a:pt x="1070" y="1309"/>
                    </a:lnTo>
                    <a:lnTo>
                      <a:pt x="1070" y="1372"/>
                    </a:lnTo>
                    <a:lnTo>
                      <a:pt x="1073" y="1512"/>
                    </a:lnTo>
                    <a:lnTo>
                      <a:pt x="1075" y="1657"/>
                    </a:lnTo>
                    <a:lnTo>
                      <a:pt x="1075" y="1731"/>
                    </a:lnTo>
                    <a:lnTo>
                      <a:pt x="1066" y="1732"/>
                    </a:lnTo>
                    <a:lnTo>
                      <a:pt x="1055" y="1732"/>
                    </a:lnTo>
                    <a:lnTo>
                      <a:pt x="1041" y="1733"/>
                    </a:lnTo>
                    <a:lnTo>
                      <a:pt x="1025" y="1735"/>
                    </a:lnTo>
                    <a:lnTo>
                      <a:pt x="1009" y="1738"/>
                    </a:lnTo>
                    <a:lnTo>
                      <a:pt x="995" y="1739"/>
                    </a:lnTo>
                    <a:lnTo>
                      <a:pt x="983" y="1739"/>
                    </a:lnTo>
                    <a:lnTo>
                      <a:pt x="974" y="1741"/>
                    </a:lnTo>
                    <a:lnTo>
                      <a:pt x="974" y="1604"/>
                    </a:lnTo>
                    <a:lnTo>
                      <a:pt x="975" y="1328"/>
                    </a:lnTo>
                    <a:lnTo>
                      <a:pt x="977" y="1050"/>
                    </a:lnTo>
                    <a:lnTo>
                      <a:pt x="977" y="914"/>
                    </a:lnTo>
                    <a:lnTo>
                      <a:pt x="985" y="915"/>
                    </a:lnTo>
                    <a:lnTo>
                      <a:pt x="997" y="917"/>
                    </a:lnTo>
                    <a:lnTo>
                      <a:pt x="1011" y="919"/>
                    </a:lnTo>
                    <a:lnTo>
                      <a:pt x="1024" y="921"/>
                    </a:lnTo>
                    <a:lnTo>
                      <a:pt x="1038" y="924"/>
                    </a:lnTo>
                    <a:lnTo>
                      <a:pt x="1049" y="927"/>
                    </a:lnTo>
                    <a:lnTo>
                      <a:pt x="1059" y="928"/>
                    </a:lnTo>
                    <a:lnTo>
                      <a:pt x="1066" y="929"/>
                    </a:lnTo>
                    <a:lnTo>
                      <a:pt x="1066" y="992"/>
                    </a:lnTo>
                    <a:lnTo>
                      <a:pt x="1066" y="1111"/>
                    </a:lnTo>
                    <a:lnTo>
                      <a:pt x="1066" y="1226"/>
                    </a:lnTo>
                    <a:lnTo>
                      <a:pt x="1066" y="1278"/>
                    </a:lnTo>
                    <a:lnTo>
                      <a:pt x="1147" y="1282"/>
                    </a:lnTo>
                    <a:lnTo>
                      <a:pt x="1147" y="1234"/>
                    </a:lnTo>
                    <a:lnTo>
                      <a:pt x="1147" y="1125"/>
                    </a:lnTo>
                    <a:lnTo>
                      <a:pt x="1147" y="1010"/>
                    </a:lnTo>
                    <a:lnTo>
                      <a:pt x="1147" y="948"/>
                    </a:lnTo>
                    <a:lnTo>
                      <a:pt x="1154" y="949"/>
                    </a:lnTo>
                    <a:lnTo>
                      <a:pt x="1160" y="949"/>
                    </a:lnTo>
                    <a:lnTo>
                      <a:pt x="1165" y="951"/>
                    </a:lnTo>
                    <a:lnTo>
                      <a:pt x="1171" y="952"/>
                    </a:lnTo>
                    <a:lnTo>
                      <a:pt x="1170" y="1012"/>
                    </a:lnTo>
                    <a:lnTo>
                      <a:pt x="1168" y="1124"/>
                    </a:lnTo>
                    <a:lnTo>
                      <a:pt x="1167" y="1233"/>
                    </a:lnTo>
                    <a:lnTo>
                      <a:pt x="1167" y="1281"/>
                    </a:lnTo>
                    <a:lnTo>
                      <a:pt x="1358" y="1282"/>
                    </a:lnTo>
                    <a:lnTo>
                      <a:pt x="1360" y="1240"/>
                    </a:lnTo>
                    <a:lnTo>
                      <a:pt x="1361" y="1144"/>
                    </a:lnTo>
                    <a:lnTo>
                      <a:pt x="1364" y="1044"/>
                    </a:lnTo>
                    <a:lnTo>
                      <a:pt x="1365" y="987"/>
                    </a:lnTo>
                    <a:lnTo>
                      <a:pt x="1371" y="989"/>
                    </a:lnTo>
                    <a:lnTo>
                      <a:pt x="1377" y="989"/>
                    </a:lnTo>
                    <a:lnTo>
                      <a:pt x="1381" y="990"/>
                    </a:lnTo>
                    <a:lnTo>
                      <a:pt x="1387" y="992"/>
                    </a:lnTo>
                    <a:lnTo>
                      <a:pt x="1385" y="1046"/>
                    </a:lnTo>
                    <a:lnTo>
                      <a:pt x="1382" y="1146"/>
                    </a:lnTo>
                    <a:lnTo>
                      <a:pt x="1381" y="1244"/>
                    </a:lnTo>
                    <a:lnTo>
                      <a:pt x="1380" y="1288"/>
                    </a:lnTo>
                    <a:lnTo>
                      <a:pt x="1545" y="1288"/>
                    </a:lnTo>
                    <a:lnTo>
                      <a:pt x="1545" y="1251"/>
                    </a:lnTo>
                    <a:lnTo>
                      <a:pt x="1547" y="1166"/>
                    </a:lnTo>
                    <a:lnTo>
                      <a:pt x="1547" y="1077"/>
                    </a:lnTo>
                    <a:lnTo>
                      <a:pt x="1547" y="1023"/>
                    </a:lnTo>
                    <a:lnTo>
                      <a:pt x="1551" y="1024"/>
                    </a:lnTo>
                    <a:lnTo>
                      <a:pt x="1555" y="1026"/>
                    </a:lnTo>
                    <a:lnTo>
                      <a:pt x="1558" y="1027"/>
                    </a:lnTo>
                    <a:lnTo>
                      <a:pt x="1562" y="1029"/>
                    </a:lnTo>
                    <a:lnTo>
                      <a:pt x="1562" y="1144"/>
                    </a:lnTo>
                    <a:lnTo>
                      <a:pt x="1565" y="1379"/>
                    </a:lnTo>
                    <a:lnTo>
                      <a:pt x="1567" y="1613"/>
                    </a:lnTo>
                    <a:lnTo>
                      <a:pt x="1567" y="1718"/>
                    </a:lnTo>
                    <a:lnTo>
                      <a:pt x="1684" y="1707"/>
                    </a:lnTo>
                    <a:lnTo>
                      <a:pt x="1683" y="1609"/>
                    </a:lnTo>
                    <a:lnTo>
                      <a:pt x="1682" y="1390"/>
                    </a:lnTo>
                    <a:lnTo>
                      <a:pt x="1680" y="1166"/>
                    </a:lnTo>
                    <a:lnTo>
                      <a:pt x="1679" y="1053"/>
                    </a:lnTo>
                    <a:lnTo>
                      <a:pt x="1684" y="1054"/>
                    </a:lnTo>
                    <a:lnTo>
                      <a:pt x="1689" y="1056"/>
                    </a:lnTo>
                    <a:lnTo>
                      <a:pt x="1694" y="1057"/>
                    </a:lnTo>
                    <a:lnTo>
                      <a:pt x="1699" y="1058"/>
                    </a:lnTo>
                    <a:lnTo>
                      <a:pt x="1697" y="1105"/>
                    </a:lnTo>
                    <a:lnTo>
                      <a:pt x="1697" y="1192"/>
                    </a:lnTo>
                    <a:lnTo>
                      <a:pt x="1696" y="1275"/>
                    </a:lnTo>
                    <a:lnTo>
                      <a:pt x="1696" y="1312"/>
                    </a:lnTo>
                    <a:lnTo>
                      <a:pt x="1804" y="1317"/>
                    </a:lnTo>
                    <a:lnTo>
                      <a:pt x="1804" y="1282"/>
                    </a:lnTo>
                    <a:lnTo>
                      <a:pt x="1805" y="1204"/>
                    </a:lnTo>
                    <a:lnTo>
                      <a:pt x="1806" y="1121"/>
                    </a:lnTo>
                    <a:lnTo>
                      <a:pt x="1806" y="1071"/>
                    </a:lnTo>
                    <a:lnTo>
                      <a:pt x="1813" y="1074"/>
                    </a:lnTo>
                    <a:lnTo>
                      <a:pt x="1819" y="1075"/>
                    </a:lnTo>
                    <a:lnTo>
                      <a:pt x="1825" y="1078"/>
                    </a:lnTo>
                    <a:lnTo>
                      <a:pt x="1829" y="1080"/>
                    </a:lnTo>
                    <a:lnTo>
                      <a:pt x="1829" y="1124"/>
                    </a:lnTo>
                    <a:lnTo>
                      <a:pt x="1828" y="1203"/>
                    </a:lnTo>
                    <a:lnTo>
                      <a:pt x="1825" y="1281"/>
                    </a:lnTo>
                    <a:lnTo>
                      <a:pt x="1825" y="1315"/>
                    </a:lnTo>
                    <a:lnTo>
                      <a:pt x="1947" y="1324"/>
                    </a:lnTo>
                    <a:lnTo>
                      <a:pt x="1947" y="1291"/>
                    </a:lnTo>
                    <a:lnTo>
                      <a:pt x="1948" y="1219"/>
                    </a:lnTo>
                    <a:lnTo>
                      <a:pt x="1950" y="1141"/>
                    </a:lnTo>
                    <a:lnTo>
                      <a:pt x="1950" y="1095"/>
                    </a:lnTo>
                    <a:lnTo>
                      <a:pt x="1954" y="1097"/>
                    </a:lnTo>
                    <a:lnTo>
                      <a:pt x="1958" y="1097"/>
                    </a:lnTo>
                    <a:lnTo>
                      <a:pt x="1962" y="1097"/>
                    </a:lnTo>
                    <a:lnTo>
                      <a:pt x="1967" y="1098"/>
                    </a:lnTo>
                    <a:lnTo>
                      <a:pt x="1967" y="1141"/>
                    </a:lnTo>
                    <a:lnTo>
                      <a:pt x="1968" y="1217"/>
                    </a:lnTo>
                    <a:lnTo>
                      <a:pt x="1969" y="1292"/>
                    </a:lnTo>
                    <a:lnTo>
                      <a:pt x="1969" y="1325"/>
                    </a:lnTo>
                    <a:lnTo>
                      <a:pt x="2067" y="1331"/>
                    </a:lnTo>
                    <a:lnTo>
                      <a:pt x="2063" y="1057"/>
                    </a:lnTo>
                    <a:lnTo>
                      <a:pt x="2060" y="1057"/>
                    </a:lnTo>
                    <a:lnTo>
                      <a:pt x="2050" y="1054"/>
                    </a:lnTo>
                    <a:lnTo>
                      <a:pt x="2036" y="1051"/>
                    </a:lnTo>
                    <a:lnTo>
                      <a:pt x="2015" y="1048"/>
                    </a:lnTo>
                    <a:lnTo>
                      <a:pt x="1991" y="1043"/>
                    </a:lnTo>
                    <a:lnTo>
                      <a:pt x="1961" y="1037"/>
                    </a:lnTo>
                    <a:lnTo>
                      <a:pt x="1927" y="1031"/>
                    </a:lnTo>
                    <a:lnTo>
                      <a:pt x="1890" y="1024"/>
                    </a:lnTo>
                    <a:lnTo>
                      <a:pt x="1849" y="1017"/>
                    </a:lnTo>
                    <a:lnTo>
                      <a:pt x="1806" y="1009"/>
                    </a:lnTo>
                    <a:lnTo>
                      <a:pt x="1760" y="1000"/>
                    </a:lnTo>
                    <a:lnTo>
                      <a:pt x="1713" y="990"/>
                    </a:lnTo>
                    <a:lnTo>
                      <a:pt x="1663" y="982"/>
                    </a:lnTo>
                    <a:lnTo>
                      <a:pt x="1612" y="972"/>
                    </a:lnTo>
                    <a:lnTo>
                      <a:pt x="1561" y="962"/>
                    </a:lnTo>
                    <a:lnTo>
                      <a:pt x="1509" y="952"/>
                    </a:lnTo>
                    <a:lnTo>
                      <a:pt x="1456" y="942"/>
                    </a:lnTo>
                    <a:lnTo>
                      <a:pt x="1405" y="932"/>
                    </a:lnTo>
                    <a:lnTo>
                      <a:pt x="1354" y="924"/>
                    </a:lnTo>
                    <a:lnTo>
                      <a:pt x="1304" y="914"/>
                    </a:lnTo>
                    <a:lnTo>
                      <a:pt x="1256" y="905"/>
                    </a:lnTo>
                    <a:lnTo>
                      <a:pt x="1209" y="895"/>
                    </a:lnTo>
                    <a:lnTo>
                      <a:pt x="1165" y="888"/>
                    </a:lnTo>
                    <a:lnTo>
                      <a:pt x="1124" y="880"/>
                    </a:lnTo>
                    <a:lnTo>
                      <a:pt x="1086" y="873"/>
                    </a:lnTo>
                    <a:lnTo>
                      <a:pt x="1052" y="866"/>
                    </a:lnTo>
                    <a:lnTo>
                      <a:pt x="1022" y="860"/>
                    </a:lnTo>
                    <a:lnTo>
                      <a:pt x="995" y="856"/>
                    </a:lnTo>
                    <a:lnTo>
                      <a:pt x="975" y="851"/>
                    </a:lnTo>
                    <a:lnTo>
                      <a:pt x="958" y="849"/>
                    </a:lnTo>
                    <a:lnTo>
                      <a:pt x="948" y="847"/>
                    </a:lnTo>
                    <a:lnTo>
                      <a:pt x="944" y="846"/>
                    </a:lnTo>
                    <a:lnTo>
                      <a:pt x="937" y="830"/>
                    </a:lnTo>
                    <a:lnTo>
                      <a:pt x="929" y="817"/>
                    </a:lnTo>
                    <a:lnTo>
                      <a:pt x="917" y="807"/>
                    </a:lnTo>
                    <a:lnTo>
                      <a:pt x="909" y="802"/>
                    </a:lnTo>
                    <a:lnTo>
                      <a:pt x="907" y="690"/>
                    </a:lnTo>
                    <a:lnTo>
                      <a:pt x="905" y="454"/>
                    </a:lnTo>
                    <a:lnTo>
                      <a:pt x="900" y="222"/>
                    </a:lnTo>
                    <a:lnTo>
                      <a:pt x="899" y="117"/>
                    </a:lnTo>
                    <a:lnTo>
                      <a:pt x="835" y="122"/>
                    </a:lnTo>
                    <a:lnTo>
                      <a:pt x="835" y="132"/>
                    </a:lnTo>
                    <a:lnTo>
                      <a:pt x="831" y="305"/>
                    </a:lnTo>
                    <a:lnTo>
                      <a:pt x="824" y="398"/>
                    </a:lnTo>
                    <a:lnTo>
                      <a:pt x="814" y="436"/>
                    </a:lnTo>
                    <a:lnTo>
                      <a:pt x="805" y="446"/>
                    </a:lnTo>
                    <a:lnTo>
                      <a:pt x="804" y="446"/>
                    </a:lnTo>
                    <a:lnTo>
                      <a:pt x="804" y="446"/>
                    </a:lnTo>
                    <a:lnTo>
                      <a:pt x="804" y="446"/>
                    </a:lnTo>
                    <a:lnTo>
                      <a:pt x="804" y="446"/>
                    </a:lnTo>
                    <a:lnTo>
                      <a:pt x="792" y="449"/>
                    </a:lnTo>
                    <a:lnTo>
                      <a:pt x="770" y="451"/>
                    </a:lnTo>
                    <a:lnTo>
                      <a:pt x="740" y="454"/>
                    </a:lnTo>
                    <a:lnTo>
                      <a:pt x="707" y="456"/>
                    </a:lnTo>
                    <a:lnTo>
                      <a:pt x="673" y="458"/>
                    </a:lnTo>
                    <a:lnTo>
                      <a:pt x="641" y="460"/>
                    </a:lnTo>
                    <a:lnTo>
                      <a:pt x="614" y="461"/>
                    </a:lnTo>
                    <a:lnTo>
                      <a:pt x="594" y="461"/>
                    </a:lnTo>
                    <a:lnTo>
                      <a:pt x="585" y="461"/>
                    </a:lnTo>
                    <a:lnTo>
                      <a:pt x="551" y="461"/>
                    </a:lnTo>
                    <a:lnTo>
                      <a:pt x="524" y="460"/>
                    </a:lnTo>
                    <a:lnTo>
                      <a:pt x="505" y="458"/>
                    </a:lnTo>
                    <a:lnTo>
                      <a:pt x="489" y="456"/>
                    </a:lnTo>
                    <a:lnTo>
                      <a:pt x="479" y="454"/>
                    </a:lnTo>
                    <a:lnTo>
                      <a:pt x="473" y="451"/>
                    </a:lnTo>
                    <a:lnTo>
                      <a:pt x="471" y="449"/>
                    </a:lnTo>
                    <a:lnTo>
                      <a:pt x="469" y="447"/>
                    </a:lnTo>
                    <a:lnTo>
                      <a:pt x="468" y="446"/>
                    </a:lnTo>
                    <a:lnTo>
                      <a:pt x="468" y="444"/>
                    </a:lnTo>
                    <a:lnTo>
                      <a:pt x="468" y="443"/>
                    </a:lnTo>
                    <a:lnTo>
                      <a:pt x="468" y="441"/>
                    </a:lnTo>
                    <a:lnTo>
                      <a:pt x="469" y="422"/>
                    </a:lnTo>
                    <a:lnTo>
                      <a:pt x="471" y="392"/>
                    </a:lnTo>
                    <a:lnTo>
                      <a:pt x="472" y="358"/>
                    </a:lnTo>
                    <a:lnTo>
                      <a:pt x="475" y="321"/>
                    </a:lnTo>
                    <a:lnTo>
                      <a:pt x="479" y="259"/>
                    </a:lnTo>
                    <a:lnTo>
                      <a:pt x="482" y="212"/>
                    </a:lnTo>
                    <a:lnTo>
                      <a:pt x="485" y="176"/>
                    </a:lnTo>
                    <a:lnTo>
                      <a:pt x="485" y="152"/>
                    </a:lnTo>
                    <a:lnTo>
                      <a:pt x="485" y="137"/>
                    </a:lnTo>
                    <a:lnTo>
                      <a:pt x="483" y="127"/>
                    </a:lnTo>
                    <a:lnTo>
                      <a:pt x="481" y="122"/>
                    </a:lnTo>
                    <a:lnTo>
                      <a:pt x="478" y="120"/>
                    </a:lnTo>
                    <a:lnTo>
                      <a:pt x="472" y="117"/>
                    </a:lnTo>
                    <a:lnTo>
                      <a:pt x="465" y="115"/>
                    </a:lnTo>
                    <a:lnTo>
                      <a:pt x="458" y="115"/>
                    </a:lnTo>
                    <a:lnTo>
                      <a:pt x="449" y="115"/>
                    </a:lnTo>
                    <a:lnTo>
                      <a:pt x="442" y="117"/>
                    </a:lnTo>
                    <a:lnTo>
                      <a:pt x="435" y="118"/>
                    </a:lnTo>
                    <a:lnTo>
                      <a:pt x="429" y="120"/>
                    </a:lnTo>
                    <a:lnTo>
                      <a:pt x="424" y="121"/>
                    </a:lnTo>
                    <a:lnTo>
                      <a:pt x="415" y="124"/>
                    </a:lnTo>
                    <a:lnTo>
                      <a:pt x="415" y="132"/>
                    </a:lnTo>
                    <a:lnTo>
                      <a:pt x="412" y="181"/>
                    </a:lnTo>
                    <a:lnTo>
                      <a:pt x="407" y="278"/>
                    </a:lnTo>
                    <a:lnTo>
                      <a:pt x="401" y="383"/>
                    </a:lnTo>
                    <a:lnTo>
                      <a:pt x="398" y="451"/>
                    </a:lnTo>
                    <a:lnTo>
                      <a:pt x="395" y="454"/>
                    </a:lnTo>
                    <a:lnTo>
                      <a:pt x="390" y="458"/>
                    </a:lnTo>
                    <a:lnTo>
                      <a:pt x="380" y="463"/>
                    </a:lnTo>
                    <a:lnTo>
                      <a:pt x="366" y="468"/>
                    </a:lnTo>
                    <a:lnTo>
                      <a:pt x="347" y="474"/>
                    </a:lnTo>
                    <a:lnTo>
                      <a:pt x="323" y="478"/>
                    </a:lnTo>
                    <a:lnTo>
                      <a:pt x="296" y="484"/>
                    </a:lnTo>
                    <a:lnTo>
                      <a:pt x="262" y="488"/>
                    </a:lnTo>
                    <a:lnTo>
                      <a:pt x="227" y="491"/>
                    </a:lnTo>
                    <a:lnTo>
                      <a:pt x="194" y="494"/>
                    </a:lnTo>
                    <a:lnTo>
                      <a:pt x="164" y="494"/>
                    </a:lnTo>
                    <a:lnTo>
                      <a:pt x="139" y="494"/>
                    </a:lnTo>
                    <a:lnTo>
                      <a:pt x="118" y="491"/>
                    </a:lnTo>
                    <a:lnTo>
                      <a:pt x="100" y="490"/>
                    </a:lnTo>
                    <a:lnTo>
                      <a:pt x="89" y="487"/>
                    </a:lnTo>
                    <a:lnTo>
                      <a:pt x="83" y="483"/>
                    </a:lnTo>
                    <a:lnTo>
                      <a:pt x="82" y="477"/>
                    </a:lnTo>
                    <a:lnTo>
                      <a:pt x="82" y="468"/>
                    </a:lnTo>
                    <a:lnTo>
                      <a:pt x="81" y="458"/>
                    </a:lnTo>
                    <a:lnTo>
                      <a:pt x="81" y="447"/>
                    </a:lnTo>
                    <a:lnTo>
                      <a:pt x="83" y="375"/>
                    </a:lnTo>
                    <a:lnTo>
                      <a:pt x="92" y="291"/>
                    </a:lnTo>
                    <a:lnTo>
                      <a:pt x="100" y="219"/>
                    </a:lnTo>
                    <a:lnTo>
                      <a:pt x="109" y="178"/>
                    </a:lnTo>
                    <a:lnTo>
                      <a:pt x="118" y="175"/>
                    </a:lnTo>
                    <a:lnTo>
                      <a:pt x="130" y="171"/>
                    </a:lnTo>
                    <a:lnTo>
                      <a:pt x="147" y="165"/>
                    </a:lnTo>
                    <a:lnTo>
                      <a:pt x="167" y="161"/>
                    </a:lnTo>
                    <a:lnTo>
                      <a:pt x="191" y="154"/>
                    </a:lnTo>
                    <a:lnTo>
                      <a:pt x="217" y="148"/>
                    </a:lnTo>
                    <a:lnTo>
                      <a:pt x="244" y="141"/>
                    </a:lnTo>
                    <a:lnTo>
                      <a:pt x="272" y="135"/>
                    </a:lnTo>
                    <a:lnTo>
                      <a:pt x="300" y="128"/>
                    </a:lnTo>
                    <a:lnTo>
                      <a:pt x="327" y="122"/>
                    </a:lnTo>
                    <a:lnTo>
                      <a:pt x="353" y="117"/>
                    </a:lnTo>
                    <a:lnTo>
                      <a:pt x="377" y="111"/>
                    </a:lnTo>
                    <a:lnTo>
                      <a:pt x="398" y="107"/>
                    </a:lnTo>
                    <a:lnTo>
                      <a:pt x="415" y="104"/>
                    </a:lnTo>
                    <a:lnTo>
                      <a:pt x="429" y="101"/>
                    </a:lnTo>
                    <a:lnTo>
                      <a:pt x="438" y="100"/>
                    </a:lnTo>
                    <a:lnTo>
                      <a:pt x="444" y="100"/>
                    </a:lnTo>
                    <a:lnTo>
                      <a:pt x="455" y="98"/>
                    </a:lnTo>
                    <a:lnTo>
                      <a:pt x="471" y="98"/>
                    </a:lnTo>
                    <a:lnTo>
                      <a:pt x="490" y="98"/>
                    </a:lnTo>
                    <a:lnTo>
                      <a:pt x="513" y="97"/>
                    </a:lnTo>
                    <a:lnTo>
                      <a:pt x="540" y="97"/>
                    </a:lnTo>
                    <a:lnTo>
                      <a:pt x="568" y="95"/>
                    </a:lnTo>
                    <a:lnTo>
                      <a:pt x="601" y="95"/>
                    </a:lnTo>
                    <a:lnTo>
                      <a:pt x="634" y="95"/>
                    </a:lnTo>
                    <a:lnTo>
                      <a:pt x="668" y="94"/>
                    </a:lnTo>
                    <a:lnTo>
                      <a:pt x="703" y="94"/>
                    </a:lnTo>
                    <a:lnTo>
                      <a:pt x="739" y="94"/>
                    </a:lnTo>
                    <a:lnTo>
                      <a:pt x="774" y="94"/>
                    </a:lnTo>
                    <a:lnTo>
                      <a:pt x="810" y="93"/>
                    </a:lnTo>
                    <a:lnTo>
                      <a:pt x="842" y="93"/>
                    </a:lnTo>
                    <a:lnTo>
                      <a:pt x="875" y="93"/>
                    </a:lnTo>
                    <a:lnTo>
                      <a:pt x="878" y="94"/>
                    </a:lnTo>
                    <a:lnTo>
                      <a:pt x="888" y="98"/>
                    </a:lnTo>
                    <a:lnTo>
                      <a:pt x="902" y="104"/>
                    </a:lnTo>
                    <a:lnTo>
                      <a:pt x="922" y="112"/>
                    </a:lnTo>
                    <a:lnTo>
                      <a:pt x="947" y="122"/>
                    </a:lnTo>
                    <a:lnTo>
                      <a:pt x="975" y="135"/>
                    </a:lnTo>
                    <a:lnTo>
                      <a:pt x="1008" y="149"/>
                    </a:lnTo>
                    <a:lnTo>
                      <a:pt x="1043" y="165"/>
                    </a:lnTo>
                    <a:lnTo>
                      <a:pt x="1083" y="182"/>
                    </a:lnTo>
                    <a:lnTo>
                      <a:pt x="1126" y="199"/>
                    </a:lnTo>
                    <a:lnTo>
                      <a:pt x="1170" y="219"/>
                    </a:lnTo>
                    <a:lnTo>
                      <a:pt x="1216" y="237"/>
                    </a:lnTo>
                    <a:lnTo>
                      <a:pt x="1263" y="259"/>
                    </a:lnTo>
                    <a:lnTo>
                      <a:pt x="1313" y="280"/>
                    </a:lnTo>
                    <a:lnTo>
                      <a:pt x="1363" y="301"/>
                    </a:lnTo>
                    <a:lnTo>
                      <a:pt x="1414" y="322"/>
                    </a:lnTo>
                    <a:lnTo>
                      <a:pt x="1463" y="344"/>
                    </a:lnTo>
                    <a:lnTo>
                      <a:pt x="1513" y="365"/>
                    </a:lnTo>
                    <a:lnTo>
                      <a:pt x="1562" y="386"/>
                    </a:lnTo>
                    <a:lnTo>
                      <a:pt x="1611" y="406"/>
                    </a:lnTo>
                    <a:lnTo>
                      <a:pt x="1658" y="426"/>
                    </a:lnTo>
                    <a:lnTo>
                      <a:pt x="1701" y="444"/>
                    </a:lnTo>
                    <a:lnTo>
                      <a:pt x="1744" y="463"/>
                    </a:lnTo>
                    <a:lnTo>
                      <a:pt x="1784" y="480"/>
                    </a:lnTo>
                    <a:lnTo>
                      <a:pt x="1821" y="495"/>
                    </a:lnTo>
                    <a:lnTo>
                      <a:pt x="1853" y="510"/>
                    </a:lnTo>
                    <a:lnTo>
                      <a:pt x="1882" y="522"/>
                    </a:lnTo>
                    <a:lnTo>
                      <a:pt x="1907" y="532"/>
                    </a:lnTo>
                    <a:lnTo>
                      <a:pt x="1927" y="541"/>
                    </a:lnTo>
                    <a:lnTo>
                      <a:pt x="1943" y="548"/>
                    </a:lnTo>
                    <a:lnTo>
                      <a:pt x="1952" y="552"/>
                    </a:lnTo>
                    <a:lnTo>
                      <a:pt x="1957" y="554"/>
                    </a:lnTo>
                    <a:lnTo>
                      <a:pt x="1960" y="588"/>
                    </a:lnTo>
                    <a:lnTo>
                      <a:pt x="1967" y="650"/>
                    </a:lnTo>
                    <a:lnTo>
                      <a:pt x="1972" y="717"/>
                    </a:lnTo>
                    <a:lnTo>
                      <a:pt x="1977" y="758"/>
                    </a:lnTo>
                    <a:lnTo>
                      <a:pt x="1971" y="756"/>
                    </a:lnTo>
                    <a:lnTo>
                      <a:pt x="1965" y="755"/>
                    </a:lnTo>
                    <a:lnTo>
                      <a:pt x="1961" y="753"/>
                    </a:lnTo>
                    <a:lnTo>
                      <a:pt x="1958" y="752"/>
                    </a:lnTo>
                    <a:lnTo>
                      <a:pt x="1955" y="717"/>
                    </a:lnTo>
                    <a:lnTo>
                      <a:pt x="1948" y="653"/>
                    </a:lnTo>
                    <a:lnTo>
                      <a:pt x="1943" y="590"/>
                    </a:lnTo>
                    <a:lnTo>
                      <a:pt x="1940" y="563"/>
                    </a:lnTo>
                    <a:lnTo>
                      <a:pt x="1831" y="511"/>
                    </a:lnTo>
                    <a:lnTo>
                      <a:pt x="1833" y="541"/>
                    </a:lnTo>
                    <a:lnTo>
                      <a:pt x="1838" y="606"/>
                    </a:lnTo>
                    <a:lnTo>
                      <a:pt x="1843" y="678"/>
                    </a:lnTo>
                    <a:lnTo>
                      <a:pt x="1846" y="724"/>
                    </a:lnTo>
                    <a:lnTo>
                      <a:pt x="1843" y="722"/>
                    </a:lnTo>
                    <a:lnTo>
                      <a:pt x="1840" y="721"/>
                    </a:lnTo>
                    <a:lnTo>
                      <a:pt x="1839" y="721"/>
                    </a:lnTo>
                    <a:lnTo>
                      <a:pt x="1836" y="719"/>
                    </a:lnTo>
                    <a:lnTo>
                      <a:pt x="1832" y="681"/>
                    </a:lnTo>
                    <a:lnTo>
                      <a:pt x="1823" y="607"/>
                    </a:lnTo>
                    <a:lnTo>
                      <a:pt x="1816" y="537"/>
                    </a:lnTo>
                    <a:lnTo>
                      <a:pt x="1812" y="505"/>
                    </a:lnTo>
                    <a:lnTo>
                      <a:pt x="1701" y="453"/>
                    </a:lnTo>
                    <a:lnTo>
                      <a:pt x="1703" y="484"/>
                    </a:lnTo>
                    <a:lnTo>
                      <a:pt x="1707" y="556"/>
                    </a:lnTo>
                    <a:lnTo>
                      <a:pt x="1710" y="633"/>
                    </a:lnTo>
                    <a:lnTo>
                      <a:pt x="1713" y="681"/>
                    </a:lnTo>
                    <a:lnTo>
                      <a:pt x="1707" y="680"/>
                    </a:lnTo>
                    <a:lnTo>
                      <a:pt x="1703" y="678"/>
                    </a:lnTo>
                    <a:lnTo>
                      <a:pt x="1699" y="677"/>
                    </a:lnTo>
                    <a:lnTo>
                      <a:pt x="1694" y="675"/>
                    </a:lnTo>
                    <a:lnTo>
                      <a:pt x="1690" y="633"/>
                    </a:lnTo>
                    <a:lnTo>
                      <a:pt x="1682" y="554"/>
                    </a:lnTo>
                    <a:lnTo>
                      <a:pt x="1675" y="477"/>
                    </a:lnTo>
                    <a:lnTo>
                      <a:pt x="1670" y="443"/>
                    </a:lnTo>
                    <a:lnTo>
                      <a:pt x="1533" y="382"/>
                    </a:lnTo>
                    <a:lnTo>
                      <a:pt x="1534" y="417"/>
                    </a:lnTo>
                    <a:lnTo>
                      <a:pt x="1537" y="495"/>
                    </a:lnTo>
                    <a:lnTo>
                      <a:pt x="1540" y="579"/>
                    </a:lnTo>
                    <a:lnTo>
                      <a:pt x="1543" y="630"/>
                    </a:lnTo>
                    <a:lnTo>
                      <a:pt x="1540" y="629"/>
                    </a:lnTo>
                    <a:lnTo>
                      <a:pt x="1538" y="629"/>
                    </a:lnTo>
                    <a:lnTo>
                      <a:pt x="1536" y="629"/>
                    </a:lnTo>
                    <a:lnTo>
                      <a:pt x="1534" y="627"/>
                    </a:lnTo>
                    <a:lnTo>
                      <a:pt x="1530" y="582"/>
                    </a:lnTo>
                    <a:lnTo>
                      <a:pt x="1520" y="495"/>
                    </a:lnTo>
                    <a:lnTo>
                      <a:pt x="1511" y="412"/>
                    </a:lnTo>
                    <a:lnTo>
                      <a:pt x="1507" y="375"/>
                    </a:lnTo>
                    <a:lnTo>
                      <a:pt x="1341" y="304"/>
                    </a:lnTo>
                    <a:lnTo>
                      <a:pt x="1343" y="341"/>
                    </a:lnTo>
                    <a:lnTo>
                      <a:pt x="1346" y="423"/>
                    </a:lnTo>
                    <a:lnTo>
                      <a:pt x="1347" y="512"/>
                    </a:lnTo>
                    <a:lnTo>
                      <a:pt x="1348" y="568"/>
                    </a:lnTo>
                    <a:lnTo>
                      <a:pt x="1346" y="566"/>
                    </a:lnTo>
                    <a:lnTo>
                      <a:pt x="1344" y="565"/>
                    </a:lnTo>
                    <a:lnTo>
                      <a:pt x="1341" y="565"/>
                    </a:lnTo>
                    <a:lnTo>
                      <a:pt x="1340" y="563"/>
                    </a:lnTo>
                    <a:lnTo>
                      <a:pt x="1334" y="515"/>
                    </a:lnTo>
                    <a:lnTo>
                      <a:pt x="1323" y="422"/>
                    </a:lnTo>
                    <a:lnTo>
                      <a:pt x="1312" y="331"/>
                    </a:lnTo>
                    <a:lnTo>
                      <a:pt x="1306" y="290"/>
                    </a:lnTo>
                    <a:lnTo>
                      <a:pt x="1131" y="216"/>
                    </a:lnTo>
                    <a:lnTo>
                      <a:pt x="1133" y="257"/>
                    </a:lnTo>
                    <a:lnTo>
                      <a:pt x="1134" y="349"/>
                    </a:lnTo>
                    <a:lnTo>
                      <a:pt x="1137" y="446"/>
                    </a:lnTo>
                    <a:lnTo>
                      <a:pt x="1139" y="501"/>
                    </a:lnTo>
                    <a:lnTo>
                      <a:pt x="1137" y="500"/>
                    </a:lnTo>
                    <a:lnTo>
                      <a:pt x="1136" y="500"/>
                    </a:lnTo>
                    <a:lnTo>
                      <a:pt x="1134" y="500"/>
                    </a:lnTo>
                    <a:lnTo>
                      <a:pt x="1133" y="500"/>
                    </a:lnTo>
                    <a:lnTo>
                      <a:pt x="1126" y="447"/>
                    </a:lnTo>
                    <a:lnTo>
                      <a:pt x="1112" y="348"/>
                    </a:lnTo>
                    <a:lnTo>
                      <a:pt x="1097" y="251"/>
                    </a:lnTo>
                    <a:lnTo>
                      <a:pt x="1092" y="207"/>
                    </a:lnTo>
                    <a:lnTo>
                      <a:pt x="1086" y="205"/>
                    </a:lnTo>
                    <a:lnTo>
                      <a:pt x="1038" y="183"/>
                    </a:lnTo>
                    <a:lnTo>
                      <a:pt x="1001" y="169"/>
                    </a:lnTo>
                    <a:lnTo>
                      <a:pt x="974" y="159"/>
                    </a:lnTo>
                    <a:lnTo>
                      <a:pt x="956" y="155"/>
                    </a:lnTo>
                    <a:lnTo>
                      <a:pt x="943" y="152"/>
                    </a:lnTo>
                    <a:lnTo>
                      <a:pt x="934" y="152"/>
                    </a:lnTo>
                    <a:lnTo>
                      <a:pt x="930" y="154"/>
                    </a:lnTo>
                    <a:lnTo>
                      <a:pt x="927" y="156"/>
                    </a:lnTo>
                    <a:lnTo>
                      <a:pt x="922" y="176"/>
                    </a:lnTo>
                    <a:lnTo>
                      <a:pt x="920" y="216"/>
                    </a:lnTo>
                    <a:lnTo>
                      <a:pt x="923" y="268"/>
                    </a:lnTo>
                    <a:lnTo>
                      <a:pt x="927" y="327"/>
                    </a:lnTo>
                    <a:lnTo>
                      <a:pt x="933" y="386"/>
                    </a:lnTo>
                    <a:lnTo>
                      <a:pt x="939" y="439"/>
                    </a:lnTo>
                    <a:lnTo>
                      <a:pt x="944" y="477"/>
                    </a:lnTo>
                    <a:lnTo>
                      <a:pt x="950" y="495"/>
                    </a:lnTo>
                    <a:lnTo>
                      <a:pt x="951" y="497"/>
                    </a:lnTo>
                    <a:lnTo>
                      <a:pt x="953" y="498"/>
                    </a:lnTo>
                    <a:lnTo>
                      <a:pt x="956" y="500"/>
                    </a:lnTo>
                    <a:lnTo>
                      <a:pt x="961" y="504"/>
                    </a:lnTo>
                    <a:lnTo>
                      <a:pt x="970" y="507"/>
                    </a:lnTo>
                    <a:lnTo>
                      <a:pt x="983" y="512"/>
                    </a:lnTo>
                    <a:lnTo>
                      <a:pt x="1001" y="519"/>
                    </a:lnTo>
                    <a:lnTo>
                      <a:pt x="1024" y="527"/>
                    </a:lnTo>
                    <a:lnTo>
                      <a:pt x="1053" y="538"/>
                    </a:lnTo>
                    <a:lnTo>
                      <a:pt x="1089" y="549"/>
                    </a:lnTo>
                    <a:lnTo>
                      <a:pt x="1133" y="563"/>
                    </a:lnTo>
                    <a:lnTo>
                      <a:pt x="1187" y="580"/>
                    </a:lnTo>
                    <a:lnTo>
                      <a:pt x="1248" y="600"/>
                    </a:lnTo>
                    <a:lnTo>
                      <a:pt x="1320" y="623"/>
                    </a:lnTo>
                    <a:lnTo>
                      <a:pt x="1402" y="649"/>
                    </a:lnTo>
                    <a:lnTo>
                      <a:pt x="1497" y="678"/>
                    </a:lnTo>
                    <a:lnTo>
                      <a:pt x="1545" y="693"/>
                    </a:lnTo>
                    <a:lnTo>
                      <a:pt x="1595" y="708"/>
                    </a:lnTo>
                    <a:lnTo>
                      <a:pt x="1643" y="722"/>
                    </a:lnTo>
                    <a:lnTo>
                      <a:pt x="1693" y="736"/>
                    </a:lnTo>
                    <a:lnTo>
                      <a:pt x="1741" y="751"/>
                    </a:lnTo>
                    <a:lnTo>
                      <a:pt x="1788" y="765"/>
                    </a:lnTo>
                    <a:lnTo>
                      <a:pt x="1833" y="778"/>
                    </a:lnTo>
                    <a:lnTo>
                      <a:pt x="1877" y="790"/>
                    </a:lnTo>
                    <a:lnTo>
                      <a:pt x="1920" y="803"/>
                    </a:lnTo>
                    <a:lnTo>
                      <a:pt x="1958" y="813"/>
                    </a:lnTo>
                    <a:lnTo>
                      <a:pt x="1994" y="823"/>
                    </a:lnTo>
                    <a:lnTo>
                      <a:pt x="2026" y="831"/>
                    </a:lnTo>
                    <a:lnTo>
                      <a:pt x="2053" y="840"/>
                    </a:lnTo>
                    <a:lnTo>
                      <a:pt x="2077" y="846"/>
                    </a:lnTo>
                    <a:lnTo>
                      <a:pt x="2096" y="850"/>
                    </a:lnTo>
                    <a:lnTo>
                      <a:pt x="2108" y="853"/>
                    </a:lnTo>
                    <a:lnTo>
                      <a:pt x="2125" y="851"/>
                    </a:lnTo>
                    <a:lnTo>
                      <a:pt x="2131" y="834"/>
                    </a:lnTo>
                    <a:lnTo>
                      <a:pt x="2131" y="800"/>
                    </a:lnTo>
                    <a:lnTo>
                      <a:pt x="2125" y="758"/>
                    </a:lnTo>
                    <a:lnTo>
                      <a:pt x="2118" y="708"/>
                    </a:lnTo>
                    <a:lnTo>
                      <a:pt x="2108" y="661"/>
                    </a:lnTo>
                    <a:lnTo>
                      <a:pt x="2099" y="620"/>
                    </a:lnTo>
                    <a:lnTo>
                      <a:pt x="2091" y="590"/>
                    </a:lnTo>
                    <a:lnTo>
                      <a:pt x="2089" y="579"/>
                    </a:lnTo>
                    <a:lnTo>
                      <a:pt x="2083" y="565"/>
                    </a:lnTo>
                    <a:lnTo>
                      <a:pt x="2074" y="552"/>
                    </a:lnTo>
                    <a:lnTo>
                      <a:pt x="2064" y="541"/>
                    </a:lnTo>
                    <a:lnTo>
                      <a:pt x="2055" y="531"/>
                    </a:lnTo>
                    <a:lnTo>
                      <a:pt x="2043" y="524"/>
                    </a:lnTo>
                    <a:lnTo>
                      <a:pt x="2035" y="518"/>
                    </a:lnTo>
                    <a:lnTo>
                      <a:pt x="2028" y="515"/>
                    </a:lnTo>
                    <a:lnTo>
                      <a:pt x="2025" y="514"/>
                    </a:lnTo>
                    <a:lnTo>
                      <a:pt x="2022" y="512"/>
                    </a:lnTo>
                    <a:lnTo>
                      <a:pt x="2012" y="508"/>
                    </a:lnTo>
                    <a:lnTo>
                      <a:pt x="1996" y="501"/>
                    </a:lnTo>
                    <a:lnTo>
                      <a:pt x="1977" y="493"/>
                    </a:lnTo>
                    <a:lnTo>
                      <a:pt x="1950" y="481"/>
                    </a:lnTo>
                    <a:lnTo>
                      <a:pt x="1920" y="468"/>
                    </a:lnTo>
                    <a:lnTo>
                      <a:pt x="1886" y="454"/>
                    </a:lnTo>
                    <a:lnTo>
                      <a:pt x="1848" y="437"/>
                    </a:lnTo>
                    <a:lnTo>
                      <a:pt x="1806" y="419"/>
                    </a:lnTo>
                    <a:lnTo>
                      <a:pt x="1761" y="400"/>
                    </a:lnTo>
                    <a:lnTo>
                      <a:pt x="1714" y="379"/>
                    </a:lnTo>
                    <a:lnTo>
                      <a:pt x="1666" y="359"/>
                    </a:lnTo>
                    <a:lnTo>
                      <a:pt x="1615" y="337"/>
                    </a:lnTo>
                    <a:lnTo>
                      <a:pt x="1562" y="314"/>
                    </a:lnTo>
                    <a:lnTo>
                      <a:pt x="1510" y="291"/>
                    </a:lnTo>
                    <a:lnTo>
                      <a:pt x="1458" y="268"/>
                    </a:lnTo>
                    <a:lnTo>
                      <a:pt x="1404" y="246"/>
                    </a:lnTo>
                    <a:lnTo>
                      <a:pt x="1351" y="223"/>
                    </a:lnTo>
                    <a:lnTo>
                      <a:pt x="1299" y="200"/>
                    </a:lnTo>
                    <a:lnTo>
                      <a:pt x="1248" y="178"/>
                    </a:lnTo>
                    <a:lnTo>
                      <a:pt x="1199" y="158"/>
                    </a:lnTo>
                    <a:lnTo>
                      <a:pt x="1153" y="137"/>
                    </a:lnTo>
                    <a:lnTo>
                      <a:pt x="1107" y="118"/>
                    </a:lnTo>
                    <a:lnTo>
                      <a:pt x="1066" y="100"/>
                    </a:lnTo>
                    <a:lnTo>
                      <a:pt x="1028" y="83"/>
                    </a:lnTo>
                    <a:lnTo>
                      <a:pt x="994" y="68"/>
                    </a:lnTo>
                    <a:lnTo>
                      <a:pt x="964" y="56"/>
                    </a:lnTo>
                    <a:lnTo>
                      <a:pt x="937" y="44"/>
                    </a:lnTo>
                    <a:lnTo>
                      <a:pt x="917" y="36"/>
                    </a:lnTo>
                    <a:lnTo>
                      <a:pt x="902" y="29"/>
                    </a:lnTo>
                    <a:lnTo>
                      <a:pt x="892" y="25"/>
                    </a:lnTo>
                    <a:lnTo>
                      <a:pt x="889" y="23"/>
                    </a:lnTo>
                    <a:lnTo>
                      <a:pt x="866" y="16"/>
                    </a:lnTo>
                    <a:lnTo>
                      <a:pt x="841" y="12"/>
                    </a:lnTo>
                    <a:lnTo>
                      <a:pt x="810" y="8"/>
                    </a:lnTo>
                    <a:lnTo>
                      <a:pt x="775" y="3"/>
                    </a:lnTo>
                    <a:lnTo>
                      <a:pt x="737" y="2"/>
                    </a:lnTo>
                    <a:lnTo>
                      <a:pt x="697" y="0"/>
                    </a:lnTo>
                    <a:lnTo>
                      <a:pt x="656" y="0"/>
                    </a:lnTo>
                    <a:lnTo>
                      <a:pt x="614" y="2"/>
                    </a:lnTo>
                    <a:lnTo>
                      <a:pt x="570" y="3"/>
                    </a:lnTo>
                    <a:lnTo>
                      <a:pt x="526" y="6"/>
                    </a:lnTo>
                    <a:lnTo>
                      <a:pt x="482" y="9"/>
                    </a:lnTo>
                    <a:lnTo>
                      <a:pt x="438" y="13"/>
                    </a:lnTo>
                    <a:lnTo>
                      <a:pt x="397" y="17"/>
                    </a:lnTo>
                    <a:lnTo>
                      <a:pt x="357" y="23"/>
                    </a:lnTo>
                    <a:lnTo>
                      <a:pt x="319" y="29"/>
                    </a:lnTo>
                    <a:lnTo>
                      <a:pt x="285" y="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5" name="Freeform 119"/>
              <p:cNvSpPr>
                <a:spLocks/>
              </p:cNvSpPr>
              <p:nvPr userDrawn="1"/>
            </p:nvSpPr>
            <p:spPr bwMode="auto">
              <a:xfrm>
                <a:off x="-1118" y="2502"/>
                <a:ext cx="34" cy="200"/>
              </a:xfrm>
              <a:custGeom>
                <a:avLst/>
                <a:gdLst>
                  <a:gd name="T0" fmla="*/ 30 w 30"/>
                  <a:gd name="T1" fmla="*/ 75 h 152"/>
                  <a:gd name="T2" fmla="*/ 29 w 30"/>
                  <a:gd name="T3" fmla="*/ 105 h 152"/>
                  <a:gd name="T4" fmla="*/ 26 w 30"/>
                  <a:gd name="T5" fmla="*/ 129 h 152"/>
                  <a:gd name="T6" fmla="*/ 20 w 30"/>
                  <a:gd name="T7" fmla="*/ 146 h 152"/>
                  <a:gd name="T8" fmla="*/ 15 w 30"/>
                  <a:gd name="T9" fmla="*/ 152 h 152"/>
                  <a:gd name="T10" fmla="*/ 9 w 30"/>
                  <a:gd name="T11" fmla="*/ 146 h 152"/>
                  <a:gd name="T12" fmla="*/ 5 w 30"/>
                  <a:gd name="T13" fmla="*/ 129 h 152"/>
                  <a:gd name="T14" fmla="*/ 2 w 30"/>
                  <a:gd name="T15" fmla="*/ 105 h 152"/>
                  <a:gd name="T16" fmla="*/ 0 w 30"/>
                  <a:gd name="T17" fmla="*/ 75 h 152"/>
                  <a:gd name="T18" fmla="*/ 2 w 30"/>
                  <a:gd name="T19" fmla="*/ 45 h 152"/>
                  <a:gd name="T20" fmla="*/ 5 w 30"/>
                  <a:gd name="T21" fmla="*/ 23 h 152"/>
                  <a:gd name="T22" fmla="*/ 9 w 30"/>
                  <a:gd name="T23" fmla="*/ 6 h 152"/>
                  <a:gd name="T24" fmla="*/ 15 w 30"/>
                  <a:gd name="T25" fmla="*/ 0 h 152"/>
                  <a:gd name="T26" fmla="*/ 20 w 30"/>
                  <a:gd name="T27" fmla="*/ 6 h 152"/>
                  <a:gd name="T28" fmla="*/ 26 w 30"/>
                  <a:gd name="T29" fmla="*/ 23 h 152"/>
                  <a:gd name="T30" fmla="*/ 29 w 30"/>
                  <a:gd name="T31" fmla="*/ 45 h 152"/>
                  <a:gd name="T32" fmla="*/ 30 w 30"/>
                  <a:gd name="T33" fmla="*/ 7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152">
                    <a:moveTo>
                      <a:pt x="30" y="75"/>
                    </a:moveTo>
                    <a:lnTo>
                      <a:pt x="29" y="105"/>
                    </a:lnTo>
                    <a:lnTo>
                      <a:pt x="26" y="129"/>
                    </a:lnTo>
                    <a:lnTo>
                      <a:pt x="20" y="146"/>
                    </a:lnTo>
                    <a:lnTo>
                      <a:pt x="15" y="152"/>
                    </a:lnTo>
                    <a:lnTo>
                      <a:pt x="9" y="146"/>
                    </a:lnTo>
                    <a:lnTo>
                      <a:pt x="5" y="129"/>
                    </a:lnTo>
                    <a:lnTo>
                      <a:pt x="2" y="105"/>
                    </a:lnTo>
                    <a:lnTo>
                      <a:pt x="0" y="75"/>
                    </a:lnTo>
                    <a:lnTo>
                      <a:pt x="2" y="45"/>
                    </a:lnTo>
                    <a:lnTo>
                      <a:pt x="5" y="23"/>
                    </a:lnTo>
                    <a:lnTo>
                      <a:pt x="9" y="6"/>
                    </a:lnTo>
                    <a:lnTo>
                      <a:pt x="15" y="0"/>
                    </a:lnTo>
                    <a:lnTo>
                      <a:pt x="20" y="6"/>
                    </a:lnTo>
                    <a:lnTo>
                      <a:pt x="26" y="23"/>
                    </a:lnTo>
                    <a:lnTo>
                      <a:pt x="29" y="45"/>
                    </a:lnTo>
                    <a:lnTo>
                      <a:pt x="30" y="75"/>
                    </a:lnTo>
                    <a:close/>
                  </a:path>
                </a:pathLst>
              </a:custGeom>
              <a:solidFill>
                <a:srgbClr val="A3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6" name="Freeform 120"/>
              <p:cNvSpPr>
                <a:spLocks/>
              </p:cNvSpPr>
              <p:nvPr userDrawn="1"/>
            </p:nvSpPr>
            <p:spPr bwMode="auto">
              <a:xfrm>
                <a:off x="-412" y="2470"/>
                <a:ext cx="23" cy="129"/>
              </a:xfrm>
              <a:custGeom>
                <a:avLst/>
                <a:gdLst>
                  <a:gd name="T0" fmla="*/ 20 w 20"/>
                  <a:gd name="T1" fmla="*/ 49 h 98"/>
                  <a:gd name="T2" fmla="*/ 18 w 20"/>
                  <a:gd name="T3" fmla="*/ 68 h 98"/>
                  <a:gd name="T4" fmla="*/ 17 w 20"/>
                  <a:gd name="T5" fmla="*/ 83 h 98"/>
                  <a:gd name="T6" fmla="*/ 14 w 20"/>
                  <a:gd name="T7" fmla="*/ 93 h 98"/>
                  <a:gd name="T8" fmla="*/ 10 w 20"/>
                  <a:gd name="T9" fmla="*/ 98 h 98"/>
                  <a:gd name="T10" fmla="*/ 5 w 20"/>
                  <a:gd name="T11" fmla="*/ 93 h 98"/>
                  <a:gd name="T12" fmla="*/ 3 w 20"/>
                  <a:gd name="T13" fmla="*/ 83 h 98"/>
                  <a:gd name="T14" fmla="*/ 1 w 20"/>
                  <a:gd name="T15" fmla="*/ 68 h 98"/>
                  <a:gd name="T16" fmla="*/ 0 w 20"/>
                  <a:gd name="T17" fmla="*/ 49 h 98"/>
                  <a:gd name="T18" fmla="*/ 1 w 20"/>
                  <a:gd name="T19" fmla="*/ 30 h 98"/>
                  <a:gd name="T20" fmla="*/ 3 w 20"/>
                  <a:gd name="T21" fmla="*/ 14 h 98"/>
                  <a:gd name="T22" fmla="*/ 5 w 20"/>
                  <a:gd name="T23" fmla="*/ 4 h 98"/>
                  <a:gd name="T24" fmla="*/ 10 w 20"/>
                  <a:gd name="T25" fmla="*/ 0 h 98"/>
                  <a:gd name="T26" fmla="*/ 14 w 20"/>
                  <a:gd name="T27" fmla="*/ 4 h 98"/>
                  <a:gd name="T28" fmla="*/ 17 w 20"/>
                  <a:gd name="T29" fmla="*/ 14 h 98"/>
                  <a:gd name="T30" fmla="*/ 18 w 20"/>
                  <a:gd name="T31" fmla="*/ 30 h 98"/>
                  <a:gd name="T32" fmla="*/ 20 w 20"/>
                  <a:gd name="T33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98">
                    <a:moveTo>
                      <a:pt x="20" y="49"/>
                    </a:moveTo>
                    <a:lnTo>
                      <a:pt x="18" y="68"/>
                    </a:lnTo>
                    <a:lnTo>
                      <a:pt x="17" y="83"/>
                    </a:lnTo>
                    <a:lnTo>
                      <a:pt x="14" y="93"/>
                    </a:lnTo>
                    <a:lnTo>
                      <a:pt x="10" y="98"/>
                    </a:lnTo>
                    <a:lnTo>
                      <a:pt x="5" y="93"/>
                    </a:lnTo>
                    <a:lnTo>
                      <a:pt x="3" y="83"/>
                    </a:lnTo>
                    <a:lnTo>
                      <a:pt x="1" y="68"/>
                    </a:lnTo>
                    <a:lnTo>
                      <a:pt x="0" y="49"/>
                    </a:lnTo>
                    <a:lnTo>
                      <a:pt x="1" y="30"/>
                    </a:lnTo>
                    <a:lnTo>
                      <a:pt x="3" y="14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14" y="4"/>
                    </a:lnTo>
                    <a:lnTo>
                      <a:pt x="17" y="14"/>
                    </a:lnTo>
                    <a:lnTo>
                      <a:pt x="18" y="30"/>
                    </a:ln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A3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7" name="Freeform 121"/>
              <p:cNvSpPr>
                <a:spLocks/>
              </p:cNvSpPr>
              <p:nvPr userDrawn="1"/>
            </p:nvSpPr>
            <p:spPr bwMode="auto">
              <a:xfrm>
                <a:off x="-1436" y="1652"/>
                <a:ext cx="25" cy="403"/>
              </a:xfrm>
              <a:custGeom>
                <a:avLst/>
                <a:gdLst>
                  <a:gd name="T0" fmla="*/ 5 w 22"/>
                  <a:gd name="T1" fmla="*/ 0 h 304"/>
                  <a:gd name="T2" fmla="*/ 22 w 22"/>
                  <a:gd name="T3" fmla="*/ 0 h 304"/>
                  <a:gd name="T4" fmla="*/ 13 w 22"/>
                  <a:gd name="T5" fmla="*/ 304 h 304"/>
                  <a:gd name="T6" fmla="*/ 0 w 22"/>
                  <a:gd name="T7" fmla="*/ 300 h 304"/>
                  <a:gd name="T8" fmla="*/ 5 w 22"/>
                  <a:gd name="T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4">
                    <a:moveTo>
                      <a:pt x="5" y="0"/>
                    </a:moveTo>
                    <a:lnTo>
                      <a:pt x="22" y="0"/>
                    </a:lnTo>
                    <a:lnTo>
                      <a:pt x="13" y="304"/>
                    </a:lnTo>
                    <a:lnTo>
                      <a:pt x="0" y="30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8" name="Freeform 122"/>
              <p:cNvSpPr>
                <a:spLocks/>
              </p:cNvSpPr>
              <p:nvPr userDrawn="1"/>
            </p:nvSpPr>
            <p:spPr bwMode="auto">
              <a:xfrm>
                <a:off x="-1393" y="1657"/>
                <a:ext cx="25" cy="403"/>
              </a:xfrm>
              <a:custGeom>
                <a:avLst/>
                <a:gdLst>
                  <a:gd name="T0" fmla="*/ 4 w 21"/>
                  <a:gd name="T1" fmla="*/ 0 h 305"/>
                  <a:gd name="T2" fmla="*/ 21 w 21"/>
                  <a:gd name="T3" fmla="*/ 0 h 305"/>
                  <a:gd name="T4" fmla="*/ 12 w 21"/>
                  <a:gd name="T5" fmla="*/ 305 h 305"/>
                  <a:gd name="T6" fmla="*/ 0 w 21"/>
                  <a:gd name="T7" fmla="*/ 300 h 305"/>
                  <a:gd name="T8" fmla="*/ 4 w 21"/>
                  <a:gd name="T9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05">
                    <a:moveTo>
                      <a:pt x="4" y="0"/>
                    </a:moveTo>
                    <a:lnTo>
                      <a:pt x="21" y="0"/>
                    </a:lnTo>
                    <a:lnTo>
                      <a:pt x="12" y="305"/>
                    </a:lnTo>
                    <a:lnTo>
                      <a:pt x="0" y="30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19" name="Freeform 123"/>
              <p:cNvSpPr>
                <a:spLocks/>
              </p:cNvSpPr>
              <p:nvPr userDrawn="1"/>
            </p:nvSpPr>
            <p:spPr bwMode="auto">
              <a:xfrm>
                <a:off x="-1436" y="2184"/>
                <a:ext cx="25" cy="402"/>
              </a:xfrm>
              <a:custGeom>
                <a:avLst/>
                <a:gdLst>
                  <a:gd name="T0" fmla="*/ 5 w 22"/>
                  <a:gd name="T1" fmla="*/ 0 h 307"/>
                  <a:gd name="T2" fmla="*/ 22 w 22"/>
                  <a:gd name="T3" fmla="*/ 0 h 307"/>
                  <a:gd name="T4" fmla="*/ 13 w 22"/>
                  <a:gd name="T5" fmla="*/ 307 h 307"/>
                  <a:gd name="T6" fmla="*/ 0 w 22"/>
                  <a:gd name="T7" fmla="*/ 302 h 307"/>
                  <a:gd name="T8" fmla="*/ 5 w 22"/>
                  <a:gd name="T9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7">
                    <a:moveTo>
                      <a:pt x="5" y="0"/>
                    </a:moveTo>
                    <a:lnTo>
                      <a:pt x="22" y="0"/>
                    </a:lnTo>
                    <a:lnTo>
                      <a:pt x="13" y="307"/>
                    </a:lnTo>
                    <a:lnTo>
                      <a:pt x="0" y="30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0" name="Freeform 124"/>
              <p:cNvSpPr>
                <a:spLocks/>
              </p:cNvSpPr>
              <p:nvPr userDrawn="1"/>
            </p:nvSpPr>
            <p:spPr bwMode="auto">
              <a:xfrm>
                <a:off x="-1393" y="2170"/>
                <a:ext cx="25" cy="406"/>
              </a:xfrm>
              <a:custGeom>
                <a:avLst/>
                <a:gdLst>
                  <a:gd name="T0" fmla="*/ 4 w 21"/>
                  <a:gd name="T1" fmla="*/ 0 h 306"/>
                  <a:gd name="T2" fmla="*/ 21 w 21"/>
                  <a:gd name="T3" fmla="*/ 0 h 306"/>
                  <a:gd name="T4" fmla="*/ 12 w 21"/>
                  <a:gd name="T5" fmla="*/ 306 h 306"/>
                  <a:gd name="T6" fmla="*/ 0 w 21"/>
                  <a:gd name="T7" fmla="*/ 302 h 306"/>
                  <a:gd name="T8" fmla="*/ 4 w 21"/>
                  <a:gd name="T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06">
                    <a:moveTo>
                      <a:pt x="4" y="0"/>
                    </a:moveTo>
                    <a:lnTo>
                      <a:pt x="21" y="0"/>
                    </a:lnTo>
                    <a:lnTo>
                      <a:pt x="12" y="306"/>
                    </a:lnTo>
                    <a:lnTo>
                      <a:pt x="0" y="30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1" name="Freeform 125"/>
              <p:cNvSpPr>
                <a:spLocks/>
              </p:cNvSpPr>
              <p:nvPr userDrawn="1"/>
            </p:nvSpPr>
            <p:spPr bwMode="auto">
              <a:xfrm>
                <a:off x="-740" y="1805"/>
                <a:ext cx="16" cy="308"/>
              </a:xfrm>
              <a:custGeom>
                <a:avLst/>
                <a:gdLst>
                  <a:gd name="T0" fmla="*/ 3 w 16"/>
                  <a:gd name="T1" fmla="*/ 0 h 234"/>
                  <a:gd name="T2" fmla="*/ 16 w 16"/>
                  <a:gd name="T3" fmla="*/ 0 h 234"/>
                  <a:gd name="T4" fmla="*/ 10 w 16"/>
                  <a:gd name="T5" fmla="*/ 234 h 234"/>
                  <a:gd name="T6" fmla="*/ 0 w 16"/>
                  <a:gd name="T7" fmla="*/ 231 h 234"/>
                  <a:gd name="T8" fmla="*/ 3 w 16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34">
                    <a:moveTo>
                      <a:pt x="3" y="0"/>
                    </a:moveTo>
                    <a:lnTo>
                      <a:pt x="16" y="0"/>
                    </a:lnTo>
                    <a:lnTo>
                      <a:pt x="10" y="234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2" name="Freeform 126"/>
              <p:cNvSpPr>
                <a:spLocks/>
              </p:cNvSpPr>
              <p:nvPr userDrawn="1"/>
            </p:nvSpPr>
            <p:spPr bwMode="auto">
              <a:xfrm>
                <a:off x="-710" y="1810"/>
                <a:ext cx="16" cy="310"/>
              </a:xfrm>
              <a:custGeom>
                <a:avLst/>
                <a:gdLst>
                  <a:gd name="T0" fmla="*/ 3 w 14"/>
                  <a:gd name="T1" fmla="*/ 0 h 235"/>
                  <a:gd name="T2" fmla="*/ 14 w 14"/>
                  <a:gd name="T3" fmla="*/ 0 h 235"/>
                  <a:gd name="T4" fmla="*/ 9 w 14"/>
                  <a:gd name="T5" fmla="*/ 235 h 235"/>
                  <a:gd name="T6" fmla="*/ 0 w 14"/>
                  <a:gd name="T7" fmla="*/ 231 h 235"/>
                  <a:gd name="T8" fmla="*/ 3 w 14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35">
                    <a:moveTo>
                      <a:pt x="3" y="0"/>
                    </a:moveTo>
                    <a:lnTo>
                      <a:pt x="14" y="0"/>
                    </a:lnTo>
                    <a:lnTo>
                      <a:pt x="9" y="235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3" name="Freeform 127"/>
              <p:cNvSpPr>
                <a:spLocks/>
              </p:cNvSpPr>
              <p:nvPr userDrawn="1"/>
            </p:nvSpPr>
            <p:spPr bwMode="auto">
              <a:xfrm>
                <a:off x="-740" y="2213"/>
                <a:ext cx="16" cy="307"/>
              </a:xfrm>
              <a:custGeom>
                <a:avLst/>
                <a:gdLst>
                  <a:gd name="T0" fmla="*/ 3 w 16"/>
                  <a:gd name="T1" fmla="*/ 0 h 234"/>
                  <a:gd name="T2" fmla="*/ 16 w 16"/>
                  <a:gd name="T3" fmla="*/ 0 h 234"/>
                  <a:gd name="T4" fmla="*/ 10 w 16"/>
                  <a:gd name="T5" fmla="*/ 234 h 234"/>
                  <a:gd name="T6" fmla="*/ 0 w 16"/>
                  <a:gd name="T7" fmla="*/ 231 h 234"/>
                  <a:gd name="T8" fmla="*/ 3 w 16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34">
                    <a:moveTo>
                      <a:pt x="3" y="0"/>
                    </a:moveTo>
                    <a:lnTo>
                      <a:pt x="16" y="0"/>
                    </a:lnTo>
                    <a:lnTo>
                      <a:pt x="10" y="234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4" name="Freeform 128"/>
              <p:cNvSpPr>
                <a:spLocks/>
              </p:cNvSpPr>
              <p:nvPr userDrawn="1"/>
            </p:nvSpPr>
            <p:spPr bwMode="auto">
              <a:xfrm>
                <a:off x="-710" y="2202"/>
                <a:ext cx="16" cy="310"/>
              </a:xfrm>
              <a:custGeom>
                <a:avLst/>
                <a:gdLst>
                  <a:gd name="T0" fmla="*/ 3 w 14"/>
                  <a:gd name="T1" fmla="*/ 0 h 235"/>
                  <a:gd name="T2" fmla="*/ 14 w 14"/>
                  <a:gd name="T3" fmla="*/ 0 h 235"/>
                  <a:gd name="T4" fmla="*/ 9 w 14"/>
                  <a:gd name="T5" fmla="*/ 235 h 235"/>
                  <a:gd name="T6" fmla="*/ 0 w 14"/>
                  <a:gd name="T7" fmla="*/ 231 h 235"/>
                  <a:gd name="T8" fmla="*/ 3 w 14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35">
                    <a:moveTo>
                      <a:pt x="3" y="0"/>
                    </a:moveTo>
                    <a:lnTo>
                      <a:pt x="14" y="0"/>
                    </a:lnTo>
                    <a:lnTo>
                      <a:pt x="9" y="235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5" name="Freeform 129"/>
              <p:cNvSpPr>
                <a:spLocks/>
              </p:cNvSpPr>
              <p:nvPr userDrawn="1"/>
            </p:nvSpPr>
            <p:spPr bwMode="auto">
              <a:xfrm>
                <a:off x="-1764" y="2402"/>
                <a:ext cx="85" cy="100"/>
              </a:xfrm>
              <a:custGeom>
                <a:avLst/>
                <a:gdLst>
                  <a:gd name="T0" fmla="*/ 74 w 74"/>
                  <a:gd name="T1" fmla="*/ 39 h 77"/>
                  <a:gd name="T2" fmla="*/ 71 w 74"/>
                  <a:gd name="T3" fmla="*/ 54 h 77"/>
                  <a:gd name="T4" fmla="*/ 62 w 74"/>
                  <a:gd name="T5" fmla="*/ 65 h 77"/>
                  <a:gd name="T6" fmla="*/ 51 w 74"/>
                  <a:gd name="T7" fmla="*/ 74 h 77"/>
                  <a:gd name="T8" fmla="*/ 37 w 74"/>
                  <a:gd name="T9" fmla="*/ 77 h 77"/>
                  <a:gd name="T10" fmla="*/ 23 w 74"/>
                  <a:gd name="T11" fmla="*/ 74 h 77"/>
                  <a:gd name="T12" fmla="*/ 11 w 74"/>
                  <a:gd name="T13" fmla="*/ 65 h 77"/>
                  <a:gd name="T14" fmla="*/ 3 w 74"/>
                  <a:gd name="T15" fmla="*/ 54 h 77"/>
                  <a:gd name="T16" fmla="*/ 0 w 74"/>
                  <a:gd name="T17" fmla="*/ 39 h 77"/>
                  <a:gd name="T18" fmla="*/ 3 w 74"/>
                  <a:gd name="T19" fmla="*/ 23 h 77"/>
                  <a:gd name="T20" fmla="*/ 11 w 74"/>
                  <a:gd name="T21" fmla="*/ 12 h 77"/>
                  <a:gd name="T22" fmla="*/ 23 w 74"/>
                  <a:gd name="T23" fmla="*/ 3 h 77"/>
                  <a:gd name="T24" fmla="*/ 37 w 74"/>
                  <a:gd name="T25" fmla="*/ 0 h 77"/>
                  <a:gd name="T26" fmla="*/ 51 w 74"/>
                  <a:gd name="T27" fmla="*/ 3 h 77"/>
                  <a:gd name="T28" fmla="*/ 62 w 74"/>
                  <a:gd name="T29" fmla="*/ 12 h 77"/>
                  <a:gd name="T30" fmla="*/ 71 w 74"/>
                  <a:gd name="T31" fmla="*/ 23 h 77"/>
                  <a:gd name="T32" fmla="*/ 74 w 74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77">
                    <a:moveTo>
                      <a:pt x="74" y="39"/>
                    </a:moveTo>
                    <a:lnTo>
                      <a:pt x="71" y="54"/>
                    </a:lnTo>
                    <a:lnTo>
                      <a:pt x="62" y="65"/>
                    </a:lnTo>
                    <a:lnTo>
                      <a:pt x="51" y="74"/>
                    </a:lnTo>
                    <a:lnTo>
                      <a:pt x="37" y="77"/>
                    </a:lnTo>
                    <a:lnTo>
                      <a:pt x="23" y="74"/>
                    </a:lnTo>
                    <a:lnTo>
                      <a:pt x="11" y="65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7" y="0"/>
                    </a:lnTo>
                    <a:lnTo>
                      <a:pt x="51" y="3"/>
                    </a:lnTo>
                    <a:lnTo>
                      <a:pt x="62" y="12"/>
                    </a:lnTo>
                    <a:lnTo>
                      <a:pt x="71" y="23"/>
                    </a:lnTo>
                    <a:lnTo>
                      <a:pt x="74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6" name="Freeform 130"/>
              <p:cNvSpPr>
                <a:spLocks/>
              </p:cNvSpPr>
              <p:nvPr userDrawn="1"/>
            </p:nvSpPr>
            <p:spPr bwMode="auto">
              <a:xfrm>
                <a:off x="-1654" y="2402"/>
                <a:ext cx="87" cy="100"/>
              </a:xfrm>
              <a:custGeom>
                <a:avLst/>
                <a:gdLst>
                  <a:gd name="T0" fmla="*/ 77 w 77"/>
                  <a:gd name="T1" fmla="*/ 39 h 77"/>
                  <a:gd name="T2" fmla="*/ 74 w 77"/>
                  <a:gd name="T3" fmla="*/ 54 h 77"/>
                  <a:gd name="T4" fmla="*/ 65 w 77"/>
                  <a:gd name="T5" fmla="*/ 65 h 77"/>
                  <a:gd name="T6" fmla="*/ 54 w 77"/>
                  <a:gd name="T7" fmla="*/ 74 h 77"/>
                  <a:gd name="T8" fmla="*/ 38 w 77"/>
                  <a:gd name="T9" fmla="*/ 77 h 77"/>
                  <a:gd name="T10" fmla="*/ 23 w 77"/>
                  <a:gd name="T11" fmla="*/ 74 h 77"/>
                  <a:gd name="T12" fmla="*/ 11 w 77"/>
                  <a:gd name="T13" fmla="*/ 65 h 77"/>
                  <a:gd name="T14" fmla="*/ 3 w 77"/>
                  <a:gd name="T15" fmla="*/ 54 h 77"/>
                  <a:gd name="T16" fmla="*/ 0 w 77"/>
                  <a:gd name="T17" fmla="*/ 39 h 77"/>
                  <a:gd name="T18" fmla="*/ 3 w 77"/>
                  <a:gd name="T19" fmla="*/ 23 h 77"/>
                  <a:gd name="T20" fmla="*/ 11 w 77"/>
                  <a:gd name="T21" fmla="*/ 12 h 77"/>
                  <a:gd name="T22" fmla="*/ 23 w 77"/>
                  <a:gd name="T23" fmla="*/ 3 h 77"/>
                  <a:gd name="T24" fmla="*/ 38 w 77"/>
                  <a:gd name="T25" fmla="*/ 0 h 77"/>
                  <a:gd name="T26" fmla="*/ 54 w 77"/>
                  <a:gd name="T27" fmla="*/ 3 h 77"/>
                  <a:gd name="T28" fmla="*/ 65 w 77"/>
                  <a:gd name="T29" fmla="*/ 12 h 77"/>
                  <a:gd name="T30" fmla="*/ 74 w 77"/>
                  <a:gd name="T31" fmla="*/ 23 h 77"/>
                  <a:gd name="T32" fmla="*/ 77 w 77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" h="77">
                    <a:moveTo>
                      <a:pt x="77" y="39"/>
                    </a:moveTo>
                    <a:lnTo>
                      <a:pt x="74" y="54"/>
                    </a:lnTo>
                    <a:lnTo>
                      <a:pt x="65" y="65"/>
                    </a:lnTo>
                    <a:lnTo>
                      <a:pt x="54" y="74"/>
                    </a:lnTo>
                    <a:lnTo>
                      <a:pt x="38" y="77"/>
                    </a:lnTo>
                    <a:lnTo>
                      <a:pt x="23" y="74"/>
                    </a:lnTo>
                    <a:lnTo>
                      <a:pt x="11" y="65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8" y="0"/>
                    </a:lnTo>
                    <a:lnTo>
                      <a:pt x="54" y="3"/>
                    </a:lnTo>
                    <a:lnTo>
                      <a:pt x="65" y="12"/>
                    </a:lnTo>
                    <a:lnTo>
                      <a:pt x="74" y="23"/>
                    </a:lnTo>
                    <a:lnTo>
                      <a:pt x="77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7" name="Freeform 131"/>
              <p:cNvSpPr>
                <a:spLocks/>
              </p:cNvSpPr>
              <p:nvPr userDrawn="1"/>
            </p:nvSpPr>
            <p:spPr bwMode="auto">
              <a:xfrm>
                <a:off x="-2497" y="2384"/>
                <a:ext cx="87" cy="102"/>
              </a:xfrm>
              <a:custGeom>
                <a:avLst/>
                <a:gdLst>
                  <a:gd name="T0" fmla="*/ 77 w 77"/>
                  <a:gd name="T1" fmla="*/ 39 h 77"/>
                  <a:gd name="T2" fmla="*/ 74 w 77"/>
                  <a:gd name="T3" fmla="*/ 54 h 77"/>
                  <a:gd name="T4" fmla="*/ 65 w 77"/>
                  <a:gd name="T5" fmla="*/ 66 h 77"/>
                  <a:gd name="T6" fmla="*/ 54 w 77"/>
                  <a:gd name="T7" fmla="*/ 74 h 77"/>
                  <a:gd name="T8" fmla="*/ 38 w 77"/>
                  <a:gd name="T9" fmla="*/ 77 h 77"/>
                  <a:gd name="T10" fmla="*/ 23 w 77"/>
                  <a:gd name="T11" fmla="*/ 74 h 77"/>
                  <a:gd name="T12" fmla="*/ 11 w 77"/>
                  <a:gd name="T13" fmla="*/ 66 h 77"/>
                  <a:gd name="T14" fmla="*/ 3 w 77"/>
                  <a:gd name="T15" fmla="*/ 54 h 77"/>
                  <a:gd name="T16" fmla="*/ 0 w 77"/>
                  <a:gd name="T17" fmla="*/ 39 h 77"/>
                  <a:gd name="T18" fmla="*/ 3 w 77"/>
                  <a:gd name="T19" fmla="*/ 23 h 77"/>
                  <a:gd name="T20" fmla="*/ 11 w 77"/>
                  <a:gd name="T21" fmla="*/ 12 h 77"/>
                  <a:gd name="T22" fmla="*/ 23 w 77"/>
                  <a:gd name="T23" fmla="*/ 3 h 77"/>
                  <a:gd name="T24" fmla="*/ 38 w 77"/>
                  <a:gd name="T25" fmla="*/ 0 h 77"/>
                  <a:gd name="T26" fmla="*/ 54 w 77"/>
                  <a:gd name="T27" fmla="*/ 3 h 77"/>
                  <a:gd name="T28" fmla="*/ 65 w 77"/>
                  <a:gd name="T29" fmla="*/ 12 h 77"/>
                  <a:gd name="T30" fmla="*/ 74 w 77"/>
                  <a:gd name="T31" fmla="*/ 23 h 77"/>
                  <a:gd name="T32" fmla="*/ 77 w 77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" h="77">
                    <a:moveTo>
                      <a:pt x="77" y="39"/>
                    </a:moveTo>
                    <a:lnTo>
                      <a:pt x="74" y="54"/>
                    </a:lnTo>
                    <a:lnTo>
                      <a:pt x="65" y="66"/>
                    </a:lnTo>
                    <a:lnTo>
                      <a:pt x="54" y="74"/>
                    </a:lnTo>
                    <a:lnTo>
                      <a:pt x="38" y="77"/>
                    </a:lnTo>
                    <a:lnTo>
                      <a:pt x="23" y="74"/>
                    </a:lnTo>
                    <a:lnTo>
                      <a:pt x="11" y="66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8" y="0"/>
                    </a:lnTo>
                    <a:lnTo>
                      <a:pt x="54" y="3"/>
                    </a:lnTo>
                    <a:lnTo>
                      <a:pt x="65" y="12"/>
                    </a:lnTo>
                    <a:lnTo>
                      <a:pt x="74" y="23"/>
                    </a:lnTo>
                    <a:lnTo>
                      <a:pt x="77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8" name="Freeform 132"/>
              <p:cNvSpPr>
                <a:spLocks/>
              </p:cNvSpPr>
              <p:nvPr userDrawn="1"/>
            </p:nvSpPr>
            <p:spPr bwMode="auto">
              <a:xfrm>
                <a:off x="-2387" y="2384"/>
                <a:ext cx="89" cy="102"/>
              </a:xfrm>
              <a:custGeom>
                <a:avLst/>
                <a:gdLst>
                  <a:gd name="T0" fmla="*/ 76 w 76"/>
                  <a:gd name="T1" fmla="*/ 39 h 77"/>
                  <a:gd name="T2" fmla="*/ 74 w 76"/>
                  <a:gd name="T3" fmla="*/ 54 h 77"/>
                  <a:gd name="T4" fmla="*/ 65 w 76"/>
                  <a:gd name="T5" fmla="*/ 66 h 77"/>
                  <a:gd name="T6" fmla="*/ 54 w 76"/>
                  <a:gd name="T7" fmla="*/ 74 h 77"/>
                  <a:gd name="T8" fmla="*/ 38 w 76"/>
                  <a:gd name="T9" fmla="*/ 77 h 77"/>
                  <a:gd name="T10" fmla="*/ 23 w 76"/>
                  <a:gd name="T11" fmla="*/ 74 h 77"/>
                  <a:gd name="T12" fmla="*/ 11 w 76"/>
                  <a:gd name="T13" fmla="*/ 66 h 77"/>
                  <a:gd name="T14" fmla="*/ 3 w 76"/>
                  <a:gd name="T15" fmla="*/ 54 h 77"/>
                  <a:gd name="T16" fmla="*/ 0 w 76"/>
                  <a:gd name="T17" fmla="*/ 39 h 77"/>
                  <a:gd name="T18" fmla="*/ 3 w 76"/>
                  <a:gd name="T19" fmla="*/ 23 h 77"/>
                  <a:gd name="T20" fmla="*/ 11 w 76"/>
                  <a:gd name="T21" fmla="*/ 12 h 77"/>
                  <a:gd name="T22" fmla="*/ 23 w 76"/>
                  <a:gd name="T23" fmla="*/ 3 h 77"/>
                  <a:gd name="T24" fmla="*/ 38 w 76"/>
                  <a:gd name="T25" fmla="*/ 0 h 77"/>
                  <a:gd name="T26" fmla="*/ 54 w 76"/>
                  <a:gd name="T27" fmla="*/ 3 h 77"/>
                  <a:gd name="T28" fmla="*/ 65 w 76"/>
                  <a:gd name="T29" fmla="*/ 12 h 77"/>
                  <a:gd name="T30" fmla="*/ 74 w 76"/>
                  <a:gd name="T31" fmla="*/ 23 h 77"/>
                  <a:gd name="T32" fmla="*/ 76 w 76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6" h="77">
                    <a:moveTo>
                      <a:pt x="76" y="39"/>
                    </a:moveTo>
                    <a:lnTo>
                      <a:pt x="74" y="54"/>
                    </a:lnTo>
                    <a:lnTo>
                      <a:pt x="65" y="66"/>
                    </a:lnTo>
                    <a:lnTo>
                      <a:pt x="54" y="74"/>
                    </a:lnTo>
                    <a:lnTo>
                      <a:pt x="38" y="77"/>
                    </a:lnTo>
                    <a:lnTo>
                      <a:pt x="23" y="74"/>
                    </a:lnTo>
                    <a:lnTo>
                      <a:pt x="11" y="66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8" y="0"/>
                    </a:lnTo>
                    <a:lnTo>
                      <a:pt x="54" y="3"/>
                    </a:lnTo>
                    <a:lnTo>
                      <a:pt x="65" y="12"/>
                    </a:lnTo>
                    <a:lnTo>
                      <a:pt x="74" y="23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29" name="Freeform 133"/>
              <p:cNvSpPr>
                <a:spLocks/>
              </p:cNvSpPr>
              <p:nvPr userDrawn="1"/>
            </p:nvSpPr>
            <p:spPr bwMode="auto">
              <a:xfrm>
                <a:off x="-1716" y="2547"/>
                <a:ext cx="37" cy="207"/>
              </a:xfrm>
              <a:custGeom>
                <a:avLst/>
                <a:gdLst>
                  <a:gd name="T0" fmla="*/ 33 w 33"/>
                  <a:gd name="T1" fmla="*/ 4 h 159"/>
                  <a:gd name="T2" fmla="*/ 33 w 33"/>
                  <a:gd name="T3" fmla="*/ 159 h 159"/>
                  <a:gd name="T4" fmla="*/ 0 w 33"/>
                  <a:gd name="T5" fmla="*/ 154 h 159"/>
                  <a:gd name="T6" fmla="*/ 0 w 33"/>
                  <a:gd name="T7" fmla="*/ 0 h 159"/>
                  <a:gd name="T8" fmla="*/ 33 w 33"/>
                  <a:gd name="T9" fmla="*/ 4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59">
                    <a:moveTo>
                      <a:pt x="33" y="4"/>
                    </a:moveTo>
                    <a:lnTo>
                      <a:pt x="33" y="159"/>
                    </a:lnTo>
                    <a:lnTo>
                      <a:pt x="0" y="154"/>
                    </a:lnTo>
                    <a:lnTo>
                      <a:pt x="0" y="0"/>
                    </a:lnTo>
                    <a:lnTo>
                      <a:pt x="33" y="4"/>
                    </a:lnTo>
                    <a:close/>
                  </a:path>
                </a:pathLst>
              </a:custGeom>
              <a:solidFill>
                <a:srgbClr val="82D1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0" name="Freeform 134"/>
              <p:cNvSpPr>
                <a:spLocks/>
              </p:cNvSpPr>
              <p:nvPr userDrawn="1"/>
            </p:nvSpPr>
            <p:spPr bwMode="auto">
              <a:xfrm>
                <a:off x="-1959" y="1697"/>
                <a:ext cx="397" cy="402"/>
              </a:xfrm>
              <a:custGeom>
                <a:avLst/>
                <a:gdLst>
                  <a:gd name="T0" fmla="*/ 303 w 346"/>
                  <a:gd name="T1" fmla="*/ 0 h 306"/>
                  <a:gd name="T2" fmla="*/ 303 w 346"/>
                  <a:gd name="T3" fmla="*/ 29 h 306"/>
                  <a:gd name="T4" fmla="*/ 303 w 346"/>
                  <a:gd name="T5" fmla="*/ 99 h 306"/>
                  <a:gd name="T6" fmla="*/ 299 w 346"/>
                  <a:gd name="T7" fmla="*/ 173 h 306"/>
                  <a:gd name="T8" fmla="*/ 291 w 346"/>
                  <a:gd name="T9" fmla="*/ 219 h 306"/>
                  <a:gd name="T10" fmla="*/ 285 w 346"/>
                  <a:gd name="T11" fmla="*/ 225 h 306"/>
                  <a:gd name="T12" fmla="*/ 274 w 346"/>
                  <a:gd name="T13" fmla="*/ 229 h 306"/>
                  <a:gd name="T14" fmla="*/ 258 w 346"/>
                  <a:gd name="T15" fmla="*/ 234 h 306"/>
                  <a:gd name="T16" fmla="*/ 238 w 346"/>
                  <a:gd name="T17" fmla="*/ 238 h 306"/>
                  <a:gd name="T18" fmla="*/ 215 w 346"/>
                  <a:gd name="T19" fmla="*/ 241 h 306"/>
                  <a:gd name="T20" fmla="*/ 191 w 346"/>
                  <a:gd name="T21" fmla="*/ 244 h 306"/>
                  <a:gd name="T22" fmla="*/ 166 w 346"/>
                  <a:gd name="T23" fmla="*/ 245 h 306"/>
                  <a:gd name="T24" fmla="*/ 139 w 346"/>
                  <a:gd name="T25" fmla="*/ 248 h 306"/>
                  <a:gd name="T26" fmla="*/ 113 w 346"/>
                  <a:gd name="T27" fmla="*/ 249 h 306"/>
                  <a:gd name="T28" fmla="*/ 88 w 346"/>
                  <a:gd name="T29" fmla="*/ 251 h 306"/>
                  <a:gd name="T30" fmla="*/ 64 w 346"/>
                  <a:gd name="T31" fmla="*/ 252 h 306"/>
                  <a:gd name="T32" fmla="*/ 42 w 346"/>
                  <a:gd name="T33" fmla="*/ 252 h 306"/>
                  <a:gd name="T34" fmla="*/ 25 w 346"/>
                  <a:gd name="T35" fmla="*/ 253 h 306"/>
                  <a:gd name="T36" fmla="*/ 11 w 346"/>
                  <a:gd name="T37" fmla="*/ 253 h 306"/>
                  <a:gd name="T38" fmla="*/ 3 w 346"/>
                  <a:gd name="T39" fmla="*/ 253 h 306"/>
                  <a:gd name="T40" fmla="*/ 0 w 346"/>
                  <a:gd name="T41" fmla="*/ 253 h 306"/>
                  <a:gd name="T42" fmla="*/ 0 w 346"/>
                  <a:gd name="T43" fmla="*/ 305 h 306"/>
                  <a:gd name="T44" fmla="*/ 3 w 346"/>
                  <a:gd name="T45" fmla="*/ 305 h 306"/>
                  <a:gd name="T46" fmla="*/ 13 w 346"/>
                  <a:gd name="T47" fmla="*/ 305 h 306"/>
                  <a:gd name="T48" fmla="*/ 28 w 346"/>
                  <a:gd name="T49" fmla="*/ 305 h 306"/>
                  <a:gd name="T50" fmla="*/ 47 w 346"/>
                  <a:gd name="T51" fmla="*/ 306 h 306"/>
                  <a:gd name="T52" fmla="*/ 69 w 346"/>
                  <a:gd name="T53" fmla="*/ 306 h 306"/>
                  <a:gd name="T54" fmla="*/ 96 w 346"/>
                  <a:gd name="T55" fmla="*/ 306 h 306"/>
                  <a:gd name="T56" fmla="*/ 123 w 346"/>
                  <a:gd name="T57" fmla="*/ 306 h 306"/>
                  <a:gd name="T58" fmla="*/ 152 w 346"/>
                  <a:gd name="T59" fmla="*/ 306 h 306"/>
                  <a:gd name="T60" fmla="*/ 181 w 346"/>
                  <a:gd name="T61" fmla="*/ 306 h 306"/>
                  <a:gd name="T62" fmla="*/ 210 w 346"/>
                  <a:gd name="T63" fmla="*/ 306 h 306"/>
                  <a:gd name="T64" fmla="*/ 237 w 346"/>
                  <a:gd name="T65" fmla="*/ 306 h 306"/>
                  <a:gd name="T66" fmla="*/ 261 w 346"/>
                  <a:gd name="T67" fmla="*/ 305 h 306"/>
                  <a:gd name="T68" fmla="*/ 283 w 346"/>
                  <a:gd name="T69" fmla="*/ 303 h 306"/>
                  <a:gd name="T70" fmla="*/ 300 w 346"/>
                  <a:gd name="T71" fmla="*/ 302 h 306"/>
                  <a:gd name="T72" fmla="*/ 313 w 346"/>
                  <a:gd name="T73" fmla="*/ 299 h 306"/>
                  <a:gd name="T74" fmla="*/ 320 w 346"/>
                  <a:gd name="T75" fmla="*/ 296 h 306"/>
                  <a:gd name="T76" fmla="*/ 333 w 346"/>
                  <a:gd name="T77" fmla="*/ 244 h 306"/>
                  <a:gd name="T78" fmla="*/ 342 w 346"/>
                  <a:gd name="T79" fmla="*/ 146 h 306"/>
                  <a:gd name="T80" fmla="*/ 344 w 346"/>
                  <a:gd name="T81" fmla="*/ 51 h 306"/>
                  <a:gd name="T82" fmla="*/ 346 w 346"/>
                  <a:gd name="T83" fmla="*/ 8 h 306"/>
                  <a:gd name="T84" fmla="*/ 303 w 346"/>
                  <a:gd name="T85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46" h="306">
                    <a:moveTo>
                      <a:pt x="303" y="0"/>
                    </a:moveTo>
                    <a:lnTo>
                      <a:pt x="303" y="29"/>
                    </a:lnTo>
                    <a:lnTo>
                      <a:pt x="303" y="99"/>
                    </a:lnTo>
                    <a:lnTo>
                      <a:pt x="299" y="173"/>
                    </a:lnTo>
                    <a:lnTo>
                      <a:pt x="291" y="219"/>
                    </a:lnTo>
                    <a:lnTo>
                      <a:pt x="285" y="225"/>
                    </a:lnTo>
                    <a:lnTo>
                      <a:pt x="274" y="229"/>
                    </a:lnTo>
                    <a:lnTo>
                      <a:pt x="258" y="234"/>
                    </a:lnTo>
                    <a:lnTo>
                      <a:pt x="238" y="238"/>
                    </a:lnTo>
                    <a:lnTo>
                      <a:pt x="215" y="241"/>
                    </a:lnTo>
                    <a:lnTo>
                      <a:pt x="191" y="244"/>
                    </a:lnTo>
                    <a:lnTo>
                      <a:pt x="166" y="245"/>
                    </a:lnTo>
                    <a:lnTo>
                      <a:pt x="139" y="248"/>
                    </a:lnTo>
                    <a:lnTo>
                      <a:pt x="113" y="249"/>
                    </a:lnTo>
                    <a:lnTo>
                      <a:pt x="88" y="251"/>
                    </a:lnTo>
                    <a:lnTo>
                      <a:pt x="64" y="252"/>
                    </a:lnTo>
                    <a:lnTo>
                      <a:pt x="42" y="252"/>
                    </a:lnTo>
                    <a:lnTo>
                      <a:pt x="25" y="253"/>
                    </a:lnTo>
                    <a:lnTo>
                      <a:pt x="11" y="253"/>
                    </a:lnTo>
                    <a:lnTo>
                      <a:pt x="3" y="253"/>
                    </a:lnTo>
                    <a:lnTo>
                      <a:pt x="0" y="253"/>
                    </a:lnTo>
                    <a:lnTo>
                      <a:pt x="0" y="305"/>
                    </a:lnTo>
                    <a:lnTo>
                      <a:pt x="3" y="305"/>
                    </a:lnTo>
                    <a:lnTo>
                      <a:pt x="13" y="305"/>
                    </a:lnTo>
                    <a:lnTo>
                      <a:pt x="28" y="305"/>
                    </a:lnTo>
                    <a:lnTo>
                      <a:pt x="47" y="306"/>
                    </a:lnTo>
                    <a:lnTo>
                      <a:pt x="69" y="306"/>
                    </a:lnTo>
                    <a:lnTo>
                      <a:pt x="96" y="306"/>
                    </a:lnTo>
                    <a:lnTo>
                      <a:pt x="123" y="306"/>
                    </a:lnTo>
                    <a:lnTo>
                      <a:pt x="152" y="306"/>
                    </a:lnTo>
                    <a:lnTo>
                      <a:pt x="181" y="306"/>
                    </a:lnTo>
                    <a:lnTo>
                      <a:pt x="210" y="306"/>
                    </a:lnTo>
                    <a:lnTo>
                      <a:pt x="237" y="306"/>
                    </a:lnTo>
                    <a:lnTo>
                      <a:pt x="261" y="305"/>
                    </a:lnTo>
                    <a:lnTo>
                      <a:pt x="283" y="303"/>
                    </a:lnTo>
                    <a:lnTo>
                      <a:pt x="300" y="302"/>
                    </a:lnTo>
                    <a:lnTo>
                      <a:pt x="313" y="299"/>
                    </a:lnTo>
                    <a:lnTo>
                      <a:pt x="320" y="296"/>
                    </a:lnTo>
                    <a:lnTo>
                      <a:pt x="333" y="244"/>
                    </a:lnTo>
                    <a:lnTo>
                      <a:pt x="342" y="146"/>
                    </a:lnTo>
                    <a:lnTo>
                      <a:pt x="344" y="51"/>
                    </a:lnTo>
                    <a:lnTo>
                      <a:pt x="346" y="8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1" name="Freeform 135"/>
              <p:cNvSpPr>
                <a:spLocks/>
              </p:cNvSpPr>
              <p:nvPr userDrawn="1"/>
            </p:nvSpPr>
            <p:spPr bwMode="auto">
              <a:xfrm>
                <a:off x="-1963" y="568"/>
                <a:ext cx="318" cy="395"/>
              </a:xfrm>
              <a:custGeom>
                <a:avLst/>
                <a:gdLst>
                  <a:gd name="T0" fmla="*/ 278 w 278"/>
                  <a:gd name="T1" fmla="*/ 0 h 301"/>
                  <a:gd name="T2" fmla="*/ 211 w 278"/>
                  <a:gd name="T3" fmla="*/ 43 h 301"/>
                  <a:gd name="T4" fmla="*/ 211 w 278"/>
                  <a:gd name="T5" fmla="*/ 68 h 301"/>
                  <a:gd name="T6" fmla="*/ 208 w 278"/>
                  <a:gd name="T7" fmla="*/ 126 h 301"/>
                  <a:gd name="T8" fmla="*/ 200 w 278"/>
                  <a:gd name="T9" fmla="*/ 189 h 301"/>
                  <a:gd name="T10" fmla="*/ 183 w 278"/>
                  <a:gd name="T11" fmla="*/ 228 h 301"/>
                  <a:gd name="T12" fmla="*/ 167 w 278"/>
                  <a:gd name="T13" fmla="*/ 237 h 301"/>
                  <a:gd name="T14" fmla="*/ 144 w 278"/>
                  <a:gd name="T15" fmla="*/ 244 h 301"/>
                  <a:gd name="T16" fmla="*/ 119 w 278"/>
                  <a:gd name="T17" fmla="*/ 250 h 301"/>
                  <a:gd name="T18" fmla="*/ 90 w 278"/>
                  <a:gd name="T19" fmla="*/ 253 h 301"/>
                  <a:gd name="T20" fmla="*/ 65 w 278"/>
                  <a:gd name="T21" fmla="*/ 255 h 301"/>
                  <a:gd name="T22" fmla="*/ 42 w 278"/>
                  <a:gd name="T23" fmla="*/ 257 h 301"/>
                  <a:gd name="T24" fmla="*/ 27 w 278"/>
                  <a:gd name="T25" fmla="*/ 258 h 301"/>
                  <a:gd name="T26" fmla="*/ 21 w 278"/>
                  <a:gd name="T27" fmla="*/ 258 h 301"/>
                  <a:gd name="T28" fmla="*/ 0 w 278"/>
                  <a:gd name="T29" fmla="*/ 301 h 301"/>
                  <a:gd name="T30" fmla="*/ 8 w 278"/>
                  <a:gd name="T31" fmla="*/ 301 h 301"/>
                  <a:gd name="T32" fmla="*/ 29 w 278"/>
                  <a:gd name="T33" fmla="*/ 299 h 301"/>
                  <a:gd name="T34" fmla="*/ 61 w 278"/>
                  <a:gd name="T35" fmla="*/ 297 h 301"/>
                  <a:gd name="T36" fmla="*/ 97 w 278"/>
                  <a:gd name="T37" fmla="*/ 294 h 301"/>
                  <a:gd name="T38" fmla="*/ 137 w 278"/>
                  <a:gd name="T39" fmla="*/ 291 h 301"/>
                  <a:gd name="T40" fmla="*/ 173 w 278"/>
                  <a:gd name="T41" fmla="*/ 288 h 301"/>
                  <a:gd name="T42" fmla="*/ 204 w 278"/>
                  <a:gd name="T43" fmla="*/ 285 h 301"/>
                  <a:gd name="T44" fmla="*/ 224 w 278"/>
                  <a:gd name="T45" fmla="*/ 284 h 301"/>
                  <a:gd name="T46" fmla="*/ 236 w 278"/>
                  <a:gd name="T47" fmla="*/ 280 h 301"/>
                  <a:gd name="T48" fmla="*/ 246 w 278"/>
                  <a:gd name="T49" fmla="*/ 271 h 301"/>
                  <a:gd name="T50" fmla="*/ 255 w 278"/>
                  <a:gd name="T51" fmla="*/ 257 h 301"/>
                  <a:gd name="T52" fmla="*/ 262 w 278"/>
                  <a:gd name="T53" fmla="*/ 241 h 301"/>
                  <a:gd name="T54" fmla="*/ 266 w 278"/>
                  <a:gd name="T55" fmla="*/ 221 h 301"/>
                  <a:gd name="T56" fmla="*/ 269 w 278"/>
                  <a:gd name="T57" fmla="*/ 200 h 301"/>
                  <a:gd name="T58" fmla="*/ 272 w 278"/>
                  <a:gd name="T59" fmla="*/ 176 h 301"/>
                  <a:gd name="T60" fmla="*/ 273 w 278"/>
                  <a:gd name="T61" fmla="*/ 152 h 301"/>
                  <a:gd name="T62" fmla="*/ 276 w 278"/>
                  <a:gd name="T63" fmla="*/ 91 h 301"/>
                  <a:gd name="T64" fmla="*/ 278 w 278"/>
                  <a:gd name="T65" fmla="*/ 43 h 301"/>
                  <a:gd name="T66" fmla="*/ 278 w 278"/>
                  <a:gd name="T67" fmla="*/ 11 h 301"/>
                  <a:gd name="T68" fmla="*/ 278 w 27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8" h="301">
                    <a:moveTo>
                      <a:pt x="278" y="0"/>
                    </a:moveTo>
                    <a:lnTo>
                      <a:pt x="211" y="43"/>
                    </a:lnTo>
                    <a:lnTo>
                      <a:pt x="211" y="68"/>
                    </a:lnTo>
                    <a:lnTo>
                      <a:pt x="208" y="126"/>
                    </a:lnTo>
                    <a:lnTo>
                      <a:pt x="200" y="189"/>
                    </a:lnTo>
                    <a:lnTo>
                      <a:pt x="183" y="228"/>
                    </a:lnTo>
                    <a:lnTo>
                      <a:pt x="167" y="237"/>
                    </a:lnTo>
                    <a:lnTo>
                      <a:pt x="144" y="244"/>
                    </a:lnTo>
                    <a:lnTo>
                      <a:pt x="119" y="250"/>
                    </a:lnTo>
                    <a:lnTo>
                      <a:pt x="90" y="253"/>
                    </a:lnTo>
                    <a:lnTo>
                      <a:pt x="65" y="255"/>
                    </a:lnTo>
                    <a:lnTo>
                      <a:pt x="42" y="257"/>
                    </a:lnTo>
                    <a:lnTo>
                      <a:pt x="27" y="258"/>
                    </a:lnTo>
                    <a:lnTo>
                      <a:pt x="21" y="258"/>
                    </a:lnTo>
                    <a:lnTo>
                      <a:pt x="0" y="301"/>
                    </a:lnTo>
                    <a:lnTo>
                      <a:pt x="8" y="301"/>
                    </a:lnTo>
                    <a:lnTo>
                      <a:pt x="29" y="299"/>
                    </a:lnTo>
                    <a:lnTo>
                      <a:pt x="61" y="297"/>
                    </a:lnTo>
                    <a:lnTo>
                      <a:pt x="97" y="294"/>
                    </a:lnTo>
                    <a:lnTo>
                      <a:pt x="137" y="291"/>
                    </a:lnTo>
                    <a:lnTo>
                      <a:pt x="173" y="288"/>
                    </a:lnTo>
                    <a:lnTo>
                      <a:pt x="204" y="285"/>
                    </a:lnTo>
                    <a:lnTo>
                      <a:pt x="224" y="284"/>
                    </a:lnTo>
                    <a:lnTo>
                      <a:pt x="236" y="280"/>
                    </a:lnTo>
                    <a:lnTo>
                      <a:pt x="246" y="271"/>
                    </a:lnTo>
                    <a:lnTo>
                      <a:pt x="255" y="257"/>
                    </a:lnTo>
                    <a:lnTo>
                      <a:pt x="262" y="241"/>
                    </a:lnTo>
                    <a:lnTo>
                      <a:pt x="266" y="221"/>
                    </a:lnTo>
                    <a:lnTo>
                      <a:pt x="269" y="200"/>
                    </a:lnTo>
                    <a:lnTo>
                      <a:pt x="272" y="176"/>
                    </a:lnTo>
                    <a:lnTo>
                      <a:pt x="273" y="152"/>
                    </a:lnTo>
                    <a:lnTo>
                      <a:pt x="276" y="91"/>
                    </a:lnTo>
                    <a:lnTo>
                      <a:pt x="278" y="43"/>
                    </a:lnTo>
                    <a:lnTo>
                      <a:pt x="278" y="11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2" name="Freeform 136"/>
              <p:cNvSpPr>
                <a:spLocks/>
              </p:cNvSpPr>
              <p:nvPr userDrawn="1"/>
            </p:nvSpPr>
            <p:spPr bwMode="auto">
              <a:xfrm>
                <a:off x="-2403" y="631"/>
                <a:ext cx="268" cy="366"/>
              </a:xfrm>
              <a:custGeom>
                <a:avLst/>
                <a:gdLst>
                  <a:gd name="T0" fmla="*/ 234 w 234"/>
                  <a:gd name="T1" fmla="*/ 0 h 278"/>
                  <a:gd name="T2" fmla="*/ 178 w 234"/>
                  <a:gd name="T3" fmla="*/ 38 h 278"/>
                  <a:gd name="T4" fmla="*/ 178 w 234"/>
                  <a:gd name="T5" fmla="*/ 62 h 278"/>
                  <a:gd name="T6" fmla="*/ 175 w 234"/>
                  <a:gd name="T7" fmla="*/ 116 h 278"/>
                  <a:gd name="T8" fmla="*/ 166 w 234"/>
                  <a:gd name="T9" fmla="*/ 174 h 278"/>
                  <a:gd name="T10" fmla="*/ 152 w 234"/>
                  <a:gd name="T11" fmla="*/ 211 h 278"/>
                  <a:gd name="T12" fmla="*/ 139 w 234"/>
                  <a:gd name="T13" fmla="*/ 220 h 278"/>
                  <a:gd name="T14" fmla="*/ 121 w 234"/>
                  <a:gd name="T15" fmla="*/ 225 h 278"/>
                  <a:gd name="T16" fmla="*/ 100 w 234"/>
                  <a:gd name="T17" fmla="*/ 230 h 278"/>
                  <a:gd name="T18" fmla="*/ 77 w 234"/>
                  <a:gd name="T19" fmla="*/ 234 h 278"/>
                  <a:gd name="T20" fmla="*/ 54 w 234"/>
                  <a:gd name="T21" fmla="*/ 235 h 278"/>
                  <a:gd name="T22" fmla="*/ 36 w 234"/>
                  <a:gd name="T23" fmla="*/ 237 h 278"/>
                  <a:gd name="T24" fmla="*/ 23 w 234"/>
                  <a:gd name="T25" fmla="*/ 238 h 278"/>
                  <a:gd name="T26" fmla="*/ 19 w 234"/>
                  <a:gd name="T27" fmla="*/ 238 h 278"/>
                  <a:gd name="T28" fmla="*/ 0 w 234"/>
                  <a:gd name="T29" fmla="*/ 278 h 278"/>
                  <a:gd name="T30" fmla="*/ 7 w 234"/>
                  <a:gd name="T31" fmla="*/ 278 h 278"/>
                  <a:gd name="T32" fmla="*/ 26 w 234"/>
                  <a:gd name="T33" fmla="*/ 276 h 278"/>
                  <a:gd name="T34" fmla="*/ 51 w 234"/>
                  <a:gd name="T35" fmla="*/ 273 h 278"/>
                  <a:gd name="T36" fmla="*/ 83 w 234"/>
                  <a:gd name="T37" fmla="*/ 272 h 278"/>
                  <a:gd name="T38" fmla="*/ 115 w 234"/>
                  <a:gd name="T39" fmla="*/ 269 h 278"/>
                  <a:gd name="T40" fmla="*/ 145 w 234"/>
                  <a:gd name="T41" fmla="*/ 266 h 278"/>
                  <a:gd name="T42" fmla="*/ 170 w 234"/>
                  <a:gd name="T43" fmla="*/ 264 h 278"/>
                  <a:gd name="T44" fmla="*/ 187 w 234"/>
                  <a:gd name="T45" fmla="*/ 262 h 278"/>
                  <a:gd name="T46" fmla="*/ 199 w 234"/>
                  <a:gd name="T47" fmla="*/ 258 h 278"/>
                  <a:gd name="T48" fmla="*/ 207 w 234"/>
                  <a:gd name="T49" fmla="*/ 249 h 278"/>
                  <a:gd name="T50" fmla="*/ 214 w 234"/>
                  <a:gd name="T51" fmla="*/ 238 h 278"/>
                  <a:gd name="T52" fmla="*/ 220 w 234"/>
                  <a:gd name="T53" fmla="*/ 222 h 278"/>
                  <a:gd name="T54" fmla="*/ 224 w 234"/>
                  <a:gd name="T55" fmla="*/ 204 h 278"/>
                  <a:gd name="T56" fmla="*/ 227 w 234"/>
                  <a:gd name="T57" fmla="*/ 184 h 278"/>
                  <a:gd name="T58" fmla="*/ 229 w 234"/>
                  <a:gd name="T59" fmla="*/ 163 h 278"/>
                  <a:gd name="T60" fmla="*/ 230 w 234"/>
                  <a:gd name="T61" fmla="*/ 140 h 278"/>
                  <a:gd name="T62" fmla="*/ 233 w 234"/>
                  <a:gd name="T63" fmla="*/ 83 h 278"/>
                  <a:gd name="T64" fmla="*/ 234 w 234"/>
                  <a:gd name="T65" fmla="*/ 39 h 278"/>
                  <a:gd name="T66" fmla="*/ 234 w 234"/>
                  <a:gd name="T67" fmla="*/ 10 h 278"/>
                  <a:gd name="T68" fmla="*/ 234 w 234"/>
                  <a:gd name="T69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78">
                    <a:moveTo>
                      <a:pt x="234" y="0"/>
                    </a:moveTo>
                    <a:lnTo>
                      <a:pt x="178" y="38"/>
                    </a:lnTo>
                    <a:lnTo>
                      <a:pt x="178" y="62"/>
                    </a:lnTo>
                    <a:lnTo>
                      <a:pt x="175" y="116"/>
                    </a:lnTo>
                    <a:lnTo>
                      <a:pt x="166" y="174"/>
                    </a:lnTo>
                    <a:lnTo>
                      <a:pt x="152" y="211"/>
                    </a:lnTo>
                    <a:lnTo>
                      <a:pt x="139" y="220"/>
                    </a:lnTo>
                    <a:lnTo>
                      <a:pt x="121" y="225"/>
                    </a:lnTo>
                    <a:lnTo>
                      <a:pt x="100" y="230"/>
                    </a:lnTo>
                    <a:lnTo>
                      <a:pt x="77" y="234"/>
                    </a:lnTo>
                    <a:lnTo>
                      <a:pt x="54" y="235"/>
                    </a:lnTo>
                    <a:lnTo>
                      <a:pt x="36" y="237"/>
                    </a:lnTo>
                    <a:lnTo>
                      <a:pt x="23" y="238"/>
                    </a:lnTo>
                    <a:lnTo>
                      <a:pt x="19" y="238"/>
                    </a:lnTo>
                    <a:lnTo>
                      <a:pt x="0" y="278"/>
                    </a:lnTo>
                    <a:lnTo>
                      <a:pt x="7" y="278"/>
                    </a:lnTo>
                    <a:lnTo>
                      <a:pt x="26" y="276"/>
                    </a:lnTo>
                    <a:lnTo>
                      <a:pt x="51" y="273"/>
                    </a:lnTo>
                    <a:lnTo>
                      <a:pt x="83" y="272"/>
                    </a:lnTo>
                    <a:lnTo>
                      <a:pt x="115" y="269"/>
                    </a:lnTo>
                    <a:lnTo>
                      <a:pt x="145" y="266"/>
                    </a:lnTo>
                    <a:lnTo>
                      <a:pt x="170" y="264"/>
                    </a:lnTo>
                    <a:lnTo>
                      <a:pt x="187" y="262"/>
                    </a:lnTo>
                    <a:lnTo>
                      <a:pt x="199" y="258"/>
                    </a:lnTo>
                    <a:lnTo>
                      <a:pt x="207" y="249"/>
                    </a:lnTo>
                    <a:lnTo>
                      <a:pt x="214" y="238"/>
                    </a:lnTo>
                    <a:lnTo>
                      <a:pt x="220" y="222"/>
                    </a:lnTo>
                    <a:lnTo>
                      <a:pt x="224" y="204"/>
                    </a:lnTo>
                    <a:lnTo>
                      <a:pt x="227" y="184"/>
                    </a:lnTo>
                    <a:lnTo>
                      <a:pt x="229" y="163"/>
                    </a:lnTo>
                    <a:lnTo>
                      <a:pt x="230" y="140"/>
                    </a:lnTo>
                    <a:lnTo>
                      <a:pt x="233" y="83"/>
                    </a:lnTo>
                    <a:lnTo>
                      <a:pt x="234" y="39"/>
                    </a:lnTo>
                    <a:lnTo>
                      <a:pt x="234" y="1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3" name="Freeform 137"/>
              <p:cNvSpPr>
                <a:spLocks/>
              </p:cNvSpPr>
              <p:nvPr userDrawn="1"/>
            </p:nvSpPr>
            <p:spPr bwMode="auto">
              <a:xfrm>
                <a:off x="-1950" y="1613"/>
                <a:ext cx="234" cy="326"/>
              </a:xfrm>
              <a:custGeom>
                <a:avLst/>
                <a:gdLst>
                  <a:gd name="T0" fmla="*/ 203 w 203"/>
                  <a:gd name="T1" fmla="*/ 0 h 247"/>
                  <a:gd name="T2" fmla="*/ 13 w 203"/>
                  <a:gd name="T3" fmla="*/ 4 h 247"/>
                  <a:gd name="T4" fmla="*/ 0 w 203"/>
                  <a:gd name="T5" fmla="*/ 247 h 247"/>
                  <a:gd name="T6" fmla="*/ 203 w 203"/>
                  <a:gd name="T7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3" h="247">
                    <a:moveTo>
                      <a:pt x="203" y="0"/>
                    </a:moveTo>
                    <a:lnTo>
                      <a:pt x="13" y="4"/>
                    </a:lnTo>
                    <a:lnTo>
                      <a:pt x="0" y="24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4" name="Freeform 138"/>
              <p:cNvSpPr>
                <a:spLocks/>
              </p:cNvSpPr>
              <p:nvPr userDrawn="1"/>
            </p:nvSpPr>
            <p:spPr bwMode="auto">
              <a:xfrm>
                <a:off x="-1842" y="1657"/>
                <a:ext cx="206" cy="248"/>
              </a:xfrm>
              <a:custGeom>
                <a:avLst/>
                <a:gdLst>
                  <a:gd name="T0" fmla="*/ 146 w 180"/>
                  <a:gd name="T1" fmla="*/ 0 h 187"/>
                  <a:gd name="T2" fmla="*/ 0 w 180"/>
                  <a:gd name="T3" fmla="*/ 187 h 187"/>
                  <a:gd name="T4" fmla="*/ 180 w 180"/>
                  <a:gd name="T5" fmla="*/ 4 h 187"/>
                  <a:gd name="T6" fmla="*/ 146 w 180"/>
                  <a:gd name="T7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0" h="187">
                    <a:moveTo>
                      <a:pt x="146" y="0"/>
                    </a:moveTo>
                    <a:lnTo>
                      <a:pt x="0" y="187"/>
                    </a:lnTo>
                    <a:lnTo>
                      <a:pt x="180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5" name="Freeform 139"/>
              <p:cNvSpPr>
                <a:spLocks/>
              </p:cNvSpPr>
              <p:nvPr userDrawn="1"/>
            </p:nvSpPr>
            <p:spPr bwMode="auto">
              <a:xfrm>
                <a:off x="-1959" y="550"/>
                <a:ext cx="126" cy="310"/>
              </a:xfrm>
              <a:custGeom>
                <a:avLst/>
                <a:gdLst>
                  <a:gd name="T0" fmla="*/ 110 w 110"/>
                  <a:gd name="T1" fmla="*/ 0 h 236"/>
                  <a:gd name="T2" fmla="*/ 0 w 110"/>
                  <a:gd name="T3" fmla="*/ 19 h 236"/>
                  <a:gd name="T4" fmla="*/ 7 w 110"/>
                  <a:gd name="T5" fmla="*/ 236 h 236"/>
                  <a:gd name="T6" fmla="*/ 110 w 11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236">
                    <a:moveTo>
                      <a:pt x="110" y="0"/>
                    </a:moveTo>
                    <a:lnTo>
                      <a:pt x="0" y="19"/>
                    </a:lnTo>
                    <a:lnTo>
                      <a:pt x="7" y="236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6" name="Freeform 140"/>
              <p:cNvSpPr>
                <a:spLocks/>
              </p:cNvSpPr>
              <p:nvPr userDrawn="1"/>
            </p:nvSpPr>
            <p:spPr bwMode="auto">
              <a:xfrm>
                <a:off x="-1874" y="624"/>
                <a:ext cx="151" cy="207"/>
              </a:xfrm>
              <a:custGeom>
                <a:avLst/>
                <a:gdLst>
                  <a:gd name="T0" fmla="*/ 109 w 132"/>
                  <a:gd name="T1" fmla="*/ 0 h 159"/>
                  <a:gd name="T2" fmla="*/ 0 w 132"/>
                  <a:gd name="T3" fmla="*/ 159 h 159"/>
                  <a:gd name="T4" fmla="*/ 132 w 132"/>
                  <a:gd name="T5" fmla="*/ 4 h 159"/>
                  <a:gd name="T6" fmla="*/ 109 w 132"/>
                  <a:gd name="T7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159">
                    <a:moveTo>
                      <a:pt x="109" y="0"/>
                    </a:moveTo>
                    <a:lnTo>
                      <a:pt x="0" y="159"/>
                    </a:lnTo>
                    <a:lnTo>
                      <a:pt x="132" y="4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7" name="Freeform 141"/>
              <p:cNvSpPr>
                <a:spLocks/>
              </p:cNvSpPr>
              <p:nvPr userDrawn="1"/>
            </p:nvSpPr>
            <p:spPr bwMode="auto">
              <a:xfrm>
                <a:off x="-2403" y="595"/>
                <a:ext cx="149" cy="305"/>
              </a:xfrm>
              <a:custGeom>
                <a:avLst/>
                <a:gdLst>
                  <a:gd name="T0" fmla="*/ 129 w 129"/>
                  <a:gd name="T1" fmla="*/ 0 h 232"/>
                  <a:gd name="T2" fmla="*/ 8 w 129"/>
                  <a:gd name="T3" fmla="*/ 27 h 232"/>
                  <a:gd name="T4" fmla="*/ 0 w 129"/>
                  <a:gd name="T5" fmla="*/ 232 h 232"/>
                  <a:gd name="T6" fmla="*/ 129 w 129"/>
                  <a:gd name="T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9" h="232">
                    <a:moveTo>
                      <a:pt x="129" y="0"/>
                    </a:moveTo>
                    <a:lnTo>
                      <a:pt x="8" y="27"/>
                    </a:lnTo>
                    <a:lnTo>
                      <a:pt x="0" y="23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8" name="Freeform 142"/>
              <p:cNvSpPr>
                <a:spLocks/>
              </p:cNvSpPr>
              <p:nvPr userDrawn="1"/>
            </p:nvSpPr>
            <p:spPr bwMode="auto">
              <a:xfrm>
                <a:off x="-2325" y="663"/>
                <a:ext cx="153" cy="205"/>
              </a:xfrm>
              <a:custGeom>
                <a:avLst/>
                <a:gdLst>
                  <a:gd name="T0" fmla="*/ 109 w 133"/>
                  <a:gd name="T1" fmla="*/ 0 h 158"/>
                  <a:gd name="T2" fmla="*/ 0 w 133"/>
                  <a:gd name="T3" fmla="*/ 158 h 158"/>
                  <a:gd name="T4" fmla="*/ 133 w 133"/>
                  <a:gd name="T5" fmla="*/ 5 h 158"/>
                  <a:gd name="T6" fmla="*/ 109 w 133"/>
                  <a:gd name="T7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158">
                    <a:moveTo>
                      <a:pt x="109" y="0"/>
                    </a:moveTo>
                    <a:lnTo>
                      <a:pt x="0" y="158"/>
                    </a:lnTo>
                    <a:lnTo>
                      <a:pt x="133" y="5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39" name="Freeform 143"/>
              <p:cNvSpPr>
                <a:spLocks/>
              </p:cNvSpPr>
              <p:nvPr userDrawn="1"/>
            </p:nvSpPr>
            <p:spPr bwMode="auto">
              <a:xfrm>
                <a:off x="-2410" y="1639"/>
                <a:ext cx="211" cy="263"/>
              </a:xfrm>
              <a:custGeom>
                <a:avLst/>
                <a:gdLst>
                  <a:gd name="T0" fmla="*/ 184 w 184"/>
                  <a:gd name="T1" fmla="*/ 0 h 198"/>
                  <a:gd name="T2" fmla="*/ 11 w 184"/>
                  <a:gd name="T3" fmla="*/ 2 h 198"/>
                  <a:gd name="T4" fmla="*/ 0 w 184"/>
                  <a:gd name="T5" fmla="*/ 198 h 198"/>
                  <a:gd name="T6" fmla="*/ 184 w 184"/>
                  <a:gd name="T7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4" h="198">
                    <a:moveTo>
                      <a:pt x="184" y="0"/>
                    </a:moveTo>
                    <a:lnTo>
                      <a:pt x="11" y="2"/>
                    </a:lnTo>
                    <a:lnTo>
                      <a:pt x="0" y="198"/>
                    </a:lnTo>
                    <a:lnTo>
                      <a:pt x="184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0" name="Freeform 144"/>
              <p:cNvSpPr>
                <a:spLocks/>
              </p:cNvSpPr>
              <p:nvPr userDrawn="1"/>
            </p:nvSpPr>
            <p:spPr bwMode="auto">
              <a:xfrm>
                <a:off x="-2314" y="1676"/>
                <a:ext cx="190" cy="197"/>
              </a:xfrm>
              <a:custGeom>
                <a:avLst/>
                <a:gdLst>
                  <a:gd name="T0" fmla="*/ 133 w 164"/>
                  <a:gd name="T1" fmla="*/ 0 h 150"/>
                  <a:gd name="T2" fmla="*/ 0 w 164"/>
                  <a:gd name="T3" fmla="*/ 150 h 150"/>
                  <a:gd name="T4" fmla="*/ 164 w 164"/>
                  <a:gd name="T5" fmla="*/ 2 h 150"/>
                  <a:gd name="T6" fmla="*/ 133 w 164"/>
                  <a:gd name="T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" h="150">
                    <a:moveTo>
                      <a:pt x="133" y="0"/>
                    </a:moveTo>
                    <a:lnTo>
                      <a:pt x="0" y="150"/>
                    </a:lnTo>
                    <a:lnTo>
                      <a:pt x="164" y="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1" name="Freeform 145"/>
              <p:cNvSpPr>
                <a:spLocks/>
              </p:cNvSpPr>
              <p:nvPr userDrawn="1"/>
            </p:nvSpPr>
            <p:spPr bwMode="auto">
              <a:xfrm>
                <a:off x="-1446" y="734"/>
                <a:ext cx="117" cy="289"/>
              </a:xfrm>
              <a:custGeom>
                <a:avLst/>
                <a:gdLst>
                  <a:gd name="T0" fmla="*/ 72 w 102"/>
                  <a:gd name="T1" fmla="*/ 0 h 222"/>
                  <a:gd name="T2" fmla="*/ 0 w 102"/>
                  <a:gd name="T3" fmla="*/ 217 h 222"/>
                  <a:gd name="T4" fmla="*/ 102 w 102"/>
                  <a:gd name="T5" fmla="*/ 222 h 222"/>
                  <a:gd name="T6" fmla="*/ 72 w 102"/>
                  <a:gd name="T7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2" h="222">
                    <a:moveTo>
                      <a:pt x="72" y="0"/>
                    </a:moveTo>
                    <a:lnTo>
                      <a:pt x="0" y="217"/>
                    </a:lnTo>
                    <a:lnTo>
                      <a:pt x="102" y="222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2" name="Freeform 146"/>
              <p:cNvSpPr>
                <a:spLocks/>
              </p:cNvSpPr>
              <p:nvPr userDrawn="1"/>
            </p:nvSpPr>
            <p:spPr bwMode="auto">
              <a:xfrm>
                <a:off x="-1216" y="844"/>
                <a:ext cx="114" cy="274"/>
              </a:xfrm>
              <a:custGeom>
                <a:avLst/>
                <a:gdLst>
                  <a:gd name="T0" fmla="*/ 81 w 101"/>
                  <a:gd name="T1" fmla="*/ 0 h 209"/>
                  <a:gd name="T2" fmla="*/ 0 w 101"/>
                  <a:gd name="T3" fmla="*/ 179 h 209"/>
                  <a:gd name="T4" fmla="*/ 101 w 101"/>
                  <a:gd name="T5" fmla="*/ 209 h 209"/>
                  <a:gd name="T6" fmla="*/ 81 w 101"/>
                  <a:gd name="T7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209">
                    <a:moveTo>
                      <a:pt x="81" y="0"/>
                    </a:moveTo>
                    <a:lnTo>
                      <a:pt x="0" y="179"/>
                    </a:lnTo>
                    <a:lnTo>
                      <a:pt x="101" y="209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3" name="Freeform 147"/>
              <p:cNvSpPr>
                <a:spLocks/>
              </p:cNvSpPr>
              <p:nvPr userDrawn="1"/>
            </p:nvSpPr>
            <p:spPr bwMode="auto">
              <a:xfrm>
                <a:off x="-985" y="947"/>
                <a:ext cx="112" cy="245"/>
              </a:xfrm>
              <a:custGeom>
                <a:avLst/>
                <a:gdLst>
                  <a:gd name="T0" fmla="*/ 76 w 98"/>
                  <a:gd name="T1" fmla="*/ 0 h 187"/>
                  <a:gd name="T2" fmla="*/ 0 w 98"/>
                  <a:gd name="T3" fmla="*/ 174 h 187"/>
                  <a:gd name="T4" fmla="*/ 98 w 98"/>
                  <a:gd name="T5" fmla="*/ 187 h 187"/>
                  <a:gd name="T6" fmla="*/ 76 w 98"/>
                  <a:gd name="T7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8" h="187">
                    <a:moveTo>
                      <a:pt x="76" y="0"/>
                    </a:moveTo>
                    <a:lnTo>
                      <a:pt x="0" y="174"/>
                    </a:lnTo>
                    <a:lnTo>
                      <a:pt x="98" y="18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4" name="Freeform 148"/>
              <p:cNvSpPr>
                <a:spLocks/>
              </p:cNvSpPr>
              <p:nvPr userDrawn="1"/>
            </p:nvSpPr>
            <p:spPr bwMode="auto">
              <a:xfrm>
                <a:off x="-756" y="1042"/>
                <a:ext cx="78" cy="234"/>
              </a:xfrm>
              <a:custGeom>
                <a:avLst/>
                <a:gdLst>
                  <a:gd name="T0" fmla="*/ 51 w 68"/>
                  <a:gd name="T1" fmla="*/ 0 h 179"/>
                  <a:gd name="T2" fmla="*/ 68 w 68"/>
                  <a:gd name="T3" fmla="*/ 179 h 179"/>
                  <a:gd name="T4" fmla="*/ 0 w 68"/>
                  <a:gd name="T5" fmla="*/ 158 h 179"/>
                  <a:gd name="T6" fmla="*/ 51 w 68"/>
                  <a:gd name="T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179">
                    <a:moveTo>
                      <a:pt x="51" y="0"/>
                    </a:moveTo>
                    <a:lnTo>
                      <a:pt x="68" y="179"/>
                    </a:lnTo>
                    <a:lnTo>
                      <a:pt x="0" y="15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5" name="Freeform 149"/>
              <p:cNvSpPr>
                <a:spLocks/>
              </p:cNvSpPr>
              <p:nvPr userDrawn="1"/>
            </p:nvSpPr>
            <p:spPr bwMode="auto">
              <a:xfrm>
                <a:off x="-566" y="1131"/>
                <a:ext cx="53" cy="208"/>
              </a:xfrm>
              <a:custGeom>
                <a:avLst/>
                <a:gdLst>
                  <a:gd name="T0" fmla="*/ 36 w 45"/>
                  <a:gd name="T1" fmla="*/ 0 h 159"/>
                  <a:gd name="T2" fmla="*/ 45 w 45"/>
                  <a:gd name="T3" fmla="*/ 159 h 159"/>
                  <a:gd name="T4" fmla="*/ 0 w 45"/>
                  <a:gd name="T5" fmla="*/ 142 h 159"/>
                  <a:gd name="T6" fmla="*/ 36 w 45"/>
                  <a:gd name="T7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159">
                    <a:moveTo>
                      <a:pt x="36" y="0"/>
                    </a:moveTo>
                    <a:lnTo>
                      <a:pt x="45" y="159"/>
                    </a:lnTo>
                    <a:lnTo>
                      <a:pt x="0" y="14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6" name="Freeform 150"/>
              <p:cNvSpPr>
                <a:spLocks/>
              </p:cNvSpPr>
              <p:nvPr userDrawn="1"/>
            </p:nvSpPr>
            <p:spPr bwMode="auto">
              <a:xfrm>
                <a:off x="-422" y="1192"/>
                <a:ext cx="60" cy="181"/>
              </a:xfrm>
              <a:custGeom>
                <a:avLst/>
                <a:gdLst>
                  <a:gd name="T0" fmla="*/ 38 w 51"/>
                  <a:gd name="T1" fmla="*/ 0 h 138"/>
                  <a:gd name="T2" fmla="*/ 51 w 51"/>
                  <a:gd name="T3" fmla="*/ 138 h 138"/>
                  <a:gd name="T4" fmla="*/ 0 w 51"/>
                  <a:gd name="T5" fmla="*/ 134 h 138"/>
                  <a:gd name="T6" fmla="*/ 38 w 51"/>
                  <a:gd name="T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38">
                    <a:moveTo>
                      <a:pt x="38" y="0"/>
                    </a:moveTo>
                    <a:lnTo>
                      <a:pt x="51" y="138"/>
                    </a:lnTo>
                    <a:lnTo>
                      <a:pt x="0" y="134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7" name="Freeform 151"/>
              <p:cNvSpPr>
                <a:spLocks/>
              </p:cNvSpPr>
              <p:nvPr userDrawn="1"/>
            </p:nvSpPr>
            <p:spPr bwMode="auto">
              <a:xfrm>
                <a:off x="-266" y="1247"/>
                <a:ext cx="46" cy="187"/>
              </a:xfrm>
              <a:custGeom>
                <a:avLst/>
                <a:gdLst>
                  <a:gd name="T0" fmla="*/ 25 w 38"/>
                  <a:gd name="T1" fmla="*/ 0 h 142"/>
                  <a:gd name="T2" fmla="*/ 38 w 38"/>
                  <a:gd name="T3" fmla="*/ 142 h 142"/>
                  <a:gd name="T4" fmla="*/ 0 w 38"/>
                  <a:gd name="T5" fmla="*/ 129 h 142"/>
                  <a:gd name="T6" fmla="*/ 25 w 38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142">
                    <a:moveTo>
                      <a:pt x="25" y="0"/>
                    </a:moveTo>
                    <a:lnTo>
                      <a:pt x="38" y="142"/>
                    </a:lnTo>
                    <a:lnTo>
                      <a:pt x="0" y="129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8" name="Freeform 152"/>
              <p:cNvSpPr>
                <a:spLocks/>
              </p:cNvSpPr>
              <p:nvPr userDrawn="1"/>
            </p:nvSpPr>
            <p:spPr bwMode="auto">
              <a:xfrm>
                <a:off x="-1182" y="1715"/>
                <a:ext cx="124" cy="311"/>
              </a:xfrm>
              <a:custGeom>
                <a:avLst/>
                <a:gdLst>
                  <a:gd name="T0" fmla="*/ 109 w 109"/>
                  <a:gd name="T1" fmla="*/ 0 h 237"/>
                  <a:gd name="T2" fmla="*/ 105 w 109"/>
                  <a:gd name="T3" fmla="*/ 237 h 237"/>
                  <a:gd name="T4" fmla="*/ 0 w 109"/>
                  <a:gd name="T5" fmla="*/ 237 h 237"/>
                  <a:gd name="T6" fmla="*/ 109 w 109"/>
                  <a:gd name="T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9" h="237">
                    <a:moveTo>
                      <a:pt x="109" y="0"/>
                    </a:moveTo>
                    <a:lnTo>
                      <a:pt x="105" y="237"/>
                    </a:lnTo>
                    <a:lnTo>
                      <a:pt x="0" y="237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49" name="Freeform 153"/>
              <p:cNvSpPr>
                <a:spLocks/>
              </p:cNvSpPr>
              <p:nvPr userDrawn="1"/>
            </p:nvSpPr>
            <p:spPr bwMode="auto">
              <a:xfrm>
                <a:off x="-951" y="1765"/>
                <a:ext cx="108" cy="266"/>
              </a:xfrm>
              <a:custGeom>
                <a:avLst/>
                <a:gdLst>
                  <a:gd name="T0" fmla="*/ 94 w 94"/>
                  <a:gd name="T1" fmla="*/ 0 h 202"/>
                  <a:gd name="T2" fmla="*/ 94 w 94"/>
                  <a:gd name="T3" fmla="*/ 194 h 202"/>
                  <a:gd name="T4" fmla="*/ 0 w 94"/>
                  <a:gd name="T5" fmla="*/ 202 h 202"/>
                  <a:gd name="T6" fmla="*/ 94 w 94"/>
                  <a:gd name="T7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202">
                    <a:moveTo>
                      <a:pt x="94" y="0"/>
                    </a:moveTo>
                    <a:lnTo>
                      <a:pt x="94" y="194"/>
                    </a:lnTo>
                    <a:lnTo>
                      <a:pt x="0" y="202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50" name="Freeform 154"/>
              <p:cNvSpPr>
                <a:spLocks/>
              </p:cNvSpPr>
              <p:nvPr userDrawn="1"/>
            </p:nvSpPr>
            <p:spPr bwMode="auto">
              <a:xfrm>
                <a:off x="-589" y="1826"/>
                <a:ext cx="46" cy="234"/>
              </a:xfrm>
              <a:custGeom>
                <a:avLst/>
                <a:gdLst>
                  <a:gd name="T0" fmla="*/ 41 w 41"/>
                  <a:gd name="T1" fmla="*/ 0 h 178"/>
                  <a:gd name="T2" fmla="*/ 41 w 41"/>
                  <a:gd name="T3" fmla="*/ 178 h 178"/>
                  <a:gd name="T4" fmla="*/ 0 w 41"/>
                  <a:gd name="T5" fmla="*/ 178 h 178"/>
                  <a:gd name="T6" fmla="*/ 41 w 41"/>
                  <a:gd name="T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78">
                    <a:moveTo>
                      <a:pt x="41" y="0"/>
                    </a:moveTo>
                    <a:lnTo>
                      <a:pt x="41" y="178"/>
                    </a:lnTo>
                    <a:lnTo>
                      <a:pt x="0" y="178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51" name="Freeform 155"/>
              <p:cNvSpPr>
                <a:spLocks/>
              </p:cNvSpPr>
              <p:nvPr userDrawn="1"/>
            </p:nvSpPr>
            <p:spPr bwMode="auto">
              <a:xfrm>
                <a:off x="-426" y="1855"/>
                <a:ext cx="43" cy="221"/>
              </a:xfrm>
              <a:custGeom>
                <a:avLst/>
                <a:gdLst>
                  <a:gd name="T0" fmla="*/ 39 w 39"/>
                  <a:gd name="T1" fmla="*/ 0 h 168"/>
                  <a:gd name="T2" fmla="*/ 39 w 39"/>
                  <a:gd name="T3" fmla="*/ 168 h 168"/>
                  <a:gd name="T4" fmla="*/ 0 w 39"/>
                  <a:gd name="T5" fmla="*/ 164 h 168"/>
                  <a:gd name="T6" fmla="*/ 39 w 39"/>
                  <a:gd name="T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168">
                    <a:moveTo>
                      <a:pt x="39" y="0"/>
                    </a:moveTo>
                    <a:lnTo>
                      <a:pt x="39" y="168"/>
                    </a:lnTo>
                    <a:lnTo>
                      <a:pt x="0" y="164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52" name="Freeform 156"/>
              <p:cNvSpPr>
                <a:spLocks/>
              </p:cNvSpPr>
              <p:nvPr userDrawn="1"/>
            </p:nvSpPr>
            <p:spPr bwMode="auto">
              <a:xfrm>
                <a:off x="-279" y="1881"/>
                <a:ext cx="34" cy="184"/>
              </a:xfrm>
              <a:custGeom>
                <a:avLst/>
                <a:gdLst>
                  <a:gd name="T0" fmla="*/ 26 w 30"/>
                  <a:gd name="T1" fmla="*/ 0 h 139"/>
                  <a:gd name="T2" fmla="*/ 30 w 30"/>
                  <a:gd name="T3" fmla="*/ 139 h 139"/>
                  <a:gd name="T4" fmla="*/ 0 w 30"/>
                  <a:gd name="T5" fmla="*/ 130 h 139"/>
                  <a:gd name="T6" fmla="*/ 26 w 30"/>
                  <a:gd name="T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39">
                    <a:moveTo>
                      <a:pt x="26" y="0"/>
                    </a:moveTo>
                    <a:lnTo>
                      <a:pt x="30" y="139"/>
                    </a:lnTo>
                    <a:lnTo>
                      <a:pt x="0" y="13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</p:grpSp>
        <p:grpSp>
          <p:nvGrpSpPr>
            <p:cNvPr id="183453" name="Group 157"/>
            <p:cNvGrpSpPr>
              <a:grpSpLocks/>
            </p:cNvGrpSpPr>
            <p:nvPr userDrawn="1"/>
          </p:nvGrpSpPr>
          <p:grpSpPr bwMode="auto">
            <a:xfrm>
              <a:off x="-2631" y="3770"/>
              <a:ext cx="930" cy="405"/>
              <a:chOff x="-2573" y="389"/>
              <a:chExt cx="2456" cy="2497"/>
            </a:xfrm>
          </p:grpSpPr>
          <p:sp>
            <p:nvSpPr>
              <p:cNvPr id="183454" name="Freeform 158"/>
              <p:cNvSpPr>
                <a:spLocks/>
              </p:cNvSpPr>
              <p:nvPr userDrawn="1"/>
            </p:nvSpPr>
            <p:spPr bwMode="auto">
              <a:xfrm>
                <a:off x="-538" y="2291"/>
                <a:ext cx="208" cy="432"/>
              </a:xfrm>
              <a:custGeom>
                <a:avLst/>
                <a:gdLst>
                  <a:gd name="T0" fmla="*/ 0 w 181"/>
                  <a:gd name="T1" fmla="*/ 265 h 329"/>
                  <a:gd name="T2" fmla="*/ 21 w 181"/>
                  <a:gd name="T3" fmla="*/ 324 h 329"/>
                  <a:gd name="T4" fmla="*/ 119 w 181"/>
                  <a:gd name="T5" fmla="*/ 329 h 329"/>
                  <a:gd name="T6" fmla="*/ 120 w 181"/>
                  <a:gd name="T7" fmla="*/ 327 h 329"/>
                  <a:gd name="T8" fmla="*/ 126 w 181"/>
                  <a:gd name="T9" fmla="*/ 324 h 329"/>
                  <a:gd name="T10" fmla="*/ 134 w 181"/>
                  <a:gd name="T11" fmla="*/ 317 h 329"/>
                  <a:gd name="T12" fmla="*/ 144 w 181"/>
                  <a:gd name="T13" fmla="*/ 306 h 329"/>
                  <a:gd name="T14" fmla="*/ 154 w 181"/>
                  <a:gd name="T15" fmla="*/ 290 h 329"/>
                  <a:gd name="T16" fmla="*/ 164 w 181"/>
                  <a:gd name="T17" fmla="*/ 270 h 329"/>
                  <a:gd name="T18" fmla="*/ 173 w 181"/>
                  <a:gd name="T19" fmla="*/ 244 h 329"/>
                  <a:gd name="T20" fmla="*/ 178 w 181"/>
                  <a:gd name="T21" fmla="*/ 211 h 329"/>
                  <a:gd name="T22" fmla="*/ 181 w 181"/>
                  <a:gd name="T23" fmla="*/ 173 h 329"/>
                  <a:gd name="T24" fmla="*/ 180 w 181"/>
                  <a:gd name="T25" fmla="*/ 136 h 329"/>
                  <a:gd name="T26" fmla="*/ 174 w 181"/>
                  <a:gd name="T27" fmla="*/ 99 h 329"/>
                  <a:gd name="T28" fmla="*/ 166 w 181"/>
                  <a:gd name="T29" fmla="*/ 65 h 329"/>
                  <a:gd name="T30" fmla="*/ 154 w 181"/>
                  <a:gd name="T31" fmla="*/ 36 h 329"/>
                  <a:gd name="T32" fmla="*/ 141 w 181"/>
                  <a:gd name="T33" fmla="*/ 15 h 329"/>
                  <a:gd name="T34" fmla="*/ 126 w 181"/>
                  <a:gd name="T35" fmla="*/ 2 h 329"/>
                  <a:gd name="T36" fmla="*/ 109 w 181"/>
                  <a:gd name="T37" fmla="*/ 0 h 329"/>
                  <a:gd name="T38" fmla="*/ 92 w 181"/>
                  <a:gd name="T39" fmla="*/ 14 h 329"/>
                  <a:gd name="T40" fmla="*/ 72 w 181"/>
                  <a:gd name="T41" fmla="*/ 46 h 329"/>
                  <a:gd name="T42" fmla="*/ 55 w 181"/>
                  <a:gd name="T43" fmla="*/ 89 h 329"/>
                  <a:gd name="T44" fmla="*/ 38 w 181"/>
                  <a:gd name="T45" fmla="*/ 136 h 329"/>
                  <a:gd name="T46" fmla="*/ 22 w 181"/>
                  <a:gd name="T47" fmla="*/ 184 h 329"/>
                  <a:gd name="T48" fmla="*/ 11 w 181"/>
                  <a:gd name="T49" fmla="*/ 225 h 329"/>
                  <a:gd name="T50" fmla="*/ 2 w 181"/>
                  <a:gd name="T51" fmla="*/ 253 h 329"/>
                  <a:gd name="T52" fmla="*/ 0 w 181"/>
                  <a:gd name="T53" fmla="*/ 265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1" h="329">
                    <a:moveTo>
                      <a:pt x="0" y="265"/>
                    </a:moveTo>
                    <a:lnTo>
                      <a:pt x="21" y="324"/>
                    </a:lnTo>
                    <a:lnTo>
                      <a:pt x="119" y="329"/>
                    </a:lnTo>
                    <a:lnTo>
                      <a:pt x="120" y="327"/>
                    </a:lnTo>
                    <a:lnTo>
                      <a:pt x="126" y="324"/>
                    </a:lnTo>
                    <a:lnTo>
                      <a:pt x="134" y="317"/>
                    </a:lnTo>
                    <a:lnTo>
                      <a:pt x="144" y="306"/>
                    </a:lnTo>
                    <a:lnTo>
                      <a:pt x="154" y="290"/>
                    </a:lnTo>
                    <a:lnTo>
                      <a:pt x="164" y="270"/>
                    </a:lnTo>
                    <a:lnTo>
                      <a:pt x="173" y="244"/>
                    </a:lnTo>
                    <a:lnTo>
                      <a:pt x="178" y="211"/>
                    </a:lnTo>
                    <a:lnTo>
                      <a:pt x="181" y="173"/>
                    </a:lnTo>
                    <a:lnTo>
                      <a:pt x="180" y="136"/>
                    </a:lnTo>
                    <a:lnTo>
                      <a:pt x="174" y="99"/>
                    </a:lnTo>
                    <a:lnTo>
                      <a:pt x="166" y="65"/>
                    </a:lnTo>
                    <a:lnTo>
                      <a:pt x="154" y="36"/>
                    </a:lnTo>
                    <a:lnTo>
                      <a:pt x="141" y="15"/>
                    </a:lnTo>
                    <a:lnTo>
                      <a:pt x="126" y="2"/>
                    </a:lnTo>
                    <a:lnTo>
                      <a:pt x="109" y="0"/>
                    </a:lnTo>
                    <a:lnTo>
                      <a:pt x="92" y="14"/>
                    </a:lnTo>
                    <a:lnTo>
                      <a:pt x="72" y="46"/>
                    </a:lnTo>
                    <a:lnTo>
                      <a:pt x="55" y="89"/>
                    </a:lnTo>
                    <a:lnTo>
                      <a:pt x="38" y="136"/>
                    </a:lnTo>
                    <a:lnTo>
                      <a:pt x="22" y="184"/>
                    </a:lnTo>
                    <a:lnTo>
                      <a:pt x="11" y="225"/>
                    </a:lnTo>
                    <a:lnTo>
                      <a:pt x="2" y="253"/>
                    </a:lnTo>
                    <a:lnTo>
                      <a:pt x="0" y="265"/>
                    </a:lnTo>
                    <a:close/>
                  </a:path>
                </a:pathLst>
              </a:custGeom>
              <a:solidFill>
                <a:srgbClr val="000F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55" name="Freeform 159"/>
              <p:cNvSpPr>
                <a:spLocks/>
              </p:cNvSpPr>
              <p:nvPr userDrawn="1"/>
            </p:nvSpPr>
            <p:spPr bwMode="auto">
              <a:xfrm>
                <a:off x="-1290" y="2278"/>
                <a:ext cx="298" cy="592"/>
              </a:xfrm>
              <a:custGeom>
                <a:avLst/>
                <a:gdLst>
                  <a:gd name="T0" fmla="*/ 0 w 261"/>
                  <a:gd name="T1" fmla="*/ 347 h 449"/>
                  <a:gd name="T2" fmla="*/ 1 w 261"/>
                  <a:gd name="T3" fmla="*/ 354 h 449"/>
                  <a:gd name="T4" fmla="*/ 4 w 261"/>
                  <a:gd name="T5" fmla="*/ 374 h 449"/>
                  <a:gd name="T6" fmla="*/ 14 w 261"/>
                  <a:gd name="T7" fmla="*/ 401 h 449"/>
                  <a:gd name="T8" fmla="*/ 33 w 261"/>
                  <a:gd name="T9" fmla="*/ 432 h 449"/>
                  <a:gd name="T10" fmla="*/ 148 w 261"/>
                  <a:gd name="T11" fmla="*/ 449 h 449"/>
                  <a:gd name="T12" fmla="*/ 152 w 261"/>
                  <a:gd name="T13" fmla="*/ 446 h 449"/>
                  <a:gd name="T14" fmla="*/ 162 w 261"/>
                  <a:gd name="T15" fmla="*/ 438 h 449"/>
                  <a:gd name="T16" fmla="*/ 177 w 261"/>
                  <a:gd name="T17" fmla="*/ 424 h 449"/>
                  <a:gd name="T18" fmla="*/ 194 w 261"/>
                  <a:gd name="T19" fmla="*/ 407 h 449"/>
                  <a:gd name="T20" fmla="*/ 213 w 261"/>
                  <a:gd name="T21" fmla="*/ 385 h 449"/>
                  <a:gd name="T22" fmla="*/ 230 w 261"/>
                  <a:gd name="T23" fmla="*/ 363 h 449"/>
                  <a:gd name="T24" fmla="*/ 244 w 261"/>
                  <a:gd name="T25" fmla="*/ 339 h 449"/>
                  <a:gd name="T26" fmla="*/ 254 w 261"/>
                  <a:gd name="T27" fmla="*/ 313 h 449"/>
                  <a:gd name="T28" fmla="*/ 260 w 261"/>
                  <a:gd name="T29" fmla="*/ 279 h 449"/>
                  <a:gd name="T30" fmla="*/ 261 w 261"/>
                  <a:gd name="T31" fmla="*/ 234 h 449"/>
                  <a:gd name="T32" fmla="*/ 260 w 261"/>
                  <a:gd name="T33" fmla="*/ 180 h 449"/>
                  <a:gd name="T34" fmla="*/ 252 w 261"/>
                  <a:gd name="T35" fmla="*/ 124 h 449"/>
                  <a:gd name="T36" fmla="*/ 240 w 261"/>
                  <a:gd name="T37" fmla="*/ 73 h 449"/>
                  <a:gd name="T38" fmla="*/ 220 w 261"/>
                  <a:gd name="T39" fmla="*/ 32 h 449"/>
                  <a:gd name="T40" fmla="*/ 193 w 261"/>
                  <a:gd name="T41" fmla="*/ 5 h 449"/>
                  <a:gd name="T42" fmla="*/ 156 w 261"/>
                  <a:gd name="T43" fmla="*/ 0 h 449"/>
                  <a:gd name="T44" fmla="*/ 118 w 261"/>
                  <a:gd name="T45" fmla="*/ 20 h 449"/>
                  <a:gd name="T46" fmla="*/ 85 w 261"/>
                  <a:gd name="T47" fmla="*/ 61 h 449"/>
                  <a:gd name="T48" fmla="*/ 58 w 261"/>
                  <a:gd name="T49" fmla="*/ 117 h 449"/>
                  <a:gd name="T50" fmla="*/ 37 w 261"/>
                  <a:gd name="T51" fmla="*/ 180 h 449"/>
                  <a:gd name="T52" fmla="*/ 21 w 261"/>
                  <a:gd name="T53" fmla="*/ 242 h 449"/>
                  <a:gd name="T54" fmla="*/ 9 w 261"/>
                  <a:gd name="T55" fmla="*/ 295 h 449"/>
                  <a:gd name="T56" fmla="*/ 3 w 261"/>
                  <a:gd name="T57" fmla="*/ 333 h 449"/>
                  <a:gd name="T58" fmla="*/ 0 w 261"/>
                  <a:gd name="T59" fmla="*/ 347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1" h="449">
                    <a:moveTo>
                      <a:pt x="0" y="347"/>
                    </a:moveTo>
                    <a:lnTo>
                      <a:pt x="1" y="354"/>
                    </a:lnTo>
                    <a:lnTo>
                      <a:pt x="4" y="374"/>
                    </a:lnTo>
                    <a:lnTo>
                      <a:pt x="14" y="401"/>
                    </a:lnTo>
                    <a:lnTo>
                      <a:pt x="33" y="432"/>
                    </a:lnTo>
                    <a:lnTo>
                      <a:pt x="148" y="449"/>
                    </a:lnTo>
                    <a:lnTo>
                      <a:pt x="152" y="446"/>
                    </a:lnTo>
                    <a:lnTo>
                      <a:pt x="162" y="438"/>
                    </a:lnTo>
                    <a:lnTo>
                      <a:pt x="177" y="424"/>
                    </a:lnTo>
                    <a:lnTo>
                      <a:pt x="194" y="407"/>
                    </a:lnTo>
                    <a:lnTo>
                      <a:pt x="213" y="385"/>
                    </a:lnTo>
                    <a:lnTo>
                      <a:pt x="230" y="363"/>
                    </a:lnTo>
                    <a:lnTo>
                      <a:pt x="244" y="339"/>
                    </a:lnTo>
                    <a:lnTo>
                      <a:pt x="254" y="313"/>
                    </a:lnTo>
                    <a:lnTo>
                      <a:pt x="260" y="279"/>
                    </a:lnTo>
                    <a:lnTo>
                      <a:pt x="261" y="234"/>
                    </a:lnTo>
                    <a:lnTo>
                      <a:pt x="260" y="180"/>
                    </a:lnTo>
                    <a:lnTo>
                      <a:pt x="252" y="124"/>
                    </a:lnTo>
                    <a:lnTo>
                      <a:pt x="240" y="73"/>
                    </a:lnTo>
                    <a:lnTo>
                      <a:pt x="220" y="32"/>
                    </a:lnTo>
                    <a:lnTo>
                      <a:pt x="193" y="5"/>
                    </a:lnTo>
                    <a:lnTo>
                      <a:pt x="156" y="0"/>
                    </a:lnTo>
                    <a:lnTo>
                      <a:pt x="118" y="20"/>
                    </a:lnTo>
                    <a:lnTo>
                      <a:pt x="85" y="61"/>
                    </a:lnTo>
                    <a:lnTo>
                      <a:pt x="58" y="117"/>
                    </a:lnTo>
                    <a:lnTo>
                      <a:pt x="37" y="180"/>
                    </a:lnTo>
                    <a:lnTo>
                      <a:pt x="21" y="242"/>
                    </a:lnTo>
                    <a:lnTo>
                      <a:pt x="9" y="295"/>
                    </a:lnTo>
                    <a:lnTo>
                      <a:pt x="3" y="333"/>
                    </a:lnTo>
                    <a:lnTo>
                      <a:pt x="0" y="347"/>
                    </a:lnTo>
                    <a:close/>
                  </a:path>
                </a:pathLst>
              </a:custGeom>
              <a:solidFill>
                <a:srgbClr val="000F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56" name="Freeform 160"/>
              <p:cNvSpPr>
                <a:spLocks/>
              </p:cNvSpPr>
              <p:nvPr userDrawn="1"/>
            </p:nvSpPr>
            <p:spPr bwMode="auto">
              <a:xfrm>
                <a:off x="-2449" y="2707"/>
                <a:ext cx="344" cy="132"/>
              </a:xfrm>
              <a:custGeom>
                <a:avLst/>
                <a:gdLst>
                  <a:gd name="T0" fmla="*/ 0 w 300"/>
                  <a:gd name="T1" fmla="*/ 0 h 101"/>
                  <a:gd name="T2" fmla="*/ 1 w 300"/>
                  <a:gd name="T3" fmla="*/ 3 h 101"/>
                  <a:gd name="T4" fmla="*/ 4 w 300"/>
                  <a:gd name="T5" fmla="*/ 11 h 101"/>
                  <a:gd name="T6" fmla="*/ 10 w 300"/>
                  <a:gd name="T7" fmla="*/ 24 h 101"/>
                  <a:gd name="T8" fmla="*/ 18 w 300"/>
                  <a:gd name="T9" fmla="*/ 40 h 101"/>
                  <a:gd name="T10" fmla="*/ 29 w 300"/>
                  <a:gd name="T11" fmla="*/ 55 h 101"/>
                  <a:gd name="T12" fmla="*/ 45 w 300"/>
                  <a:gd name="T13" fmla="*/ 71 h 101"/>
                  <a:gd name="T14" fmla="*/ 65 w 300"/>
                  <a:gd name="T15" fmla="*/ 84 h 101"/>
                  <a:gd name="T16" fmla="*/ 89 w 300"/>
                  <a:gd name="T17" fmla="*/ 93 h 101"/>
                  <a:gd name="T18" fmla="*/ 116 w 300"/>
                  <a:gd name="T19" fmla="*/ 99 h 101"/>
                  <a:gd name="T20" fmla="*/ 144 w 300"/>
                  <a:gd name="T21" fmla="*/ 101 h 101"/>
                  <a:gd name="T22" fmla="*/ 173 w 300"/>
                  <a:gd name="T23" fmla="*/ 99 h 101"/>
                  <a:gd name="T24" fmla="*/ 201 w 300"/>
                  <a:gd name="T25" fmla="*/ 93 h 101"/>
                  <a:gd name="T26" fmla="*/ 229 w 300"/>
                  <a:gd name="T27" fmla="*/ 82 h 101"/>
                  <a:gd name="T28" fmla="*/ 255 w 300"/>
                  <a:gd name="T29" fmla="*/ 65 h 101"/>
                  <a:gd name="T30" fmla="*/ 279 w 300"/>
                  <a:gd name="T31" fmla="*/ 42 h 101"/>
                  <a:gd name="T32" fmla="*/ 300 w 300"/>
                  <a:gd name="T33" fmla="*/ 13 h 101"/>
                  <a:gd name="T34" fmla="*/ 0 w 300"/>
                  <a:gd name="T3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0" h="101">
                    <a:moveTo>
                      <a:pt x="0" y="0"/>
                    </a:moveTo>
                    <a:lnTo>
                      <a:pt x="1" y="3"/>
                    </a:lnTo>
                    <a:lnTo>
                      <a:pt x="4" y="11"/>
                    </a:lnTo>
                    <a:lnTo>
                      <a:pt x="10" y="24"/>
                    </a:lnTo>
                    <a:lnTo>
                      <a:pt x="18" y="40"/>
                    </a:lnTo>
                    <a:lnTo>
                      <a:pt x="29" y="55"/>
                    </a:lnTo>
                    <a:lnTo>
                      <a:pt x="45" y="71"/>
                    </a:lnTo>
                    <a:lnTo>
                      <a:pt x="65" y="84"/>
                    </a:lnTo>
                    <a:lnTo>
                      <a:pt x="89" y="93"/>
                    </a:lnTo>
                    <a:lnTo>
                      <a:pt x="116" y="99"/>
                    </a:lnTo>
                    <a:lnTo>
                      <a:pt x="144" y="101"/>
                    </a:lnTo>
                    <a:lnTo>
                      <a:pt x="173" y="99"/>
                    </a:lnTo>
                    <a:lnTo>
                      <a:pt x="201" y="93"/>
                    </a:lnTo>
                    <a:lnTo>
                      <a:pt x="229" y="82"/>
                    </a:lnTo>
                    <a:lnTo>
                      <a:pt x="255" y="65"/>
                    </a:lnTo>
                    <a:lnTo>
                      <a:pt x="279" y="42"/>
                    </a:lnTo>
                    <a:lnTo>
                      <a:pt x="300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F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57" name="Freeform 161"/>
              <p:cNvSpPr>
                <a:spLocks/>
              </p:cNvSpPr>
              <p:nvPr userDrawn="1"/>
            </p:nvSpPr>
            <p:spPr bwMode="auto">
              <a:xfrm>
                <a:off x="-2557" y="410"/>
                <a:ext cx="2429" cy="2387"/>
              </a:xfrm>
              <a:custGeom>
                <a:avLst/>
                <a:gdLst>
                  <a:gd name="T0" fmla="*/ 125 w 2120"/>
                  <a:gd name="T1" fmla="*/ 71 h 1814"/>
                  <a:gd name="T2" fmla="*/ 85 w 2120"/>
                  <a:gd name="T3" fmla="*/ 92 h 1814"/>
                  <a:gd name="T4" fmla="*/ 55 w 2120"/>
                  <a:gd name="T5" fmla="*/ 136 h 1814"/>
                  <a:gd name="T6" fmla="*/ 37 w 2120"/>
                  <a:gd name="T7" fmla="*/ 267 h 1814"/>
                  <a:gd name="T8" fmla="*/ 17 w 2120"/>
                  <a:gd name="T9" fmla="*/ 562 h 1814"/>
                  <a:gd name="T10" fmla="*/ 4 w 2120"/>
                  <a:gd name="T11" fmla="*/ 1308 h 1814"/>
                  <a:gd name="T12" fmla="*/ 1183 w 2120"/>
                  <a:gd name="T13" fmla="*/ 1784 h 1814"/>
                  <a:gd name="T14" fmla="*/ 1187 w 2120"/>
                  <a:gd name="T15" fmla="*/ 1699 h 1814"/>
                  <a:gd name="T16" fmla="*/ 1205 w 2120"/>
                  <a:gd name="T17" fmla="*/ 1544 h 1814"/>
                  <a:gd name="T18" fmla="*/ 1245 w 2120"/>
                  <a:gd name="T19" fmla="*/ 1466 h 1814"/>
                  <a:gd name="T20" fmla="*/ 1293 w 2120"/>
                  <a:gd name="T21" fmla="*/ 1455 h 1814"/>
                  <a:gd name="T22" fmla="*/ 1326 w 2120"/>
                  <a:gd name="T23" fmla="*/ 1489 h 1814"/>
                  <a:gd name="T24" fmla="*/ 1344 w 2120"/>
                  <a:gd name="T25" fmla="*/ 1642 h 1814"/>
                  <a:gd name="T26" fmla="*/ 1809 w 2120"/>
                  <a:gd name="T27" fmla="*/ 1712 h 1814"/>
                  <a:gd name="T28" fmla="*/ 1818 w 2120"/>
                  <a:gd name="T29" fmla="*/ 1632 h 1814"/>
                  <a:gd name="T30" fmla="*/ 1845 w 2120"/>
                  <a:gd name="T31" fmla="*/ 1498 h 1814"/>
                  <a:gd name="T32" fmla="*/ 1877 w 2120"/>
                  <a:gd name="T33" fmla="*/ 1454 h 1814"/>
                  <a:gd name="T34" fmla="*/ 1904 w 2120"/>
                  <a:gd name="T35" fmla="*/ 1491 h 1814"/>
                  <a:gd name="T36" fmla="*/ 1929 w 2120"/>
                  <a:gd name="T37" fmla="*/ 1611 h 1814"/>
                  <a:gd name="T38" fmla="*/ 2111 w 2120"/>
                  <a:gd name="T39" fmla="*/ 800 h 1814"/>
                  <a:gd name="T40" fmla="*/ 2100 w 2120"/>
                  <a:gd name="T41" fmla="*/ 719 h 1814"/>
                  <a:gd name="T42" fmla="*/ 2077 w 2120"/>
                  <a:gd name="T43" fmla="*/ 618 h 1814"/>
                  <a:gd name="T44" fmla="*/ 2052 w 2120"/>
                  <a:gd name="T45" fmla="*/ 552 h 1814"/>
                  <a:gd name="T46" fmla="*/ 2018 w 2120"/>
                  <a:gd name="T47" fmla="*/ 513 h 1814"/>
                  <a:gd name="T48" fmla="*/ 1972 w 2120"/>
                  <a:gd name="T49" fmla="*/ 494 h 1814"/>
                  <a:gd name="T50" fmla="*/ 1885 w 2120"/>
                  <a:gd name="T51" fmla="*/ 457 h 1814"/>
                  <a:gd name="T52" fmla="*/ 1763 w 2120"/>
                  <a:gd name="T53" fmla="*/ 404 h 1814"/>
                  <a:gd name="T54" fmla="*/ 1618 w 2120"/>
                  <a:gd name="T55" fmla="*/ 342 h 1814"/>
                  <a:gd name="T56" fmla="*/ 1461 w 2120"/>
                  <a:gd name="T57" fmla="*/ 275 h 1814"/>
                  <a:gd name="T58" fmla="*/ 1300 w 2120"/>
                  <a:gd name="T59" fmla="*/ 207 h 1814"/>
                  <a:gd name="T60" fmla="*/ 1151 w 2120"/>
                  <a:gd name="T61" fmla="*/ 143 h 1814"/>
                  <a:gd name="T62" fmla="*/ 1020 w 2120"/>
                  <a:gd name="T63" fmla="*/ 87 h 1814"/>
                  <a:gd name="T64" fmla="*/ 919 w 2120"/>
                  <a:gd name="T65" fmla="*/ 44 h 1814"/>
                  <a:gd name="T66" fmla="*/ 859 w 2120"/>
                  <a:gd name="T67" fmla="*/ 18 h 1814"/>
                  <a:gd name="T68" fmla="*/ 844 w 2120"/>
                  <a:gd name="T69" fmla="*/ 13 h 1814"/>
                  <a:gd name="T70" fmla="*/ 805 w 2120"/>
                  <a:gd name="T71" fmla="*/ 10 h 1814"/>
                  <a:gd name="T72" fmla="*/ 733 w 2120"/>
                  <a:gd name="T73" fmla="*/ 6 h 1814"/>
                  <a:gd name="T74" fmla="*/ 644 w 2120"/>
                  <a:gd name="T75" fmla="*/ 1 h 1814"/>
                  <a:gd name="T76" fmla="*/ 552 w 2120"/>
                  <a:gd name="T77" fmla="*/ 0 h 1814"/>
                  <a:gd name="T78" fmla="*/ 471 w 2120"/>
                  <a:gd name="T79" fmla="*/ 4 h 1814"/>
                  <a:gd name="T80" fmla="*/ 394 w 2120"/>
                  <a:gd name="T81" fmla="*/ 14 h 1814"/>
                  <a:gd name="T82" fmla="*/ 311 w 2120"/>
                  <a:gd name="T83" fmla="*/ 30 h 1814"/>
                  <a:gd name="T84" fmla="*/ 233 w 2120"/>
                  <a:gd name="T85" fmla="*/ 47 h 1814"/>
                  <a:gd name="T86" fmla="*/ 172 w 2120"/>
                  <a:gd name="T87" fmla="*/ 60 h 1814"/>
                  <a:gd name="T88" fmla="*/ 139 w 2120"/>
                  <a:gd name="T89" fmla="*/ 68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20" h="1814">
                    <a:moveTo>
                      <a:pt x="136" y="68"/>
                    </a:moveTo>
                    <a:lnTo>
                      <a:pt x="133" y="70"/>
                    </a:lnTo>
                    <a:lnTo>
                      <a:pt x="125" y="71"/>
                    </a:lnTo>
                    <a:lnTo>
                      <a:pt x="113" y="77"/>
                    </a:lnTo>
                    <a:lnTo>
                      <a:pt x="99" y="82"/>
                    </a:lnTo>
                    <a:lnTo>
                      <a:pt x="85" y="92"/>
                    </a:lnTo>
                    <a:lnTo>
                      <a:pt x="71" y="104"/>
                    </a:lnTo>
                    <a:lnTo>
                      <a:pt x="61" y="119"/>
                    </a:lnTo>
                    <a:lnTo>
                      <a:pt x="55" y="136"/>
                    </a:lnTo>
                    <a:lnTo>
                      <a:pt x="51" y="163"/>
                    </a:lnTo>
                    <a:lnTo>
                      <a:pt x="45" y="206"/>
                    </a:lnTo>
                    <a:lnTo>
                      <a:pt x="37" y="267"/>
                    </a:lnTo>
                    <a:lnTo>
                      <a:pt x="30" y="345"/>
                    </a:lnTo>
                    <a:lnTo>
                      <a:pt x="23" y="442"/>
                    </a:lnTo>
                    <a:lnTo>
                      <a:pt x="17" y="562"/>
                    </a:lnTo>
                    <a:lnTo>
                      <a:pt x="13" y="701"/>
                    </a:lnTo>
                    <a:lnTo>
                      <a:pt x="13" y="864"/>
                    </a:lnTo>
                    <a:lnTo>
                      <a:pt x="4" y="1308"/>
                    </a:lnTo>
                    <a:lnTo>
                      <a:pt x="0" y="1763"/>
                    </a:lnTo>
                    <a:lnTo>
                      <a:pt x="966" y="1814"/>
                    </a:lnTo>
                    <a:lnTo>
                      <a:pt x="1183" y="1784"/>
                    </a:lnTo>
                    <a:lnTo>
                      <a:pt x="1183" y="1773"/>
                    </a:lnTo>
                    <a:lnTo>
                      <a:pt x="1184" y="1742"/>
                    </a:lnTo>
                    <a:lnTo>
                      <a:pt x="1187" y="1699"/>
                    </a:lnTo>
                    <a:lnTo>
                      <a:pt x="1191" y="1647"/>
                    </a:lnTo>
                    <a:lnTo>
                      <a:pt x="1197" y="1594"/>
                    </a:lnTo>
                    <a:lnTo>
                      <a:pt x="1205" y="1544"/>
                    </a:lnTo>
                    <a:lnTo>
                      <a:pt x="1215" y="1505"/>
                    </a:lnTo>
                    <a:lnTo>
                      <a:pt x="1229" y="1479"/>
                    </a:lnTo>
                    <a:lnTo>
                      <a:pt x="1245" y="1466"/>
                    </a:lnTo>
                    <a:lnTo>
                      <a:pt x="1261" y="1458"/>
                    </a:lnTo>
                    <a:lnTo>
                      <a:pt x="1278" y="1454"/>
                    </a:lnTo>
                    <a:lnTo>
                      <a:pt x="1293" y="1455"/>
                    </a:lnTo>
                    <a:lnTo>
                      <a:pt x="1307" y="1462"/>
                    </a:lnTo>
                    <a:lnTo>
                      <a:pt x="1319" y="1474"/>
                    </a:lnTo>
                    <a:lnTo>
                      <a:pt x="1326" y="1489"/>
                    </a:lnTo>
                    <a:lnTo>
                      <a:pt x="1330" y="1509"/>
                    </a:lnTo>
                    <a:lnTo>
                      <a:pt x="1337" y="1567"/>
                    </a:lnTo>
                    <a:lnTo>
                      <a:pt x="1344" y="1642"/>
                    </a:lnTo>
                    <a:lnTo>
                      <a:pt x="1346" y="1719"/>
                    </a:lnTo>
                    <a:lnTo>
                      <a:pt x="1330" y="1784"/>
                    </a:lnTo>
                    <a:lnTo>
                      <a:pt x="1809" y="1712"/>
                    </a:lnTo>
                    <a:lnTo>
                      <a:pt x="1811" y="1702"/>
                    </a:lnTo>
                    <a:lnTo>
                      <a:pt x="1814" y="1674"/>
                    </a:lnTo>
                    <a:lnTo>
                      <a:pt x="1818" y="1632"/>
                    </a:lnTo>
                    <a:lnTo>
                      <a:pt x="1825" y="1587"/>
                    </a:lnTo>
                    <a:lnTo>
                      <a:pt x="1834" y="1540"/>
                    </a:lnTo>
                    <a:lnTo>
                      <a:pt x="1845" y="1498"/>
                    </a:lnTo>
                    <a:lnTo>
                      <a:pt x="1859" y="1466"/>
                    </a:lnTo>
                    <a:lnTo>
                      <a:pt x="1875" y="1452"/>
                    </a:lnTo>
                    <a:lnTo>
                      <a:pt x="1877" y="1454"/>
                    </a:lnTo>
                    <a:lnTo>
                      <a:pt x="1885" y="1459"/>
                    </a:lnTo>
                    <a:lnTo>
                      <a:pt x="1895" y="1471"/>
                    </a:lnTo>
                    <a:lnTo>
                      <a:pt x="1904" y="1491"/>
                    </a:lnTo>
                    <a:lnTo>
                      <a:pt x="1916" y="1519"/>
                    </a:lnTo>
                    <a:lnTo>
                      <a:pt x="1924" y="1559"/>
                    </a:lnTo>
                    <a:lnTo>
                      <a:pt x="1929" y="1611"/>
                    </a:lnTo>
                    <a:lnTo>
                      <a:pt x="1929" y="1678"/>
                    </a:lnTo>
                    <a:lnTo>
                      <a:pt x="2120" y="1615"/>
                    </a:lnTo>
                    <a:lnTo>
                      <a:pt x="2111" y="800"/>
                    </a:lnTo>
                    <a:lnTo>
                      <a:pt x="2110" y="789"/>
                    </a:lnTo>
                    <a:lnTo>
                      <a:pt x="2106" y="760"/>
                    </a:lnTo>
                    <a:lnTo>
                      <a:pt x="2100" y="719"/>
                    </a:lnTo>
                    <a:lnTo>
                      <a:pt x="2090" y="671"/>
                    </a:lnTo>
                    <a:lnTo>
                      <a:pt x="2085" y="645"/>
                    </a:lnTo>
                    <a:lnTo>
                      <a:pt x="2077" y="618"/>
                    </a:lnTo>
                    <a:lnTo>
                      <a:pt x="2070" y="594"/>
                    </a:lnTo>
                    <a:lnTo>
                      <a:pt x="2062" y="572"/>
                    </a:lnTo>
                    <a:lnTo>
                      <a:pt x="2052" y="552"/>
                    </a:lnTo>
                    <a:lnTo>
                      <a:pt x="2042" y="535"/>
                    </a:lnTo>
                    <a:lnTo>
                      <a:pt x="2031" y="522"/>
                    </a:lnTo>
                    <a:lnTo>
                      <a:pt x="2018" y="513"/>
                    </a:lnTo>
                    <a:lnTo>
                      <a:pt x="2008" y="509"/>
                    </a:lnTo>
                    <a:lnTo>
                      <a:pt x="1994" y="503"/>
                    </a:lnTo>
                    <a:lnTo>
                      <a:pt x="1972" y="494"/>
                    </a:lnTo>
                    <a:lnTo>
                      <a:pt x="1948" y="484"/>
                    </a:lnTo>
                    <a:lnTo>
                      <a:pt x="1919" y="471"/>
                    </a:lnTo>
                    <a:lnTo>
                      <a:pt x="1885" y="457"/>
                    </a:lnTo>
                    <a:lnTo>
                      <a:pt x="1846" y="440"/>
                    </a:lnTo>
                    <a:lnTo>
                      <a:pt x="1807" y="423"/>
                    </a:lnTo>
                    <a:lnTo>
                      <a:pt x="1763" y="404"/>
                    </a:lnTo>
                    <a:lnTo>
                      <a:pt x="1716" y="384"/>
                    </a:lnTo>
                    <a:lnTo>
                      <a:pt x="1668" y="363"/>
                    </a:lnTo>
                    <a:lnTo>
                      <a:pt x="1618" y="342"/>
                    </a:lnTo>
                    <a:lnTo>
                      <a:pt x="1566" y="321"/>
                    </a:lnTo>
                    <a:lnTo>
                      <a:pt x="1513" y="298"/>
                    </a:lnTo>
                    <a:lnTo>
                      <a:pt x="1461" y="275"/>
                    </a:lnTo>
                    <a:lnTo>
                      <a:pt x="1407" y="252"/>
                    </a:lnTo>
                    <a:lnTo>
                      <a:pt x="1354" y="230"/>
                    </a:lnTo>
                    <a:lnTo>
                      <a:pt x="1300" y="207"/>
                    </a:lnTo>
                    <a:lnTo>
                      <a:pt x="1249" y="184"/>
                    </a:lnTo>
                    <a:lnTo>
                      <a:pt x="1200" y="163"/>
                    </a:lnTo>
                    <a:lnTo>
                      <a:pt x="1151" y="143"/>
                    </a:lnTo>
                    <a:lnTo>
                      <a:pt x="1105" y="123"/>
                    </a:lnTo>
                    <a:lnTo>
                      <a:pt x="1061" y="104"/>
                    </a:lnTo>
                    <a:lnTo>
                      <a:pt x="1020" y="87"/>
                    </a:lnTo>
                    <a:lnTo>
                      <a:pt x="983" y="71"/>
                    </a:lnTo>
                    <a:lnTo>
                      <a:pt x="949" y="57"/>
                    </a:lnTo>
                    <a:lnTo>
                      <a:pt x="919" y="44"/>
                    </a:lnTo>
                    <a:lnTo>
                      <a:pt x="895" y="33"/>
                    </a:lnTo>
                    <a:lnTo>
                      <a:pt x="874" y="24"/>
                    </a:lnTo>
                    <a:lnTo>
                      <a:pt x="859" y="18"/>
                    </a:lnTo>
                    <a:lnTo>
                      <a:pt x="849" y="14"/>
                    </a:lnTo>
                    <a:lnTo>
                      <a:pt x="847" y="13"/>
                    </a:lnTo>
                    <a:lnTo>
                      <a:pt x="844" y="13"/>
                    </a:lnTo>
                    <a:lnTo>
                      <a:pt x="835" y="11"/>
                    </a:lnTo>
                    <a:lnTo>
                      <a:pt x="822" y="11"/>
                    </a:lnTo>
                    <a:lnTo>
                      <a:pt x="805" y="10"/>
                    </a:lnTo>
                    <a:lnTo>
                      <a:pt x="784" y="9"/>
                    </a:lnTo>
                    <a:lnTo>
                      <a:pt x="760" y="7"/>
                    </a:lnTo>
                    <a:lnTo>
                      <a:pt x="733" y="6"/>
                    </a:lnTo>
                    <a:lnTo>
                      <a:pt x="705" y="4"/>
                    </a:lnTo>
                    <a:lnTo>
                      <a:pt x="675" y="3"/>
                    </a:lnTo>
                    <a:lnTo>
                      <a:pt x="644" y="1"/>
                    </a:lnTo>
                    <a:lnTo>
                      <a:pt x="613" y="0"/>
                    </a:lnTo>
                    <a:lnTo>
                      <a:pt x="581" y="0"/>
                    </a:lnTo>
                    <a:lnTo>
                      <a:pt x="552" y="0"/>
                    </a:lnTo>
                    <a:lnTo>
                      <a:pt x="522" y="1"/>
                    </a:lnTo>
                    <a:lnTo>
                      <a:pt x="495" y="3"/>
                    </a:lnTo>
                    <a:lnTo>
                      <a:pt x="471" y="4"/>
                    </a:lnTo>
                    <a:lnTo>
                      <a:pt x="447" y="7"/>
                    </a:lnTo>
                    <a:lnTo>
                      <a:pt x="421" y="11"/>
                    </a:lnTo>
                    <a:lnTo>
                      <a:pt x="394" y="14"/>
                    </a:lnTo>
                    <a:lnTo>
                      <a:pt x="366" y="20"/>
                    </a:lnTo>
                    <a:lnTo>
                      <a:pt x="339" y="24"/>
                    </a:lnTo>
                    <a:lnTo>
                      <a:pt x="311" y="30"/>
                    </a:lnTo>
                    <a:lnTo>
                      <a:pt x="284" y="35"/>
                    </a:lnTo>
                    <a:lnTo>
                      <a:pt x="257" y="41"/>
                    </a:lnTo>
                    <a:lnTo>
                      <a:pt x="233" y="47"/>
                    </a:lnTo>
                    <a:lnTo>
                      <a:pt x="210" y="51"/>
                    </a:lnTo>
                    <a:lnTo>
                      <a:pt x="189" y="55"/>
                    </a:lnTo>
                    <a:lnTo>
                      <a:pt x="172" y="60"/>
                    </a:lnTo>
                    <a:lnTo>
                      <a:pt x="156" y="64"/>
                    </a:lnTo>
                    <a:lnTo>
                      <a:pt x="146" y="65"/>
                    </a:lnTo>
                    <a:lnTo>
                      <a:pt x="139" y="68"/>
                    </a:lnTo>
                    <a:lnTo>
                      <a:pt x="136" y="68"/>
                    </a:lnTo>
                    <a:close/>
                  </a:path>
                </a:pathLst>
              </a:custGeom>
              <a:solidFill>
                <a:srgbClr val="DD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58" name="Freeform 162"/>
              <p:cNvSpPr>
                <a:spLocks/>
              </p:cNvSpPr>
              <p:nvPr userDrawn="1"/>
            </p:nvSpPr>
            <p:spPr bwMode="auto">
              <a:xfrm>
                <a:off x="-2431" y="408"/>
                <a:ext cx="688" cy="147"/>
              </a:xfrm>
              <a:custGeom>
                <a:avLst/>
                <a:gdLst>
                  <a:gd name="T0" fmla="*/ 373 w 598"/>
                  <a:gd name="T1" fmla="*/ 6 h 114"/>
                  <a:gd name="T2" fmla="*/ 351 w 598"/>
                  <a:gd name="T3" fmla="*/ 9 h 114"/>
                  <a:gd name="T4" fmla="*/ 330 w 598"/>
                  <a:gd name="T5" fmla="*/ 10 h 114"/>
                  <a:gd name="T6" fmla="*/ 307 w 598"/>
                  <a:gd name="T7" fmla="*/ 13 h 114"/>
                  <a:gd name="T8" fmla="*/ 279 w 598"/>
                  <a:gd name="T9" fmla="*/ 17 h 114"/>
                  <a:gd name="T10" fmla="*/ 245 w 598"/>
                  <a:gd name="T11" fmla="*/ 23 h 114"/>
                  <a:gd name="T12" fmla="*/ 211 w 598"/>
                  <a:gd name="T13" fmla="*/ 29 h 114"/>
                  <a:gd name="T14" fmla="*/ 174 w 598"/>
                  <a:gd name="T15" fmla="*/ 36 h 114"/>
                  <a:gd name="T16" fmla="*/ 139 w 598"/>
                  <a:gd name="T17" fmla="*/ 44 h 114"/>
                  <a:gd name="T18" fmla="*/ 102 w 598"/>
                  <a:gd name="T19" fmla="*/ 54 h 114"/>
                  <a:gd name="T20" fmla="*/ 63 w 598"/>
                  <a:gd name="T21" fmla="*/ 65 h 114"/>
                  <a:gd name="T22" fmla="*/ 27 w 598"/>
                  <a:gd name="T23" fmla="*/ 77 h 114"/>
                  <a:gd name="T24" fmla="*/ 0 w 598"/>
                  <a:gd name="T25" fmla="*/ 114 h 114"/>
                  <a:gd name="T26" fmla="*/ 5 w 598"/>
                  <a:gd name="T27" fmla="*/ 112 h 114"/>
                  <a:gd name="T28" fmla="*/ 22 w 598"/>
                  <a:gd name="T29" fmla="*/ 107 h 114"/>
                  <a:gd name="T30" fmla="*/ 48 w 598"/>
                  <a:gd name="T31" fmla="*/ 99 h 114"/>
                  <a:gd name="T32" fmla="*/ 83 w 598"/>
                  <a:gd name="T33" fmla="*/ 90 h 114"/>
                  <a:gd name="T34" fmla="*/ 126 w 598"/>
                  <a:gd name="T35" fmla="*/ 78 h 114"/>
                  <a:gd name="T36" fmla="*/ 175 w 598"/>
                  <a:gd name="T37" fmla="*/ 67 h 114"/>
                  <a:gd name="T38" fmla="*/ 231 w 598"/>
                  <a:gd name="T39" fmla="*/ 54 h 114"/>
                  <a:gd name="T40" fmla="*/ 292 w 598"/>
                  <a:gd name="T41" fmla="*/ 43 h 114"/>
                  <a:gd name="T42" fmla="*/ 327 w 598"/>
                  <a:gd name="T43" fmla="*/ 36 h 114"/>
                  <a:gd name="T44" fmla="*/ 364 w 598"/>
                  <a:gd name="T45" fmla="*/ 30 h 114"/>
                  <a:gd name="T46" fmla="*/ 402 w 598"/>
                  <a:gd name="T47" fmla="*/ 23 h 114"/>
                  <a:gd name="T48" fmla="*/ 441 w 598"/>
                  <a:gd name="T49" fmla="*/ 19 h 114"/>
                  <a:gd name="T50" fmla="*/ 479 w 598"/>
                  <a:gd name="T51" fmla="*/ 13 h 114"/>
                  <a:gd name="T52" fmla="*/ 519 w 598"/>
                  <a:gd name="T53" fmla="*/ 9 h 114"/>
                  <a:gd name="T54" fmla="*/ 558 w 598"/>
                  <a:gd name="T55" fmla="*/ 6 h 114"/>
                  <a:gd name="T56" fmla="*/ 598 w 598"/>
                  <a:gd name="T57" fmla="*/ 3 h 114"/>
                  <a:gd name="T58" fmla="*/ 582 w 598"/>
                  <a:gd name="T59" fmla="*/ 2 h 114"/>
                  <a:gd name="T60" fmla="*/ 537 w 598"/>
                  <a:gd name="T61" fmla="*/ 0 h 114"/>
                  <a:gd name="T62" fmla="*/ 469 w 598"/>
                  <a:gd name="T63" fmla="*/ 2 h 114"/>
                  <a:gd name="T64" fmla="*/ 382 w 598"/>
                  <a:gd name="T65" fmla="*/ 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98" h="114">
                    <a:moveTo>
                      <a:pt x="382" y="6"/>
                    </a:moveTo>
                    <a:lnTo>
                      <a:pt x="373" y="6"/>
                    </a:lnTo>
                    <a:lnTo>
                      <a:pt x="361" y="7"/>
                    </a:lnTo>
                    <a:lnTo>
                      <a:pt x="351" y="9"/>
                    </a:lnTo>
                    <a:lnTo>
                      <a:pt x="340" y="9"/>
                    </a:lnTo>
                    <a:lnTo>
                      <a:pt x="330" y="10"/>
                    </a:lnTo>
                    <a:lnTo>
                      <a:pt x="319" y="12"/>
                    </a:lnTo>
                    <a:lnTo>
                      <a:pt x="307" y="13"/>
                    </a:lnTo>
                    <a:lnTo>
                      <a:pt x="296" y="14"/>
                    </a:lnTo>
                    <a:lnTo>
                      <a:pt x="279" y="17"/>
                    </a:lnTo>
                    <a:lnTo>
                      <a:pt x="262" y="20"/>
                    </a:lnTo>
                    <a:lnTo>
                      <a:pt x="245" y="23"/>
                    </a:lnTo>
                    <a:lnTo>
                      <a:pt x="228" y="26"/>
                    </a:lnTo>
                    <a:lnTo>
                      <a:pt x="211" y="29"/>
                    </a:lnTo>
                    <a:lnTo>
                      <a:pt x="192" y="33"/>
                    </a:lnTo>
                    <a:lnTo>
                      <a:pt x="174" y="36"/>
                    </a:lnTo>
                    <a:lnTo>
                      <a:pt x="157" y="40"/>
                    </a:lnTo>
                    <a:lnTo>
                      <a:pt x="139" y="44"/>
                    </a:lnTo>
                    <a:lnTo>
                      <a:pt x="120" y="48"/>
                    </a:lnTo>
                    <a:lnTo>
                      <a:pt x="102" y="54"/>
                    </a:lnTo>
                    <a:lnTo>
                      <a:pt x="83" y="60"/>
                    </a:lnTo>
                    <a:lnTo>
                      <a:pt x="63" y="65"/>
                    </a:lnTo>
                    <a:lnTo>
                      <a:pt x="45" y="71"/>
                    </a:lnTo>
                    <a:lnTo>
                      <a:pt x="27" y="77"/>
                    </a:lnTo>
                    <a:lnTo>
                      <a:pt x="8" y="84"/>
                    </a:lnTo>
                    <a:lnTo>
                      <a:pt x="0" y="114"/>
                    </a:lnTo>
                    <a:lnTo>
                      <a:pt x="1" y="114"/>
                    </a:lnTo>
                    <a:lnTo>
                      <a:pt x="5" y="112"/>
                    </a:lnTo>
                    <a:lnTo>
                      <a:pt x="12" y="109"/>
                    </a:lnTo>
                    <a:lnTo>
                      <a:pt x="22" y="107"/>
                    </a:lnTo>
                    <a:lnTo>
                      <a:pt x="34" y="104"/>
                    </a:lnTo>
                    <a:lnTo>
                      <a:pt x="48" y="99"/>
                    </a:lnTo>
                    <a:lnTo>
                      <a:pt x="65" y="95"/>
                    </a:lnTo>
                    <a:lnTo>
                      <a:pt x="83" y="90"/>
                    </a:lnTo>
                    <a:lnTo>
                      <a:pt x="103" y="84"/>
                    </a:lnTo>
                    <a:lnTo>
                      <a:pt x="126" y="78"/>
                    </a:lnTo>
                    <a:lnTo>
                      <a:pt x="150" y="73"/>
                    </a:lnTo>
                    <a:lnTo>
                      <a:pt x="175" y="67"/>
                    </a:lnTo>
                    <a:lnTo>
                      <a:pt x="202" y="61"/>
                    </a:lnTo>
                    <a:lnTo>
                      <a:pt x="231" y="54"/>
                    </a:lnTo>
                    <a:lnTo>
                      <a:pt x="261" y="48"/>
                    </a:lnTo>
                    <a:lnTo>
                      <a:pt x="292" y="43"/>
                    </a:lnTo>
                    <a:lnTo>
                      <a:pt x="309" y="40"/>
                    </a:lnTo>
                    <a:lnTo>
                      <a:pt x="327" y="36"/>
                    </a:lnTo>
                    <a:lnTo>
                      <a:pt x="346" y="33"/>
                    </a:lnTo>
                    <a:lnTo>
                      <a:pt x="364" y="30"/>
                    </a:lnTo>
                    <a:lnTo>
                      <a:pt x="382" y="27"/>
                    </a:lnTo>
                    <a:lnTo>
                      <a:pt x="402" y="23"/>
                    </a:lnTo>
                    <a:lnTo>
                      <a:pt x="421" y="21"/>
                    </a:lnTo>
                    <a:lnTo>
                      <a:pt x="441" y="19"/>
                    </a:lnTo>
                    <a:lnTo>
                      <a:pt x="459" y="16"/>
                    </a:lnTo>
                    <a:lnTo>
                      <a:pt x="479" y="13"/>
                    </a:lnTo>
                    <a:lnTo>
                      <a:pt x="499" y="12"/>
                    </a:lnTo>
                    <a:lnTo>
                      <a:pt x="519" y="9"/>
                    </a:lnTo>
                    <a:lnTo>
                      <a:pt x="538" y="7"/>
                    </a:lnTo>
                    <a:lnTo>
                      <a:pt x="558" y="6"/>
                    </a:lnTo>
                    <a:lnTo>
                      <a:pt x="578" y="4"/>
                    </a:lnTo>
                    <a:lnTo>
                      <a:pt x="598" y="3"/>
                    </a:lnTo>
                    <a:lnTo>
                      <a:pt x="594" y="3"/>
                    </a:lnTo>
                    <a:lnTo>
                      <a:pt x="582" y="2"/>
                    </a:lnTo>
                    <a:lnTo>
                      <a:pt x="563" y="2"/>
                    </a:lnTo>
                    <a:lnTo>
                      <a:pt x="537" y="0"/>
                    </a:lnTo>
                    <a:lnTo>
                      <a:pt x="506" y="0"/>
                    </a:lnTo>
                    <a:lnTo>
                      <a:pt x="469" y="2"/>
                    </a:lnTo>
                    <a:lnTo>
                      <a:pt x="428" y="3"/>
                    </a:lnTo>
                    <a:lnTo>
                      <a:pt x="382" y="6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59" name="Freeform 163"/>
              <p:cNvSpPr>
                <a:spLocks/>
              </p:cNvSpPr>
              <p:nvPr userDrawn="1"/>
            </p:nvSpPr>
            <p:spPr bwMode="auto">
              <a:xfrm>
                <a:off x="-2492" y="2149"/>
                <a:ext cx="847" cy="213"/>
              </a:xfrm>
              <a:custGeom>
                <a:avLst/>
                <a:gdLst>
                  <a:gd name="T0" fmla="*/ 708 w 741"/>
                  <a:gd name="T1" fmla="*/ 4 h 161"/>
                  <a:gd name="T2" fmla="*/ 0 w 741"/>
                  <a:gd name="T3" fmla="*/ 157 h 161"/>
                  <a:gd name="T4" fmla="*/ 213 w 741"/>
                  <a:gd name="T5" fmla="*/ 161 h 161"/>
                  <a:gd name="T6" fmla="*/ 741 w 741"/>
                  <a:gd name="T7" fmla="*/ 0 h 161"/>
                  <a:gd name="T8" fmla="*/ 708 w 741"/>
                  <a:gd name="T9" fmla="*/ 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1" h="161">
                    <a:moveTo>
                      <a:pt x="708" y="4"/>
                    </a:moveTo>
                    <a:lnTo>
                      <a:pt x="0" y="157"/>
                    </a:lnTo>
                    <a:lnTo>
                      <a:pt x="213" y="161"/>
                    </a:lnTo>
                    <a:lnTo>
                      <a:pt x="741" y="0"/>
                    </a:lnTo>
                    <a:lnTo>
                      <a:pt x="708" y="4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0" name="Freeform 164"/>
              <p:cNvSpPr>
                <a:spLocks/>
              </p:cNvSpPr>
              <p:nvPr userDrawn="1"/>
            </p:nvSpPr>
            <p:spPr bwMode="auto">
              <a:xfrm>
                <a:off x="-2552" y="1052"/>
                <a:ext cx="999" cy="753"/>
              </a:xfrm>
              <a:custGeom>
                <a:avLst/>
                <a:gdLst>
                  <a:gd name="T0" fmla="*/ 872 w 872"/>
                  <a:gd name="T1" fmla="*/ 0 h 571"/>
                  <a:gd name="T2" fmla="*/ 9 w 872"/>
                  <a:gd name="T3" fmla="*/ 427 h 571"/>
                  <a:gd name="T4" fmla="*/ 0 w 872"/>
                  <a:gd name="T5" fmla="*/ 571 h 571"/>
                  <a:gd name="T6" fmla="*/ 872 w 872"/>
                  <a:gd name="T7" fmla="*/ 17 h 571"/>
                  <a:gd name="T8" fmla="*/ 872 w 872"/>
                  <a:gd name="T9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2" h="571">
                    <a:moveTo>
                      <a:pt x="872" y="0"/>
                    </a:moveTo>
                    <a:lnTo>
                      <a:pt x="9" y="427"/>
                    </a:lnTo>
                    <a:lnTo>
                      <a:pt x="0" y="571"/>
                    </a:lnTo>
                    <a:lnTo>
                      <a:pt x="872" y="17"/>
                    </a:lnTo>
                    <a:lnTo>
                      <a:pt x="872" y="0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1" name="Freeform 165"/>
              <p:cNvSpPr>
                <a:spLocks/>
              </p:cNvSpPr>
              <p:nvPr userDrawn="1"/>
            </p:nvSpPr>
            <p:spPr bwMode="auto">
              <a:xfrm>
                <a:off x="-2536" y="939"/>
                <a:ext cx="978" cy="490"/>
              </a:xfrm>
              <a:custGeom>
                <a:avLst/>
                <a:gdLst>
                  <a:gd name="T0" fmla="*/ 377 w 855"/>
                  <a:gd name="T1" fmla="*/ 21 h 371"/>
                  <a:gd name="T2" fmla="*/ 376 w 855"/>
                  <a:gd name="T3" fmla="*/ 24 h 371"/>
                  <a:gd name="T4" fmla="*/ 373 w 855"/>
                  <a:gd name="T5" fmla="*/ 30 h 371"/>
                  <a:gd name="T6" fmla="*/ 366 w 855"/>
                  <a:gd name="T7" fmla="*/ 38 h 371"/>
                  <a:gd name="T8" fmla="*/ 357 w 855"/>
                  <a:gd name="T9" fmla="*/ 47 h 371"/>
                  <a:gd name="T10" fmla="*/ 345 w 855"/>
                  <a:gd name="T11" fmla="*/ 57 h 371"/>
                  <a:gd name="T12" fmla="*/ 330 w 855"/>
                  <a:gd name="T13" fmla="*/ 66 h 371"/>
                  <a:gd name="T14" fmla="*/ 313 w 855"/>
                  <a:gd name="T15" fmla="*/ 72 h 371"/>
                  <a:gd name="T16" fmla="*/ 292 w 855"/>
                  <a:gd name="T17" fmla="*/ 76 h 371"/>
                  <a:gd name="T18" fmla="*/ 279 w 855"/>
                  <a:gd name="T19" fmla="*/ 78 h 371"/>
                  <a:gd name="T20" fmla="*/ 262 w 855"/>
                  <a:gd name="T21" fmla="*/ 82 h 371"/>
                  <a:gd name="T22" fmla="*/ 244 w 855"/>
                  <a:gd name="T23" fmla="*/ 88 h 371"/>
                  <a:gd name="T24" fmla="*/ 223 w 855"/>
                  <a:gd name="T25" fmla="*/ 95 h 371"/>
                  <a:gd name="T26" fmla="*/ 199 w 855"/>
                  <a:gd name="T27" fmla="*/ 103 h 371"/>
                  <a:gd name="T28" fmla="*/ 174 w 855"/>
                  <a:gd name="T29" fmla="*/ 112 h 371"/>
                  <a:gd name="T30" fmla="*/ 149 w 855"/>
                  <a:gd name="T31" fmla="*/ 122 h 371"/>
                  <a:gd name="T32" fmla="*/ 125 w 855"/>
                  <a:gd name="T33" fmla="*/ 132 h 371"/>
                  <a:gd name="T34" fmla="*/ 101 w 855"/>
                  <a:gd name="T35" fmla="*/ 140 h 371"/>
                  <a:gd name="T36" fmla="*/ 77 w 855"/>
                  <a:gd name="T37" fmla="*/ 150 h 371"/>
                  <a:gd name="T38" fmla="*/ 57 w 855"/>
                  <a:gd name="T39" fmla="*/ 159 h 371"/>
                  <a:gd name="T40" fmla="*/ 37 w 855"/>
                  <a:gd name="T41" fmla="*/ 167 h 371"/>
                  <a:gd name="T42" fmla="*/ 21 w 855"/>
                  <a:gd name="T43" fmla="*/ 173 h 371"/>
                  <a:gd name="T44" fmla="*/ 10 w 855"/>
                  <a:gd name="T45" fmla="*/ 178 h 371"/>
                  <a:gd name="T46" fmla="*/ 3 w 855"/>
                  <a:gd name="T47" fmla="*/ 181 h 371"/>
                  <a:gd name="T48" fmla="*/ 0 w 855"/>
                  <a:gd name="T49" fmla="*/ 183 h 371"/>
                  <a:gd name="T50" fmla="*/ 0 w 855"/>
                  <a:gd name="T51" fmla="*/ 371 h 371"/>
                  <a:gd name="T52" fmla="*/ 855 w 855"/>
                  <a:gd name="T53" fmla="*/ 25 h 371"/>
                  <a:gd name="T54" fmla="*/ 800 w 855"/>
                  <a:gd name="T55" fmla="*/ 0 h 371"/>
                  <a:gd name="T56" fmla="*/ 798 w 855"/>
                  <a:gd name="T57" fmla="*/ 3 h 371"/>
                  <a:gd name="T58" fmla="*/ 796 w 855"/>
                  <a:gd name="T59" fmla="*/ 8 h 371"/>
                  <a:gd name="T60" fmla="*/ 790 w 855"/>
                  <a:gd name="T61" fmla="*/ 15 h 371"/>
                  <a:gd name="T62" fmla="*/ 781 w 855"/>
                  <a:gd name="T63" fmla="*/ 25 h 371"/>
                  <a:gd name="T64" fmla="*/ 771 w 855"/>
                  <a:gd name="T65" fmla="*/ 35 h 371"/>
                  <a:gd name="T66" fmla="*/ 757 w 855"/>
                  <a:gd name="T67" fmla="*/ 42 h 371"/>
                  <a:gd name="T68" fmla="*/ 740 w 855"/>
                  <a:gd name="T69" fmla="*/ 48 h 371"/>
                  <a:gd name="T70" fmla="*/ 720 w 855"/>
                  <a:gd name="T71" fmla="*/ 51 h 371"/>
                  <a:gd name="T72" fmla="*/ 708 w 855"/>
                  <a:gd name="T73" fmla="*/ 51 h 371"/>
                  <a:gd name="T74" fmla="*/ 692 w 855"/>
                  <a:gd name="T75" fmla="*/ 51 h 371"/>
                  <a:gd name="T76" fmla="*/ 674 w 855"/>
                  <a:gd name="T77" fmla="*/ 51 h 371"/>
                  <a:gd name="T78" fmla="*/ 652 w 855"/>
                  <a:gd name="T79" fmla="*/ 51 h 371"/>
                  <a:gd name="T80" fmla="*/ 630 w 855"/>
                  <a:gd name="T81" fmla="*/ 51 h 371"/>
                  <a:gd name="T82" fmla="*/ 607 w 855"/>
                  <a:gd name="T83" fmla="*/ 51 h 371"/>
                  <a:gd name="T84" fmla="*/ 583 w 855"/>
                  <a:gd name="T85" fmla="*/ 51 h 371"/>
                  <a:gd name="T86" fmla="*/ 559 w 855"/>
                  <a:gd name="T87" fmla="*/ 51 h 371"/>
                  <a:gd name="T88" fmla="*/ 536 w 855"/>
                  <a:gd name="T89" fmla="*/ 51 h 371"/>
                  <a:gd name="T90" fmla="*/ 515 w 855"/>
                  <a:gd name="T91" fmla="*/ 51 h 371"/>
                  <a:gd name="T92" fmla="*/ 493 w 855"/>
                  <a:gd name="T93" fmla="*/ 51 h 371"/>
                  <a:gd name="T94" fmla="*/ 476 w 855"/>
                  <a:gd name="T95" fmla="*/ 51 h 371"/>
                  <a:gd name="T96" fmla="*/ 462 w 855"/>
                  <a:gd name="T97" fmla="*/ 51 h 371"/>
                  <a:gd name="T98" fmla="*/ 451 w 855"/>
                  <a:gd name="T99" fmla="*/ 51 h 371"/>
                  <a:gd name="T100" fmla="*/ 444 w 855"/>
                  <a:gd name="T101" fmla="*/ 51 h 371"/>
                  <a:gd name="T102" fmla="*/ 441 w 855"/>
                  <a:gd name="T103" fmla="*/ 51 h 371"/>
                  <a:gd name="T104" fmla="*/ 377 w 855"/>
                  <a:gd name="T105" fmla="*/ 2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55" h="371">
                    <a:moveTo>
                      <a:pt x="377" y="21"/>
                    </a:moveTo>
                    <a:lnTo>
                      <a:pt x="376" y="24"/>
                    </a:lnTo>
                    <a:lnTo>
                      <a:pt x="373" y="30"/>
                    </a:lnTo>
                    <a:lnTo>
                      <a:pt x="366" y="38"/>
                    </a:lnTo>
                    <a:lnTo>
                      <a:pt x="357" y="47"/>
                    </a:lnTo>
                    <a:lnTo>
                      <a:pt x="345" y="57"/>
                    </a:lnTo>
                    <a:lnTo>
                      <a:pt x="330" y="66"/>
                    </a:lnTo>
                    <a:lnTo>
                      <a:pt x="313" y="72"/>
                    </a:lnTo>
                    <a:lnTo>
                      <a:pt x="292" y="76"/>
                    </a:lnTo>
                    <a:lnTo>
                      <a:pt x="279" y="78"/>
                    </a:lnTo>
                    <a:lnTo>
                      <a:pt x="262" y="82"/>
                    </a:lnTo>
                    <a:lnTo>
                      <a:pt x="244" y="88"/>
                    </a:lnTo>
                    <a:lnTo>
                      <a:pt x="223" y="95"/>
                    </a:lnTo>
                    <a:lnTo>
                      <a:pt x="199" y="103"/>
                    </a:lnTo>
                    <a:lnTo>
                      <a:pt x="174" y="112"/>
                    </a:lnTo>
                    <a:lnTo>
                      <a:pt x="149" y="122"/>
                    </a:lnTo>
                    <a:lnTo>
                      <a:pt x="125" y="132"/>
                    </a:lnTo>
                    <a:lnTo>
                      <a:pt x="101" y="140"/>
                    </a:lnTo>
                    <a:lnTo>
                      <a:pt x="77" y="150"/>
                    </a:lnTo>
                    <a:lnTo>
                      <a:pt x="57" y="159"/>
                    </a:lnTo>
                    <a:lnTo>
                      <a:pt x="37" y="167"/>
                    </a:lnTo>
                    <a:lnTo>
                      <a:pt x="21" y="173"/>
                    </a:lnTo>
                    <a:lnTo>
                      <a:pt x="10" y="178"/>
                    </a:lnTo>
                    <a:lnTo>
                      <a:pt x="3" y="181"/>
                    </a:lnTo>
                    <a:lnTo>
                      <a:pt x="0" y="183"/>
                    </a:lnTo>
                    <a:lnTo>
                      <a:pt x="0" y="371"/>
                    </a:lnTo>
                    <a:lnTo>
                      <a:pt x="855" y="25"/>
                    </a:lnTo>
                    <a:lnTo>
                      <a:pt x="800" y="0"/>
                    </a:lnTo>
                    <a:lnTo>
                      <a:pt x="798" y="3"/>
                    </a:lnTo>
                    <a:lnTo>
                      <a:pt x="796" y="8"/>
                    </a:lnTo>
                    <a:lnTo>
                      <a:pt x="790" y="15"/>
                    </a:lnTo>
                    <a:lnTo>
                      <a:pt x="781" y="25"/>
                    </a:lnTo>
                    <a:lnTo>
                      <a:pt x="771" y="35"/>
                    </a:lnTo>
                    <a:lnTo>
                      <a:pt x="757" y="42"/>
                    </a:lnTo>
                    <a:lnTo>
                      <a:pt x="740" y="48"/>
                    </a:lnTo>
                    <a:lnTo>
                      <a:pt x="720" y="51"/>
                    </a:lnTo>
                    <a:lnTo>
                      <a:pt x="708" y="51"/>
                    </a:lnTo>
                    <a:lnTo>
                      <a:pt x="692" y="51"/>
                    </a:lnTo>
                    <a:lnTo>
                      <a:pt x="674" y="51"/>
                    </a:lnTo>
                    <a:lnTo>
                      <a:pt x="652" y="51"/>
                    </a:lnTo>
                    <a:lnTo>
                      <a:pt x="630" y="51"/>
                    </a:lnTo>
                    <a:lnTo>
                      <a:pt x="607" y="51"/>
                    </a:lnTo>
                    <a:lnTo>
                      <a:pt x="583" y="51"/>
                    </a:lnTo>
                    <a:lnTo>
                      <a:pt x="559" y="51"/>
                    </a:lnTo>
                    <a:lnTo>
                      <a:pt x="536" y="51"/>
                    </a:lnTo>
                    <a:lnTo>
                      <a:pt x="515" y="51"/>
                    </a:lnTo>
                    <a:lnTo>
                      <a:pt x="493" y="51"/>
                    </a:lnTo>
                    <a:lnTo>
                      <a:pt x="476" y="51"/>
                    </a:lnTo>
                    <a:lnTo>
                      <a:pt x="462" y="51"/>
                    </a:lnTo>
                    <a:lnTo>
                      <a:pt x="451" y="51"/>
                    </a:lnTo>
                    <a:lnTo>
                      <a:pt x="444" y="51"/>
                    </a:lnTo>
                    <a:lnTo>
                      <a:pt x="441" y="51"/>
                    </a:lnTo>
                    <a:lnTo>
                      <a:pt x="377" y="21"/>
                    </a:lnTo>
                    <a:close/>
                  </a:path>
                </a:pathLst>
              </a:custGeom>
              <a:solidFill>
                <a:srgbClr val="EF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2" name="Freeform 166"/>
              <p:cNvSpPr>
                <a:spLocks/>
              </p:cNvSpPr>
              <p:nvPr userDrawn="1"/>
            </p:nvSpPr>
            <p:spPr bwMode="auto">
              <a:xfrm>
                <a:off x="-1558" y="500"/>
                <a:ext cx="1338" cy="2257"/>
              </a:xfrm>
              <a:custGeom>
                <a:avLst/>
                <a:gdLst>
                  <a:gd name="T0" fmla="*/ 0 w 1167"/>
                  <a:gd name="T1" fmla="*/ 0 h 1716"/>
                  <a:gd name="T2" fmla="*/ 13 w 1167"/>
                  <a:gd name="T3" fmla="*/ 715 h 1716"/>
                  <a:gd name="T4" fmla="*/ 14 w 1167"/>
                  <a:gd name="T5" fmla="*/ 716 h 1716"/>
                  <a:gd name="T6" fmla="*/ 19 w 1167"/>
                  <a:gd name="T7" fmla="*/ 721 h 1716"/>
                  <a:gd name="T8" fmla="*/ 26 w 1167"/>
                  <a:gd name="T9" fmla="*/ 728 h 1716"/>
                  <a:gd name="T10" fmla="*/ 33 w 1167"/>
                  <a:gd name="T11" fmla="*/ 738 h 1716"/>
                  <a:gd name="T12" fmla="*/ 40 w 1167"/>
                  <a:gd name="T13" fmla="*/ 747 h 1716"/>
                  <a:gd name="T14" fmla="*/ 47 w 1167"/>
                  <a:gd name="T15" fmla="*/ 757 h 1716"/>
                  <a:gd name="T16" fmla="*/ 53 w 1167"/>
                  <a:gd name="T17" fmla="*/ 769 h 1716"/>
                  <a:gd name="T18" fmla="*/ 55 w 1167"/>
                  <a:gd name="T19" fmla="*/ 779 h 1716"/>
                  <a:gd name="T20" fmla="*/ 55 w 1167"/>
                  <a:gd name="T21" fmla="*/ 1669 h 1716"/>
                  <a:gd name="T22" fmla="*/ 264 w 1167"/>
                  <a:gd name="T23" fmla="*/ 1716 h 1716"/>
                  <a:gd name="T24" fmla="*/ 315 w 1167"/>
                  <a:gd name="T25" fmla="*/ 1648 h 1716"/>
                  <a:gd name="T26" fmla="*/ 315 w 1167"/>
                  <a:gd name="T27" fmla="*/ 1637 h 1716"/>
                  <a:gd name="T28" fmla="*/ 318 w 1167"/>
                  <a:gd name="T29" fmla="*/ 1606 h 1716"/>
                  <a:gd name="T30" fmla="*/ 322 w 1167"/>
                  <a:gd name="T31" fmla="*/ 1562 h 1716"/>
                  <a:gd name="T32" fmla="*/ 329 w 1167"/>
                  <a:gd name="T33" fmla="*/ 1512 h 1716"/>
                  <a:gd name="T34" fmla="*/ 339 w 1167"/>
                  <a:gd name="T35" fmla="*/ 1462 h 1716"/>
                  <a:gd name="T36" fmla="*/ 353 w 1167"/>
                  <a:gd name="T37" fmla="*/ 1420 h 1716"/>
                  <a:gd name="T38" fmla="*/ 373 w 1167"/>
                  <a:gd name="T39" fmla="*/ 1390 h 1716"/>
                  <a:gd name="T40" fmla="*/ 399 w 1167"/>
                  <a:gd name="T41" fmla="*/ 1381 h 1716"/>
                  <a:gd name="T42" fmla="*/ 424 w 1167"/>
                  <a:gd name="T43" fmla="*/ 1391 h 1716"/>
                  <a:gd name="T44" fmla="*/ 443 w 1167"/>
                  <a:gd name="T45" fmla="*/ 1411 h 1716"/>
                  <a:gd name="T46" fmla="*/ 457 w 1167"/>
                  <a:gd name="T47" fmla="*/ 1440 h 1716"/>
                  <a:gd name="T48" fmla="*/ 465 w 1167"/>
                  <a:gd name="T49" fmla="*/ 1469 h 1716"/>
                  <a:gd name="T50" fmla="*/ 471 w 1167"/>
                  <a:gd name="T51" fmla="*/ 1501 h 1716"/>
                  <a:gd name="T52" fmla="*/ 474 w 1167"/>
                  <a:gd name="T53" fmla="*/ 1526 h 1716"/>
                  <a:gd name="T54" fmla="*/ 475 w 1167"/>
                  <a:gd name="T55" fmla="*/ 1545 h 1716"/>
                  <a:gd name="T56" fmla="*/ 475 w 1167"/>
                  <a:gd name="T57" fmla="*/ 1552 h 1716"/>
                  <a:gd name="T58" fmla="*/ 467 w 1167"/>
                  <a:gd name="T59" fmla="*/ 1703 h 1716"/>
                  <a:gd name="T60" fmla="*/ 637 w 1167"/>
                  <a:gd name="T61" fmla="*/ 1686 h 1716"/>
                  <a:gd name="T62" fmla="*/ 878 w 1167"/>
                  <a:gd name="T63" fmla="*/ 1648 h 1716"/>
                  <a:gd name="T64" fmla="*/ 946 w 1167"/>
                  <a:gd name="T65" fmla="*/ 1547 h 1716"/>
                  <a:gd name="T66" fmla="*/ 947 w 1167"/>
                  <a:gd name="T67" fmla="*/ 1540 h 1716"/>
                  <a:gd name="T68" fmla="*/ 950 w 1167"/>
                  <a:gd name="T69" fmla="*/ 1520 h 1716"/>
                  <a:gd name="T70" fmla="*/ 956 w 1167"/>
                  <a:gd name="T71" fmla="*/ 1492 h 1716"/>
                  <a:gd name="T72" fmla="*/ 963 w 1167"/>
                  <a:gd name="T73" fmla="*/ 1459 h 1716"/>
                  <a:gd name="T74" fmla="*/ 971 w 1167"/>
                  <a:gd name="T75" fmla="*/ 1428 h 1716"/>
                  <a:gd name="T76" fmla="*/ 981 w 1167"/>
                  <a:gd name="T77" fmla="*/ 1400 h 1716"/>
                  <a:gd name="T78" fmla="*/ 993 w 1167"/>
                  <a:gd name="T79" fmla="*/ 1380 h 1716"/>
                  <a:gd name="T80" fmla="*/ 1005 w 1167"/>
                  <a:gd name="T81" fmla="*/ 1373 h 1716"/>
                  <a:gd name="T82" fmla="*/ 1018 w 1167"/>
                  <a:gd name="T83" fmla="*/ 1380 h 1716"/>
                  <a:gd name="T84" fmla="*/ 1028 w 1167"/>
                  <a:gd name="T85" fmla="*/ 1396 h 1716"/>
                  <a:gd name="T86" fmla="*/ 1038 w 1167"/>
                  <a:gd name="T87" fmla="*/ 1420 h 1716"/>
                  <a:gd name="T88" fmla="*/ 1047 w 1167"/>
                  <a:gd name="T89" fmla="*/ 1447 h 1716"/>
                  <a:gd name="T90" fmla="*/ 1052 w 1167"/>
                  <a:gd name="T91" fmla="*/ 1475 h 1716"/>
                  <a:gd name="T92" fmla="*/ 1057 w 1167"/>
                  <a:gd name="T93" fmla="*/ 1499 h 1716"/>
                  <a:gd name="T94" fmla="*/ 1059 w 1167"/>
                  <a:gd name="T95" fmla="*/ 1515 h 1716"/>
                  <a:gd name="T96" fmla="*/ 1061 w 1167"/>
                  <a:gd name="T97" fmla="*/ 1522 h 1716"/>
                  <a:gd name="T98" fmla="*/ 1167 w 1167"/>
                  <a:gd name="T99" fmla="*/ 1560 h 1716"/>
                  <a:gd name="T100" fmla="*/ 0 w 1167"/>
                  <a:gd name="T101" fmla="*/ 0 h 1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67" h="1716">
                    <a:moveTo>
                      <a:pt x="0" y="0"/>
                    </a:moveTo>
                    <a:lnTo>
                      <a:pt x="13" y="715"/>
                    </a:lnTo>
                    <a:lnTo>
                      <a:pt x="14" y="716"/>
                    </a:lnTo>
                    <a:lnTo>
                      <a:pt x="19" y="721"/>
                    </a:lnTo>
                    <a:lnTo>
                      <a:pt x="26" y="728"/>
                    </a:lnTo>
                    <a:lnTo>
                      <a:pt x="33" y="738"/>
                    </a:lnTo>
                    <a:lnTo>
                      <a:pt x="40" y="747"/>
                    </a:lnTo>
                    <a:lnTo>
                      <a:pt x="47" y="757"/>
                    </a:lnTo>
                    <a:lnTo>
                      <a:pt x="53" y="769"/>
                    </a:lnTo>
                    <a:lnTo>
                      <a:pt x="55" y="779"/>
                    </a:lnTo>
                    <a:lnTo>
                      <a:pt x="55" y="1669"/>
                    </a:lnTo>
                    <a:lnTo>
                      <a:pt x="264" y="1716"/>
                    </a:lnTo>
                    <a:lnTo>
                      <a:pt x="315" y="1648"/>
                    </a:lnTo>
                    <a:lnTo>
                      <a:pt x="315" y="1637"/>
                    </a:lnTo>
                    <a:lnTo>
                      <a:pt x="318" y="1606"/>
                    </a:lnTo>
                    <a:lnTo>
                      <a:pt x="322" y="1562"/>
                    </a:lnTo>
                    <a:lnTo>
                      <a:pt x="329" y="1512"/>
                    </a:lnTo>
                    <a:lnTo>
                      <a:pt x="339" y="1462"/>
                    </a:lnTo>
                    <a:lnTo>
                      <a:pt x="353" y="1420"/>
                    </a:lnTo>
                    <a:lnTo>
                      <a:pt x="373" y="1390"/>
                    </a:lnTo>
                    <a:lnTo>
                      <a:pt x="399" y="1381"/>
                    </a:lnTo>
                    <a:lnTo>
                      <a:pt x="424" y="1391"/>
                    </a:lnTo>
                    <a:lnTo>
                      <a:pt x="443" y="1411"/>
                    </a:lnTo>
                    <a:lnTo>
                      <a:pt x="457" y="1440"/>
                    </a:lnTo>
                    <a:lnTo>
                      <a:pt x="465" y="1469"/>
                    </a:lnTo>
                    <a:lnTo>
                      <a:pt x="471" y="1501"/>
                    </a:lnTo>
                    <a:lnTo>
                      <a:pt x="474" y="1526"/>
                    </a:lnTo>
                    <a:lnTo>
                      <a:pt x="475" y="1545"/>
                    </a:lnTo>
                    <a:lnTo>
                      <a:pt x="475" y="1552"/>
                    </a:lnTo>
                    <a:lnTo>
                      <a:pt x="467" y="1703"/>
                    </a:lnTo>
                    <a:lnTo>
                      <a:pt x="637" y="1686"/>
                    </a:lnTo>
                    <a:lnTo>
                      <a:pt x="878" y="1648"/>
                    </a:lnTo>
                    <a:lnTo>
                      <a:pt x="946" y="1547"/>
                    </a:lnTo>
                    <a:lnTo>
                      <a:pt x="947" y="1540"/>
                    </a:lnTo>
                    <a:lnTo>
                      <a:pt x="950" y="1520"/>
                    </a:lnTo>
                    <a:lnTo>
                      <a:pt x="956" y="1492"/>
                    </a:lnTo>
                    <a:lnTo>
                      <a:pt x="963" y="1459"/>
                    </a:lnTo>
                    <a:lnTo>
                      <a:pt x="971" y="1428"/>
                    </a:lnTo>
                    <a:lnTo>
                      <a:pt x="981" y="1400"/>
                    </a:lnTo>
                    <a:lnTo>
                      <a:pt x="993" y="1380"/>
                    </a:lnTo>
                    <a:lnTo>
                      <a:pt x="1005" y="1373"/>
                    </a:lnTo>
                    <a:lnTo>
                      <a:pt x="1018" y="1380"/>
                    </a:lnTo>
                    <a:lnTo>
                      <a:pt x="1028" y="1396"/>
                    </a:lnTo>
                    <a:lnTo>
                      <a:pt x="1038" y="1420"/>
                    </a:lnTo>
                    <a:lnTo>
                      <a:pt x="1047" y="1447"/>
                    </a:lnTo>
                    <a:lnTo>
                      <a:pt x="1052" y="1475"/>
                    </a:lnTo>
                    <a:lnTo>
                      <a:pt x="1057" y="1499"/>
                    </a:lnTo>
                    <a:lnTo>
                      <a:pt x="1059" y="1515"/>
                    </a:lnTo>
                    <a:lnTo>
                      <a:pt x="1061" y="1522"/>
                    </a:lnTo>
                    <a:lnTo>
                      <a:pt x="1167" y="15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3" name="Freeform 167"/>
              <p:cNvSpPr>
                <a:spLocks/>
              </p:cNvSpPr>
              <p:nvPr userDrawn="1"/>
            </p:nvSpPr>
            <p:spPr bwMode="auto">
              <a:xfrm>
                <a:off x="-1482" y="2547"/>
                <a:ext cx="295" cy="250"/>
              </a:xfrm>
              <a:custGeom>
                <a:avLst/>
                <a:gdLst>
                  <a:gd name="T0" fmla="*/ 135 w 258"/>
                  <a:gd name="T1" fmla="*/ 0 h 190"/>
                  <a:gd name="T2" fmla="*/ 135 w 258"/>
                  <a:gd name="T3" fmla="*/ 109 h 190"/>
                  <a:gd name="T4" fmla="*/ 5 w 258"/>
                  <a:gd name="T5" fmla="*/ 126 h 190"/>
                  <a:gd name="T6" fmla="*/ 3 w 258"/>
                  <a:gd name="T7" fmla="*/ 142 h 190"/>
                  <a:gd name="T8" fmla="*/ 3 w 258"/>
                  <a:gd name="T9" fmla="*/ 157 h 190"/>
                  <a:gd name="T10" fmla="*/ 2 w 258"/>
                  <a:gd name="T11" fmla="*/ 173 h 190"/>
                  <a:gd name="T12" fmla="*/ 0 w 258"/>
                  <a:gd name="T13" fmla="*/ 189 h 190"/>
                  <a:gd name="T14" fmla="*/ 29 w 258"/>
                  <a:gd name="T15" fmla="*/ 190 h 190"/>
                  <a:gd name="T16" fmla="*/ 246 w 258"/>
                  <a:gd name="T17" fmla="*/ 173 h 190"/>
                  <a:gd name="T18" fmla="*/ 247 w 258"/>
                  <a:gd name="T19" fmla="*/ 126 h 190"/>
                  <a:gd name="T20" fmla="*/ 250 w 258"/>
                  <a:gd name="T21" fmla="*/ 81 h 190"/>
                  <a:gd name="T22" fmla="*/ 254 w 258"/>
                  <a:gd name="T23" fmla="*/ 38 h 190"/>
                  <a:gd name="T24" fmla="*/ 258 w 258"/>
                  <a:gd name="T25" fmla="*/ 3 h 190"/>
                  <a:gd name="T26" fmla="*/ 135 w 258"/>
                  <a:gd name="T27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8" h="190">
                    <a:moveTo>
                      <a:pt x="135" y="0"/>
                    </a:moveTo>
                    <a:lnTo>
                      <a:pt x="135" y="109"/>
                    </a:lnTo>
                    <a:lnTo>
                      <a:pt x="5" y="126"/>
                    </a:lnTo>
                    <a:lnTo>
                      <a:pt x="3" y="142"/>
                    </a:lnTo>
                    <a:lnTo>
                      <a:pt x="3" y="157"/>
                    </a:lnTo>
                    <a:lnTo>
                      <a:pt x="2" y="173"/>
                    </a:lnTo>
                    <a:lnTo>
                      <a:pt x="0" y="189"/>
                    </a:lnTo>
                    <a:lnTo>
                      <a:pt x="29" y="190"/>
                    </a:lnTo>
                    <a:lnTo>
                      <a:pt x="246" y="173"/>
                    </a:lnTo>
                    <a:lnTo>
                      <a:pt x="247" y="126"/>
                    </a:lnTo>
                    <a:lnTo>
                      <a:pt x="250" y="81"/>
                    </a:lnTo>
                    <a:lnTo>
                      <a:pt x="254" y="38"/>
                    </a:lnTo>
                    <a:lnTo>
                      <a:pt x="258" y="3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4" name="Freeform 168"/>
              <p:cNvSpPr>
                <a:spLocks/>
              </p:cNvSpPr>
              <p:nvPr userDrawn="1"/>
            </p:nvSpPr>
            <p:spPr bwMode="auto">
              <a:xfrm>
                <a:off x="-2557" y="2512"/>
                <a:ext cx="1082" cy="282"/>
              </a:xfrm>
              <a:custGeom>
                <a:avLst/>
                <a:gdLst>
                  <a:gd name="T0" fmla="*/ 937 w 944"/>
                  <a:gd name="T1" fmla="*/ 152 h 215"/>
                  <a:gd name="T2" fmla="*/ 940 w 944"/>
                  <a:gd name="T3" fmla="*/ 93 h 215"/>
                  <a:gd name="T4" fmla="*/ 940 w 944"/>
                  <a:gd name="T5" fmla="*/ 91 h 215"/>
                  <a:gd name="T6" fmla="*/ 940 w 944"/>
                  <a:gd name="T7" fmla="*/ 90 h 215"/>
                  <a:gd name="T8" fmla="*/ 940 w 944"/>
                  <a:gd name="T9" fmla="*/ 90 h 215"/>
                  <a:gd name="T10" fmla="*/ 940 w 944"/>
                  <a:gd name="T11" fmla="*/ 88 h 215"/>
                  <a:gd name="T12" fmla="*/ 940 w 944"/>
                  <a:gd name="T13" fmla="*/ 90 h 215"/>
                  <a:gd name="T14" fmla="*/ 940 w 944"/>
                  <a:gd name="T15" fmla="*/ 90 h 215"/>
                  <a:gd name="T16" fmla="*/ 940 w 944"/>
                  <a:gd name="T17" fmla="*/ 91 h 215"/>
                  <a:gd name="T18" fmla="*/ 940 w 944"/>
                  <a:gd name="T19" fmla="*/ 93 h 215"/>
                  <a:gd name="T20" fmla="*/ 944 w 944"/>
                  <a:gd name="T21" fmla="*/ 17 h 215"/>
                  <a:gd name="T22" fmla="*/ 0 w 944"/>
                  <a:gd name="T23" fmla="*/ 0 h 215"/>
                  <a:gd name="T24" fmla="*/ 0 w 944"/>
                  <a:gd name="T25" fmla="*/ 165 h 215"/>
                  <a:gd name="T26" fmla="*/ 937 w 944"/>
                  <a:gd name="T27" fmla="*/ 215 h 215"/>
                  <a:gd name="T28" fmla="*/ 939 w 944"/>
                  <a:gd name="T29" fmla="*/ 199 h 215"/>
                  <a:gd name="T30" fmla="*/ 940 w 944"/>
                  <a:gd name="T31" fmla="*/ 183 h 215"/>
                  <a:gd name="T32" fmla="*/ 940 w 944"/>
                  <a:gd name="T33" fmla="*/ 168 h 215"/>
                  <a:gd name="T34" fmla="*/ 942 w 944"/>
                  <a:gd name="T35" fmla="*/ 152 h 215"/>
                  <a:gd name="T36" fmla="*/ 937 w 944"/>
                  <a:gd name="T37" fmla="*/ 15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44" h="215">
                    <a:moveTo>
                      <a:pt x="937" y="152"/>
                    </a:moveTo>
                    <a:lnTo>
                      <a:pt x="940" y="93"/>
                    </a:lnTo>
                    <a:lnTo>
                      <a:pt x="940" y="91"/>
                    </a:lnTo>
                    <a:lnTo>
                      <a:pt x="940" y="90"/>
                    </a:lnTo>
                    <a:lnTo>
                      <a:pt x="940" y="90"/>
                    </a:lnTo>
                    <a:lnTo>
                      <a:pt x="940" y="88"/>
                    </a:lnTo>
                    <a:lnTo>
                      <a:pt x="940" y="90"/>
                    </a:lnTo>
                    <a:lnTo>
                      <a:pt x="940" y="90"/>
                    </a:lnTo>
                    <a:lnTo>
                      <a:pt x="940" y="91"/>
                    </a:lnTo>
                    <a:lnTo>
                      <a:pt x="940" y="93"/>
                    </a:lnTo>
                    <a:lnTo>
                      <a:pt x="944" y="17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937" y="215"/>
                    </a:lnTo>
                    <a:lnTo>
                      <a:pt x="939" y="199"/>
                    </a:lnTo>
                    <a:lnTo>
                      <a:pt x="940" y="183"/>
                    </a:lnTo>
                    <a:lnTo>
                      <a:pt x="940" y="168"/>
                    </a:lnTo>
                    <a:lnTo>
                      <a:pt x="942" y="152"/>
                    </a:lnTo>
                    <a:lnTo>
                      <a:pt x="937" y="152"/>
                    </a:lnTo>
                    <a:close/>
                  </a:path>
                </a:pathLst>
              </a:custGeom>
              <a:solidFill>
                <a:srgbClr val="14A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5" name="Freeform 169"/>
              <p:cNvSpPr>
                <a:spLocks/>
              </p:cNvSpPr>
              <p:nvPr userDrawn="1"/>
            </p:nvSpPr>
            <p:spPr bwMode="auto">
              <a:xfrm>
                <a:off x="-1636" y="2552"/>
                <a:ext cx="99" cy="224"/>
              </a:xfrm>
              <a:custGeom>
                <a:avLst/>
                <a:gdLst>
                  <a:gd name="T0" fmla="*/ 85 w 85"/>
                  <a:gd name="T1" fmla="*/ 0 h 170"/>
                  <a:gd name="T2" fmla="*/ 79 w 85"/>
                  <a:gd name="T3" fmla="*/ 165 h 170"/>
                  <a:gd name="T4" fmla="*/ 1 w 85"/>
                  <a:gd name="T5" fmla="*/ 170 h 170"/>
                  <a:gd name="T6" fmla="*/ 0 w 85"/>
                  <a:gd name="T7" fmla="*/ 0 h 170"/>
                  <a:gd name="T8" fmla="*/ 85 w 85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70">
                    <a:moveTo>
                      <a:pt x="85" y="0"/>
                    </a:moveTo>
                    <a:lnTo>
                      <a:pt x="79" y="165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82D1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6" name="Freeform 170"/>
              <p:cNvSpPr>
                <a:spLocks/>
              </p:cNvSpPr>
              <p:nvPr userDrawn="1"/>
            </p:nvSpPr>
            <p:spPr bwMode="auto">
              <a:xfrm>
                <a:off x="-1459" y="550"/>
                <a:ext cx="1326" cy="1941"/>
              </a:xfrm>
              <a:custGeom>
                <a:avLst/>
                <a:gdLst>
                  <a:gd name="T0" fmla="*/ 0 w 1159"/>
                  <a:gd name="T1" fmla="*/ 0 h 1475"/>
                  <a:gd name="T2" fmla="*/ 1159 w 1159"/>
                  <a:gd name="T3" fmla="*/ 1475 h 1475"/>
                  <a:gd name="T4" fmla="*/ 1159 w 1159"/>
                  <a:gd name="T5" fmla="*/ 1199 h 1475"/>
                  <a:gd name="T6" fmla="*/ 115 w 1159"/>
                  <a:gd name="T7" fmla="*/ 43 h 1475"/>
                  <a:gd name="T8" fmla="*/ 0 w 1159"/>
                  <a:gd name="T9" fmla="*/ 0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9" h="1475">
                    <a:moveTo>
                      <a:pt x="0" y="0"/>
                    </a:moveTo>
                    <a:lnTo>
                      <a:pt x="1159" y="1475"/>
                    </a:lnTo>
                    <a:lnTo>
                      <a:pt x="1159" y="1199"/>
                    </a:lnTo>
                    <a:lnTo>
                      <a:pt x="115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7" name="Freeform 171"/>
              <p:cNvSpPr>
                <a:spLocks/>
              </p:cNvSpPr>
              <p:nvPr userDrawn="1"/>
            </p:nvSpPr>
            <p:spPr bwMode="auto">
              <a:xfrm>
                <a:off x="-2518" y="2368"/>
                <a:ext cx="974" cy="150"/>
              </a:xfrm>
              <a:custGeom>
                <a:avLst/>
                <a:gdLst>
                  <a:gd name="T0" fmla="*/ 0 w 849"/>
                  <a:gd name="T1" fmla="*/ 0 h 115"/>
                  <a:gd name="T2" fmla="*/ 0 w 849"/>
                  <a:gd name="T3" fmla="*/ 93 h 115"/>
                  <a:gd name="T4" fmla="*/ 847 w 849"/>
                  <a:gd name="T5" fmla="*/ 115 h 115"/>
                  <a:gd name="T6" fmla="*/ 849 w 849"/>
                  <a:gd name="T7" fmla="*/ 15 h 115"/>
                  <a:gd name="T8" fmla="*/ 0 w 849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9" h="115">
                    <a:moveTo>
                      <a:pt x="0" y="0"/>
                    </a:moveTo>
                    <a:lnTo>
                      <a:pt x="0" y="93"/>
                    </a:lnTo>
                    <a:lnTo>
                      <a:pt x="847" y="115"/>
                    </a:lnTo>
                    <a:lnTo>
                      <a:pt x="849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8" name="Freeform 172"/>
              <p:cNvSpPr>
                <a:spLocks/>
              </p:cNvSpPr>
              <p:nvPr userDrawn="1"/>
            </p:nvSpPr>
            <p:spPr bwMode="auto">
              <a:xfrm>
                <a:off x="-355" y="2441"/>
                <a:ext cx="222" cy="166"/>
              </a:xfrm>
              <a:custGeom>
                <a:avLst/>
                <a:gdLst>
                  <a:gd name="T0" fmla="*/ 195 w 195"/>
                  <a:gd name="T1" fmla="*/ 0 h 126"/>
                  <a:gd name="T2" fmla="*/ 0 w 195"/>
                  <a:gd name="T3" fmla="*/ 21 h 126"/>
                  <a:gd name="T4" fmla="*/ 3 w 195"/>
                  <a:gd name="T5" fmla="*/ 50 h 126"/>
                  <a:gd name="T6" fmla="*/ 5 w 195"/>
                  <a:gd name="T7" fmla="*/ 78 h 126"/>
                  <a:gd name="T8" fmla="*/ 5 w 195"/>
                  <a:gd name="T9" fmla="*/ 104 h 126"/>
                  <a:gd name="T10" fmla="*/ 3 w 195"/>
                  <a:gd name="T11" fmla="*/ 126 h 126"/>
                  <a:gd name="T12" fmla="*/ 186 w 195"/>
                  <a:gd name="T13" fmla="*/ 67 h 126"/>
                  <a:gd name="T14" fmla="*/ 195 w 195"/>
                  <a:gd name="T15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126">
                    <a:moveTo>
                      <a:pt x="195" y="0"/>
                    </a:moveTo>
                    <a:lnTo>
                      <a:pt x="0" y="21"/>
                    </a:lnTo>
                    <a:lnTo>
                      <a:pt x="3" y="50"/>
                    </a:lnTo>
                    <a:lnTo>
                      <a:pt x="5" y="78"/>
                    </a:lnTo>
                    <a:lnTo>
                      <a:pt x="5" y="104"/>
                    </a:lnTo>
                    <a:lnTo>
                      <a:pt x="3" y="126"/>
                    </a:lnTo>
                    <a:lnTo>
                      <a:pt x="186" y="67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69" name="Freeform 173"/>
              <p:cNvSpPr>
                <a:spLocks/>
              </p:cNvSpPr>
              <p:nvPr userDrawn="1"/>
            </p:nvSpPr>
            <p:spPr bwMode="auto">
              <a:xfrm>
                <a:off x="-607" y="2483"/>
                <a:ext cx="147" cy="208"/>
              </a:xfrm>
              <a:custGeom>
                <a:avLst/>
                <a:gdLst>
                  <a:gd name="T0" fmla="*/ 116 w 127"/>
                  <a:gd name="T1" fmla="*/ 140 h 157"/>
                  <a:gd name="T2" fmla="*/ 120 w 127"/>
                  <a:gd name="T3" fmla="*/ 139 h 157"/>
                  <a:gd name="T4" fmla="*/ 120 w 127"/>
                  <a:gd name="T5" fmla="*/ 106 h 157"/>
                  <a:gd name="T6" fmla="*/ 122 w 127"/>
                  <a:gd name="T7" fmla="*/ 71 h 157"/>
                  <a:gd name="T8" fmla="*/ 124 w 127"/>
                  <a:gd name="T9" fmla="*/ 35 h 157"/>
                  <a:gd name="T10" fmla="*/ 127 w 127"/>
                  <a:gd name="T11" fmla="*/ 0 h 157"/>
                  <a:gd name="T12" fmla="*/ 1 w 127"/>
                  <a:gd name="T13" fmla="*/ 14 h 157"/>
                  <a:gd name="T14" fmla="*/ 0 w 127"/>
                  <a:gd name="T15" fmla="*/ 157 h 157"/>
                  <a:gd name="T16" fmla="*/ 116 w 127"/>
                  <a:gd name="T17" fmla="*/ 1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157">
                    <a:moveTo>
                      <a:pt x="116" y="140"/>
                    </a:moveTo>
                    <a:lnTo>
                      <a:pt x="120" y="139"/>
                    </a:lnTo>
                    <a:lnTo>
                      <a:pt x="120" y="106"/>
                    </a:lnTo>
                    <a:lnTo>
                      <a:pt x="122" y="71"/>
                    </a:lnTo>
                    <a:lnTo>
                      <a:pt x="124" y="35"/>
                    </a:lnTo>
                    <a:lnTo>
                      <a:pt x="127" y="0"/>
                    </a:lnTo>
                    <a:lnTo>
                      <a:pt x="1" y="14"/>
                    </a:lnTo>
                    <a:lnTo>
                      <a:pt x="0" y="157"/>
                    </a:lnTo>
                    <a:lnTo>
                      <a:pt x="116" y="140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0" name="Freeform 174"/>
              <p:cNvSpPr>
                <a:spLocks/>
              </p:cNvSpPr>
              <p:nvPr userDrawn="1"/>
            </p:nvSpPr>
            <p:spPr bwMode="auto">
              <a:xfrm>
                <a:off x="-1035" y="2528"/>
                <a:ext cx="231" cy="229"/>
              </a:xfrm>
              <a:custGeom>
                <a:avLst/>
                <a:gdLst>
                  <a:gd name="T0" fmla="*/ 0 w 203"/>
                  <a:gd name="T1" fmla="*/ 174 h 174"/>
                  <a:gd name="T2" fmla="*/ 3 w 203"/>
                  <a:gd name="T3" fmla="*/ 174 h 174"/>
                  <a:gd name="T4" fmla="*/ 203 w 203"/>
                  <a:gd name="T5" fmla="*/ 147 h 174"/>
                  <a:gd name="T6" fmla="*/ 195 w 203"/>
                  <a:gd name="T7" fmla="*/ 0 h 174"/>
                  <a:gd name="T8" fmla="*/ 17 w 203"/>
                  <a:gd name="T9" fmla="*/ 20 h 174"/>
                  <a:gd name="T10" fmla="*/ 14 w 203"/>
                  <a:gd name="T11" fmla="*/ 20 h 174"/>
                  <a:gd name="T12" fmla="*/ 14 w 203"/>
                  <a:gd name="T13" fmla="*/ 52 h 174"/>
                  <a:gd name="T14" fmla="*/ 13 w 203"/>
                  <a:gd name="T15" fmla="*/ 89 h 174"/>
                  <a:gd name="T16" fmla="*/ 9 w 203"/>
                  <a:gd name="T17" fmla="*/ 130 h 174"/>
                  <a:gd name="T18" fmla="*/ 0 w 203"/>
                  <a:gd name="T1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174">
                    <a:moveTo>
                      <a:pt x="0" y="174"/>
                    </a:moveTo>
                    <a:lnTo>
                      <a:pt x="3" y="174"/>
                    </a:lnTo>
                    <a:lnTo>
                      <a:pt x="203" y="147"/>
                    </a:lnTo>
                    <a:lnTo>
                      <a:pt x="195" y="0"/>
                    </a:lnTo>
                    <a:lnTo>
                      <a:pt x="17" y="20"/>
                    </a:lnTo>
                    <a:lnTo>
                      <a:pt x="14" y="20"/>
                    </a:lnTo>
                    <a:lnTo>
                      <a:pt x="14" y="52"/>
                    </a:lnTo>
                    <a:lnTo>
                      <a:pt x="13" y="89"/>
                    </a:lnTo>
                    <a:lnTo>
                      <a:pt x="9" y="130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148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1" name="Freeform 175"/>
              <p:cNvSpPr>
                <a:spLocks/>
              </p:cNvSpPr>
              <p:nvPr userDrawn="1"/>
            </p:nvSpPr>
            <p:spPr bwMode="auto">
              <a:xfrm>
                <a:off x="-1260" y="705"/>
                <a:ext cx="208" cy="492"/>
              </a:xfrm>
              <a:custGeom>
                <a:avLst/>
                <a:gdLst>
                  <a:gd name="T0" fmla="*/ 0 w 181"/>
                  <a:gd name="T1" fmla="*/ 0 h 375"/>
                  <a:gd name="T2" fmla="*/ 8 w 181"/>
                  <a:gd name="T3" fmla="*/ 319 h 375"/>
                  <a:gd name="T4" fmla="*/ 181 w 181"/>
                  <a:gd name="T5" fmla="*/ 375 h 375"/>
                  <a:gd name="T6" fmla="*/ 143 w 181"/>
                  <a:gd name="T7" fmla="*/ 55 h 375"/>
                  <a:gd name="T8" fmla="*/ 0 w 181"/>
                  <a:gd name="T9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375">
                    <a:moveTo>
                      <a:pt x="0" y="0"/>
                    </a:moveTo>
                    <a:lnTo>
                      <a:pt x="8" y="319"/>
                    </a:lnTo>
                    <a:lnTo>
                      <a:pt x="181" y="375"/>
                    </a:lnTo>
                    <a:lnTo>
                      <a:pt x="143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2" name="Freeform 176"/>
              <p:cNvSpPr>
                <a:spLocks/>
              </p:cNvSpPr>
              <p:nvPr userDrawn="1"/>
            </p:nvSpPr>
            <p:spPr bwMode="auto">
              <a:xfrm>
                <a:off x="-1505" y="613"/>
                <a:ext cx="220" cy="484"/>
              </a:xfrm>
              <a:custGeom>
                <a:avLst/>
                <a:gdLst>
                  <a:gd name="T0" fmla="*/ 0 w 191"/>
                  <a:gd name="T1" fmla="*/ 0 h 369"/>
                  <a:gd name="T2" fmla="*/ 1 w 191"/>
                  <a:gd name="T3" fmla="*/ 41 h 369"/>
                  <a:gd name="T4" fmla="*/ 7 w 191"/>
                  <a:gd name="T5" fmla="*/ 136 h 369"/>
                  <a:gd name="T6" fmla="*/ 14 w 191"/>
                  <a:gd name="T7" fmla="*/ 241 h 369"/>
                  <a:gd name="T8" fmla="*/ 25 w 191"/>
                  <a:gd name="T9" fmla="*/ 314 h 369"/>
                  <a:gd name="T10" fmla="*/ 191 w 191"/>
                  <a:gd name="T11" fmla="*/ 369 h 369"/>
                  <a:gd name="T12" fmla="*/ 149 w 191"/>
                  <a:gd name="T13" fmla="*/ 46 h 369"/>
                  <a:gd name="T14" fmla="*/ 143 w 191"/>
                  <a:gd name="T15" fmla="*/ 44 h 369"/>
                  <a:gd name="T16" fmla="*/ 128 w 191"/>
                  <a:gd name="T17" fmla="*/ 38 h 369"/>
                  <a:gd name="T18" fmla="*/ 106 w 191"/>
                  <a:gd name="T19" fmla="*/ 30 h 369"/>
                  <a:gd name="T20" fmla="*/ 81 w 191"/>
                  <a:gd name="T21" fmla="*/ 21 h 369"/>
                  <a:gd name="T22" fmla="*/ 54 w 191"/>
                  <a:gd name="T23" fmla="*/ 13 h 369"/>
                  <a:gd name="T24" fmla="*/ 30 w 191"/>
                  <a:gd name="T25" fmla="*/ 6 h 369"/>
                  <a:gd name="T26" fmla="*/ 11 w 191"/>
                  <a:gd name="T27" fmla="*/ 2 h 369"/>
                  <a:gd name="T28" fmla="*/ 0 w 191"/>
                  <a:gd name="T2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369">
                    <a:moveTo>
                      <a:pt x="0" y="0"/>
                    </a:moveTo>
                    <a:lnTo>
                      <a:pt x="1" y="41"/>
                    </a:lnTo>
                    <a:lnTo>
                      <a:pt x="7" y="136"/>
                    </a:lnTo>
                    <a:lnTo>
                      <a:pt x="14" y="241"/>
                    </a:lnTo>
                    <a:lnTo>
                      <a:pt x="25" y="314"/>
                    </a:lnTo>
                    <a:lnTo>
                      <a:pt x="191" y="369"/>
                    </a:lnTo>
                    <a:lnTo>
                      <a:pt x="149" y="46"/>
                    </a:lnTo>
                    <a:lnTo>
                      <a:pt x="143" y="44"/>
                    </a:lnTo>
                    <a:lnTo>
                      <a:pt x="128" y="38"/>
                    </a:lnTo>
                    <a:lnTo>
                      <a:pt x="106" y="30"/>
                    </a:lnTo>
                    <a:lnTo>
                      <a:pt x="81" y="21"/>
                    </a:lnTo>
                    <a:lnTo>
                      <a:pt x="54" y="13"/>
                    </a:lnTo>
                    <a:lnTo>
                      <a:pt x="30" y="6"/>
                    </a:lnTo>
                    <a:lnTo>
                      <a:pt x="1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3" name="Freeform 177"/>
              <p:cNvSpPr>
                <a:spLocks/>
              </p:cNvSpPr>
              <p:nvPr userDrawn="1"/>
            </p:nvSpPr>
            <p:spPr bwMode="auto">
              <a:xfrm>
                <a:off x="-1013" y="837"/>
                <a:ext cx="184" cy="439"/>
              </a:xfrm>
              <a:custGeom>
                <a:avLst/>
                <a:gdLst>
                  <a:gd name="T0" fmla="*/ 162 w 162"/>
                  <a:gd name="T1" fmla="*/ 335 h 335"/>
                  <a:gd name="T2" fmla="*/ 136 w 162"/>
                  <a:gd name="T3" fmla="*/ 41 h 335"/>
                  <a:gd name="T4" fmla="*/ 4 w 162"/>
                  <a:gd name="T5" fmla="*/ 0 h 335"/>
                  <a:gd name="T6" fmla="*/ 0 w 162"/>
                  <a:gd name="T7" fmla="*/ 280 h 335"/>
                  <a:gd name="T8" fmla="*/ 162 w 162"/>
                  <a:gd name="T9" fmla="*/ 33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35">
                    <a:moveTo>
                      <a:pt x="162" y="335"/>
                    </a:moveTo>
                    <a:lnTo>
                      <a:pt x="136" y="41"/>
                    </a:lnTo>
                    <a:lnTo>
                      <a:pt x="4" y="0"/>
                    </a:lnTo>
                    <a:lnTo>
                      <a:pt x="0" y="280"/>
                    </a:lnTo>
                    <a:lnTo>
                      <a:pt x="162" y="335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4" name="Freeform 178"/>
              <p:cNvSpPr>
                <a:spLocks/>
              </p:cNvSpPr>
              <p:nvPr userDrawn="1"/>
            </p:nvSpPr>
            <p:spPr bwMode="auto">
              <a:xfrm>
                <a:off x="-800" y="918"/>
                <a:ext cx="161" cy="426"/>
              </a:xfrm>
              <a:custGeom>
                <a:avLst/>
                <a:gdLst>
                  <a:gd name="T0" fmla="*/ 9 w 141"/>
                  <a:gd name="T1" fmla="*/ 281 h 325"/>
                  <a:gd name="T2" fmla="*/ 0 w 141"/>
                  <a:gd name="T3" fmla="*/ 0 h 325"/>
                  <a:gd name="T4" fmla="*/ 115 w 141"/>
                  <a:gd name="T5" fmla="*/ 51 h 325"/>
                  <a:gd name="T6" fmla="*/ 141 w 141"/>
                  <a:gd name="T7" fmla="*/ 325 h 325"/>
                  <a:gd name="T8" fmla="*/ 9 w 141"/>
                  <a:gd name="T9" fmla="*/ 281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325">
                    <a:moveTo>
                      <a:pt x="9" y="281"/>
                    </a:moveTo>
                    <a:lnTo>
                      <a:pt x="0" y="0"/>
                    </a:lnTo>
                    <a:lnTo>
                      <a:pt x="115" y="51"/>
                    </a:lnTo>
                    <a:lnTo>
                      <a:pt x="141" y="325"/>
                    </a:lnTo>
                    <a:lnTo>
                      <a:pt x="9" y="281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5" name="Freeform 179"/>
              <p:cNvSpPr>
                <a:spLocks/>
              </p:cNvSpPr>
              <p:nvPr userDrawn="1"/>
            </p:nvSpPr>
            <p:spPr bwMode="auto">
              <a:xfrm>
                <a:off x="-609" y="1013"/>
                <a:ext cx="126" cy="376"/>
              </a:xfrm>
              <a:custGeom>
                <a:avLst/>
                <a:gdLst>
                  <a:gd name="T0" fmla="*/ 0 w 109"/>
                  <a:gd name="T1" fmla="*/ 0 h 287"/>
                  <a:gd name="T2" fmla="*/ 17 w 109"/>
                  <a:gd name="T3" fmla="*/ 257 h 287"/>
                  <a:gd name="T4" fmla="*/ 109 w 109"/>
                  <a:gd name="T5" fmla="*/ 287 h 287"/>
                  <a:gd name="T6" fmla="*/ 88 w 109"/>
                  <a:gd name="T7" fmla="*/ 43 h 287"/>
                  <a:gd name="T8" fmla="*/ 0 w 109"/>
                  <a:gd name="T9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287">
                    <a:moveTo>
                      <a:pt x="0" y="0"/>
                    </a:moveTo>
                    <a:lnTo>
                      <a:pt x="17" y="257"/>
                    </a:lnTo>
                    <a:lnTo>
                      <a:pt x="109" y="287"/>
                    </a:lnTo>
                    <a:lnTo>
                      <a:pt x="88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6" name="Freeform 180"/>
              <p:cNvSpPr>
                <a:spLocks/>
              </p:cNvSpPr>
              <p:nvPr userDrawn="1"/>
            </p:nvSpPr>
            <p:spPr bwMode="auto">
              <a:xfrm>
                <a:off x="-460" y="1097"/>
                <a:ext cx="123" cy="342"/>
              </a:xfrm>
              <a:custGeom>
                <a:avLst/>
                <a:gdLst>
                  <a:gd name="T0" fmla="*/ 0 w 106"/>
                  <a:gd name="T1" fmla="*/ 0 h 261"/>
                  <a:gd name="T2" fmla="*/ 12 w 106"/>
                  <a:gd name="T3" fmla="*/ 240 h 261"/>
                  <a:gd name="T4" fmla="*/ 106 w 106"/>
                  <a:gd name="T5" fmla="*/ 261 h 261"/>
                  <a:gd name="T6" fmla="*/ 72 w 106"/>
                  <a:gd name="T7" fmla="*/ 40 h 261"/>
                  <a:gd name="T8" fmla="*/ 0 w 106"/>
                  <a:gd name="T9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61">
                    <a:moveTo>
                      <a:pt x="0" y="0"/>
                    </a:moveTo>
                    <a:lnTo>
                      <a:pt x="12" y="240"/>
                    </a:lnTo>
                    <a:lnTo>
                      <a:pt x="106" y="261"/>
                    </a:lnTo>
                    <a:lnTo>
                      <a:pt x="72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7" name="Freeform 181"/>
              <p:cNvSpPr>
                <a:spLocks/>
              </p:cNvSpPr>
              <p:nvPr userDrawn="1"/>
            </p:nvSpPr>
            <p:spPr bwMode="auto">
              <a:xfrm>
                <a:off x="-314" y="1158"/>
                <a:ext cx="122" cy="315"/>
              </a:xfrm>
              <a:custGeom>
                <a:avLst/>
                <a:gdLst>
                  <a:gd name="T0" fmla="*/ 0 w 107"/>
                  <a:gd name="T1" fmla="*/ 0 h 239"/>
                  <a:gd name="T2" fmla="*/ 68 w 107"/>
                  <a:gd name="T3" fmla="*/ 30 h 239"/>
                  <a:gd name="T4" fmla="*/ 71 w 107"/>
                  <a:gd name="T5" fmla="*/ 38 h 239"/>
                  <a:gd name="T6" fmla="*/ 77 w 107"/>
                  <a:gd name="T7" fmla="*/ 59 h 239"/>
                  <a:gd name="T8" fmla="*/ 85 w 107"/>
                  <a:gd name="T9" fmla="*/ 90 h 239"/>
                  <a:gd name="T10" fmla="*/ 94 w 107"/>
                  <a:gd name="T11" fmla="*/ 126 h 239"/>
                  <a:gd name="T12" fmla="*/ 101 w 107"/>
                  <a:gd name="T13" fmla="*/ 164 h 239"/>
                  <a:gd name="T14" fmla="*/ 107 w 107"/>
                  <a:gd name="T15" fmla="*/ 198 h 239"/>
                  <a:gd name="T16" fmla="*/ 107 w 107"/>
                  <a:gd name="T17" fmla="*/ 224 h 239"/>
                  <a:gd name="T18" fmla="*/ 102 w 107"/>
                  <a:gd name="T19" fmla="*/ 239 h 239"/>
                  <a:gd name="T20" fmla="*/ 22 w 107"/>
                  <a:gd name="T21" fmla="*/ 222 h 239"/>
                  <a:gd name="T22" fmla="*/ 0 w 107"/>
                  <a:gd name="T2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239">
                    <a:moveTo>
                      <a:pt x="0" y="0"/>
                    </a:moveTo>
                    <a:lnTo>
                      <a:pt x="68" y="30"/>
                    </a:lnTo>
                    <a:lnTo>
                      <a:pt x="71" y="38"/>
                    </a:lnTo>
                    <a:lnTo>
                      <a:pt x="77" y="59"/>
                    </a:lnTo>
                    <a:lnTo>
                      <a:pt x="85" y="90"/>
                    </a:lnTo>
                    <a:lnTo>
                      <a:pt x="94" y="126"/>
                    </a:lnTo>
                    <a:lnTo>
                      <a:pt x="101" y="164"/>
                    </a:lnTo>
                    <a:lnTo>
                      <a:pt x="107" y="198"/>
                    </a:lnTo>
                    <a:lnTo>
                      <a:pt x="107" y="224"/>
                    </a:lnTo>
                    <a:lnTo>
                      <a:pt x="102" y="239"/>
                    </a:lnTo>
                    <a:lnTo>
                      <a:pt x="22" y="2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8" name="Freeform 182"/>
              <p:cNvSpPr>
                <a:spLocks/>
              </p:cNvSpPr>
              <p:nvPr userDrawn="1"/>
            </p:nvSpPr>
            <p:spPr bwMode="auto">
              <a:xfrm>
                <a:off x="-1221" y="1631"/>
                <a:ext cx="192" cy="424"/>
              </a:xfrm>
              <a:custGeom>
                <a:avLst/>
                <a:gdLst>
                  <a:gd name="T0" fmla="*/ 4 w 168"/>
                  <a:gd name="T1" fmla="*/ 0 h 321"/>
                  <a:gd name="T2" fmla="*/ 0 w 168"/>
                  <a:gd name="T3" fmla="*/ 317 h 321"/>
                  <a:gd name="T4" fmla="*/ 168 w 168"/>
                  <a:gd name="T5" fmla="*/ 321 h 321"/>
                  <a:gd name="T6" fmla="*/ 168 w 168"/>
                  <a:gd name="T7" fmla="*/ 29 h 321"/>
                  <a:gd name="T8" fmla="*/ 4 w 168"/>
                  <a:gd name="T9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321">
                    <a:moveTo>
                      <a:pt x="4" y="0"/>
                    </a:moveTo>
                    <a:lnTo>
                      <a:pt x="0" y="317"/>
                    </a:lnTo>
                    <a:lnTo>
                      <a:pt x="168" y="321"/>
                    </a:lnTo>
                    <a:lnTo>
                      <a:pt x="168" y="2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79" name="Freeform 183"/>
              <p:cNvSpPr>
                <a:spLocks/>
              </p:cNvSpPr>
              <p:nvPr userDrawn="1"/>
            </p:nvSpPr>
            <p:spPr bwMode="auto">
              <a:xfrm>
                <a:off x="-981" y="1686"/>
                <a:ext cx="168" cy="379"/>
              </a:xfrm>
              <a:custGeom>
                <a:avLst/>
                <a:gdLst>
                  <a:gd name="T0" fmla="*/ 8 w 145"/>
                  <a:gd name="T1" fmla="*/ 0 h 288"/>
                  <a:gd name="T2" fmla="*/ 0 w 145"/>
                  <a:gd name="T3" fmla="*/ 284 h 288"/>
                  <a:gd name="T4" fmla="*/ 140 w 145"/>
                  <a:gd name="T5" fmla="*/ 288 h 288"/>
                  <a:gd name="T6" fmla="*/ 145 w 145"/>
                  <a:gd name="T7" fmla="*/ 21 h 288"/>
                  <a:gd name="T8" fmla="*/ 8 w 145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288">
                    <a:moveTo>
                      <a:pt x="8" y="0"/>
                    </a:moveTo>
                    <a:lnTo>
                      <a:pt x="0" y="284"/>
                    </a:lnTo>
                    <a:lnTo>
                      <a:pt x="140" y="288"/>
                    </a:lnTo>
                    <a:lnTo>
                      <a:pt x="145" y="2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0" name="Freeform 184"/>
              <p:cNvSpPr>
                <a:spLocks/>
              </p:cNvSpPr>
              <p:nvPr userDrawn="1"/>
            </p:nvSpPr>
            <p:spPr bwMode="auto">
              <a:xfrm>
                <a:off x="-614" y="1760"/>
                <a:ext cx="96" cy="345"/>
              </a:xfrm>
              <a:custGeom>
                <a:avLst/>
                <a:gdLst>
                  <a:gd name="T0" fmla="*/ 0 w 84"/>
                  <a:gd name="T1" fmla="*/ 0 h 263"/>
                  <a:gd name="T2" fmla="*/ 0 w 84"/>
                  <a:gd name="T3" fmla="*/ 254 h 263"/>
                  <a:gd name="T4" fmla="*/ 79 w 84"/>
                  <a:gd name="T5" fmla="*/ 263 h 263"/>
                  <a:gd name="T6" fmla="*/ 84 w 84"/>
                  <a:gd name="T7" fmla="*/ 17 h 263"/>
                  <a:gd name="T8" fmla="*/ 0 w 84"/>
                  <a:gd name="T9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263">
                    <a:moveTo>
                      <a:pt x="0" y="0"/>
                    </a:moveTo>
                    <a:lnTo>
                      <a:pt x="0" y="254"/>
                    </a:lnTo>
                    <a:lnTo>
                      <a:pt x="79" y="263"/>
                    </a:lnTo>
                    <a:lnTo>
                      <a:pt x="84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1" name="Freeform 185"/>
              <p:cNvSpPr>
                <a:spLocks/>
              </p:cNvSpPr>
              <p:nvPr userDrawn="1"/>
            </p:nvSpPr>
            <p:spPr bwMode="auto">
              <a:xfrm>
                <a:off x="-470" y="1792"/>
                <a:ext cx="117" cy="318"/>
              </a:xfrm>
              <a:custGeom>
                <a:avLst/>
                <a:gdLst>
                  <a:gd name="T0" fmla="*/ 4 w 102"/>
                  <a:gd name="T1" fmla="*/ 0 h 241"/>
                  <a:gd name="T2" fmla="*/ 0 w 102"/>
                  <a:gd name="T3" fmla="*/ 228 h 241"/>
                  <a:gd name="T4" fmla="*/ 98 w 102"/>
                  <a:gd name="T5" fmla="*/ 241 h 241"/>
                  <a:gd name="T6" fmla="*/ 102 w 102"/>
                  <a:gd name="T7" fmla="*/ 17 h 241"/>
                  <a:gd name="T8" fmla="*/ 4 w 102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241">
                    <a:moveTo>
                      <a:pt x="4" y="0"/>
                    </a:moveTo>
                    <a:lnTo>
                      <a:pt x="0" y="228"/>
                    </a:lnTo>
                    <a:lnTo>
                      <a:pt x="98" y="241"/>
                    </a:lnTo>
                    <a:lnTo>
                      <a:pt x="102" y="1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2" name="Freeform 186"/>
              <p:cNvSpPr>
                <a:spLocks/>
              </p:cNvSpPr>
              <p:nvPr userDrawn="1"/>
            </p:nvSpPr>
            <p:spPr bwMode="auto">
              <a:xfrm>
                <a:off x="-305" y="1821"/>
                <a:ext cx="85" cy="294"/>
              </a:xfrm>
              <a:custGeom>
                <a:avLst/>
                <a:gdLst>
                  <a:gd name="T0" fmla="*/ 0 w 72"/>
                  <a:gd name="T1" fmla="*/ 0 h 224"/>
                  <a:gd name="T2" fmla="*/ 0 w 72"/>
                  <a:gd name="T3" fmla="*/ 224 h 224"/>
                  <a:gd name="T4" fmla="*/ 72 w 72"/>
                  <a:gd name="T5" fmla="*/ 220 h 224"/>
                  <a:gd name="T6" fmla="*/ 72 w 72"/>
                  <a:gd name="T7" fmla="*/ 4 h 224"/>
                  <a:gd name="T8" fmla="*/ 0 w 72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224">
                    <a:moveTo>
                      <a:pt x="0" y="0"/>
                    </a:moveTo>
                    <a:lnTo>
                      <a:pt x="0" y="224"/>
                    </a:lnTo>
                    <a:lnTo>
                      <a:pt x="72" y="220"/>
                    </a:lnTo>
                    <a:lnTo>
                      <a:pt x="7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3" name="Freeform 187"/>
              <p:cNvSpPr>
                <a:spLocks/>
              </p:cNvSpPr>
              <p:nvPr userDrawn="1"/>
            </p:nvSpPr>
            <p:spPr bwMode="auto">
              <a:xfrm>
                <a:off x="-2497" y="1544"/>
                <a:ext cx="978" cy="600"/>
              </a:xfrm>
              <a:custGeom>
                <a:avLst/>
                <a:gdLst>
                  <a:gd name="T0" fmla="*/ 68 w 855"/>
                  <a:gd name="T1" fmla="*/ 27 h 456"/>
                  <a:gd name="T2" fmla="*/ 65 w 855"/>
                  <a:gd name="T3" fmla="*/ 27 h 456"/>
                  <a:gd name="T4" fmla="*/ 58 w 855"/>
                  <a:gd name="T5" fmla="*/ 30 h 456"/>
                  <a:gd name="T6" fmla="*/ 50 w 855"/>
                  <a:gd name="T7" fmla="*/ 33 h 456"/>
                  <a:gd name="T8" fmla="*/ 38 w 855"/>
                  <a:gd name="T9" fmla="*/ 39 h 456"/>
                  <a:gd name="T10" fmla="*/ 27 w 855"/>
                  <a:gd name="T11" fmla="*/ 47 h 456"/>
                  <a:gd name="T12" fmla="*/ 16 w 855"/>
                  <a:gd name="T13" fmla="*/ 58 h 456"/>
                  <a:gd name="T14" fmla="*/ 9 w 855"/>
                  <a:gd name="T15" fmla="*/ 73 h 456"/>
                  <a:gd name="T16" fmla="*/ 4 w 855"/>
                  <a:gd name="T17" fmla="*/ 91 h 456"/>
                  <a:gd name="T18" fmla="*/ 1 w 855"/>
                  <a:gd name="T19" fmla="*/ 170 h 456"/>
                  <a:gd name="T20" fmla="*/ 0 w 855"/>
                  <a:gd name="T21" fmla="*/ 292 h 456"/>
                  <a:gd name="T22" fmla="*/ 0 w 855"/>
                  <a:gd name="T23" fmla="*/ 403 h 456"/>
                  <a:gd name="T24" fmla="*/ 0 w 855"/>
                  <a:gd name="T25" fmla="*/ 451 h 456"/>
                  <a:gd name="T26" fmla="*/ 783 w 855"/>
                  <a:gd name="T27" fmla="*/ 456 h 456"/>
                  <a:gd name="T28" fmla="*/ 786 w 855"/>
                  <a:gd name="T29" fmla="*/ 454 h 456"/>
                  <a:gd name="T30" fmla="*/ 794 w 855"/>
                  <a:gd name="T31" fmla="*/ 451 h 456"/>
                  <a:gd name="T32" fmla="*/ 807 w 855"/>
                  <a:gd name="T33" fmla="*/ 446 h 456"/>
                  <a:gd name="T34" fmla="*/ 821 w 855"/>
                  <a:gd name="T35" fmla="*/ 436 h 456"/>
                  <a:gd name="T36" fmla="*/ 834 w 855"/>
                  <a:gd name="T37" fmla="*/ 423 h 456"/>
                  <a:gd name="T38" fmla="*/ 845 w 855"/>
                  <a:gd name="T39" fmla="*/ 406 h 456"/>
                  <a:gd name="T40" fmla="*/ 854 w 855"/>
                  <a:gd name="T41" fmla="*/ 382 h 456"/>
                  <a:gd name="T42" fmla="*/ 855 w 855"/>
                  <a:gd name="T43" fmla="*/ 353 h 456"/>
                  <a:gd name="T44" fmla="*/ 852 w 855"/>
                  <a:gd name="T45" fmla="*/ 270 h 456"/>
                  <a:gd name="T46" fmla="*/ 851 w 855"/>
                  <a:gd name="T47" fmla="*/ 165 h 456"/>
                  <a:gd name="T48" fmla="*/ 851 w 855"/>
                  <a:gd name="T49" fmla="*/ 77 h 456"/>
                  <a:gd name="T50" fmla="*/ 851 w 855"/>
                  <a:gd name="T51" fmla="*/ 40 h 456"/>
                  <a:gd name="T52" fmla="*/ 851 w 855"/>
                  <a:gd name="T53" fmla="*/ 39 h 456"/>
                  <a:gd name="T54" fmla="*/ 849 w 855"/>
                  <a:gd name="T55" fmla="*/ 36 h 456"/>
                  <a:gd name="T56" fmla="*/ 845 w 855"/>
                  <a:gd name="T57" fmla="*/ 30 h 456"/>
                  <a:gd name="T58" fmla="*/ 838 w 855"/>
                  <a:gd name="T59" fmla="*/ 24 h 456"/>
                  <a:gd name="T60" fmla="*/ 828 w 855"/>
                  <a:gd name="T61" fmla="*/ 19 h 456"/>
                  <a:gd name="T62" fmla="*/ 813 w 855"/>
                  <a:gd name="T63" fmla="*/ 12 h 456"/>
                  <a:gd name="T64" fmla="*/ 793 w 855"/>
                  <a:gd name="T65" fmla="*/ 6 h 456"/>
                  <a:gd name="T66" fmla="*/ 766 w 855"/>
                  <a:gd name="T67" fmla="*/ 2 h 456"/>
                  <a:gd name="T68" fmla="*/ 745 w 855"/>
                  <a:gd name="T69" fmla="*/ 0 h 456"/>
                  <a:gd name="T70" fmla="*/ 713 w 855"/>
                  <a:gd name="T71" fmla="*/ 0 h 456"/>
                  <a:gd name="T72" fmla="*/ 672 w 855"/>
                  <a:gd name="T73" fmla="*/ 0 h 456"/>
                  <a:gd name="T74" fmla="*/ 624 w 855"/>
                  <a:gd name="T75" fmla="*/ 2 h 456"/>
                  <a:gd name="T76" fmla="*/ 570 w 855"/>
                  <a:gd name="T77" fmla="*/ 5 h 456"/>
                  <a:gd name="T78" fmla="*/ 511 w 855"/>
                  <a:gd name="T79" fmla="*/ 6 h 456"/>
                  <a:gd name="T80" fmla="*/ 450 w 855"/>
                  <a:gd name="T81" fmla="*/ 9 h 456"/>
                  <a:gd name="T82" fmla="*/ 387 w 855"/>
                  <a:gd name="T83" fmla="*/ 12 h 456"/>
                  <a:gd name="T84" fmla="*/ 326 w 855"/>
                  <a:gd name="T85" fmla="*/ 14 h 456"/>
                  <a:gd name="T86" fmla="*/ 268 w 855"/>
                  <a:gd name="T87" fmla="*/ 17 h 456"/>
                  <a:gd name="T88" fmla="*/ 214 w 855"/>
                  <a:gd name="T89" fmla="*/ 20 h 456"/>
                  <a:gd name="T90" fmla="*/ 166 w 855"/>
                  <a:gd name="T91" fmla="*/ 22 h 456"/>
                  <a:gd name="T92" fmla="*/ 126 w 855"/>
                  <a:gd name="T93" fmla="*/ 24 h 456"/>
                  <a:gd name="T94" fmla="*/ 95 w 855"/>
                  <a:gd name="T95" fmla="*/ 26 h 456"/>
                  <a:gd name="T96" fmla="*/ 75 w 855"/>
                  <a:gd name="T97" fmla="*/ 27 h 456"/>
                  <a:gd name="T98" fmla="*/ 68 w 855"/>
                  <a:gd name="T99" fmla="*/ 27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55" h="456">
                    <a:moveTo>
                      <a:pt x="68" y="27"/>
                    </a:moveTo>
                    <a:lnTo>
                      <a:pt x="65" y="27"/>
                    </a:lnTo>
                    <a:lnTo>
                      <a:pt x="58" y="30"/>
                    </a:lnTo>
                    <a:lnTo>
                      <a:pt x="50" y="33"/>
                    </a:lnTo>
                    <a:lnTo>
                      <a:pt x="38" y="39"/>
                    </a:lnTo>
                    <a:lnTo>
                      <a:pt x="27" y="47"/>
                    </a:lnTo>
                    <a:lnTo>
                      <a:pt x="16" y="58"/>
                    </a:lnTo>
                    <a:lnTo>
                      <a:pt x="9" y="73"/>
                    </a:lnTo>
                    <a:lnTo>
                      <a:pt x="4" y="91"/>
                    </a:lnTo>
                    <a:lnTo>
                      <a:pt x="1" y="170"/>
                    </a:lnTo>
                    <a:lnTo>
                      <a:pt x="0" y="292"/>
                    </a:lnTo>
                    <a:lnTo>
                      <a:pt x="0" y="403"/>
                    </a:lnTo>
                    <a:lnTo>
                      <a:pt x="0" y="451"/>
                    </a:lnTo>
                    <a:lnTo>
                      <a:pt x="783" y="456"/>
                    </a:lnTo>
                    <a:lnTo>
                      <a:pt x="786" y="454"/>
                    </a:lnTo>
                    <a:lnTo>
                      <a:pt x="794" y="451"/>
                    </a:lnTo>
                    <a:lnTo>
                      <a:pt x="807" y="446"/>
                    </a:lnTo>
                    <a:lnTo>
                      <a:pt x="821" y="436"/>
                    </a:lnTo>
                    <a:lnTo>
                      <a:pt x="834" y="423"/>
                    </a:lnTo>
                    <a:lnTo>
                      <a:pt x="845" y="406"/>
                    </a:lnTo>
                    <a:lnTo>
                      <a:pt x="854" y="382"/>
                    </a:lnTo>
                    <a:lnTo>
                      <a:pt x="855" y="353"/>
                    </a:lnTo>
                    <a:lnTo>
                      <a:pt x="852" y="270"/>
                    </a:lnTo>
                    <a:lnTo>
                      <a:pt x="851" y="165"/>
                    </a:lnTo>
                    <a:lnTo>
                      <a:pt x="851" y="77"/>
                    </a:lnTo>
                    <a:lnTo>
                      <a:pt x="851" y="40"/>
                    </a:lnTo>
                    <a:lnTo>
                      <a:pt x="851" y="39"/>
                    </a:lnTo>
                    <a:lnTo>
                      <a:pt x="849" y="36"/>
                    </a:lnTo>
                    <a:lnTo>
                      <a:pt x="845" y="30"/>
                    </a:lnTo>
                    <a:lnTo>
                      <a:pt x="838" y="24"/>
                    </a:lnTo>
                    <a:lnTo>
                      <a:pt x="828" y="19"/>
                    </a:lnTo>
                    <a:lnTo>
                      <a:pt x="813" y="12"/>
                    </a:lnTo>
                    <a:lnTo>
                      <a:pt x="793" y="6"/>
                    </a:lnTo>
                    <a:lnTo>
                      <a:pt x="766" y="2"/>
                    </a:lnTo>
                    <a:lnTo>
                      <a:pt x="745" y="0"/>
                    </a:lnTo>
                    <a:lnTo>
                      <a:pt x="713" y="0"/>
                    </a:lnTo>
                    <a:lnTo>
                      <a:pt x="672" y="0"/>
                    </a:lnTo>
                    <a:lnTo>
                      <a:pt x="624" y="2"/>
                    </a:lnTo>
                    <a:lnTo>
                      <a:pt x="570" y="5"/>
                    </a:lnTo>
                    <a:lnTo>
                      <a:pt x="511" y="6"/>
                    </a:lnTo>
                    <a:lnTo>
                      <a:pt x="450" y="9"/>
                    </a:lnTo>
                    <a:lnTo>
                      <a:pt x="387" y="12"/>
                    </a:lnTo>
                    <a:lnTo>
                      <a:pt x="326" y="14"/>
                    </a:lnTo>
                    <a:lnTo>
                      <a:pt x="268" y="17"/>
                    </a:lnTo>
                    <a:lnTo>
                      <a:pt x="214" y="20"/>
                    </a:lnTo>
                    <a:lnTo>
                      <a:pt x="166" y="22"/>
                    </a:lnTo>
                    <a:lnTo>
                      <a:pt x="126" y="24"/>
                    </a:lnTo>
                    <a:lnTo>
                      <a:pt x="95" y="26"/>
                    </a:lnTo>
                    <a:lnTo>
                      <a:pt x="75" y="27"/>
                    </a:lnTo>
                    <a:lnTo>
                      <a:pt x="68" y="27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4" name="Freeform 188"/>
              <p:cNvSpPr>
                <a:spLocks/>
              </p:cNvSpPr>
              <p:nvPr userDrawn="1"/>
            </p:nvSpPr>
            <p:spPr bwMode="auto">
              <a:xfrm>
                <a:off x="-2483" y="1686"/>
                <a:ext cx="398" cy="403"/>
              </a:xfrm>
              <a:custGeom>
                <a:avLst/>
                <a:gdLst>
                  <a:gd name="T0" fmla="*/ 305 w 347"/>
                  <a:gd name="T1" fmla="*/ 0 h 306"/>
                  <a:gd name="T2" fmla="*/ 305 w 347"/>
                  <a:gd name="T3" fmla="*/ 30 h 306"/>
                  <a:gd name="T4" fmla="*/ 305 w 347"/>
                  <a:gd name="T5" fmla="*/ 99 h 306"/>
                  <a:gd name="T6" fmla="*/ 300 w 347"/>
                  <a:gd name="T7" fmla="*/ 173 h 306"/>
                  <a:gd name="T8" fmla="*/ 292 w 347"/>
                  <a:gd name="T9" fmla="*/ 220 h 306"/>
                  <a:gd name="T10" fmla="*/ 286 w 347"/>
                  <a:gd name="T11" fmla="*/ 226 h 306"/>
                  <a:gd name="T12" fmla="*/ 275 w 347"/>
                  <a:gd name="T13" fmla="*/ 230 h 306"/>
                  <a:gd name="T14" fmla="*/ 259 w 347"/>
                  <a:gd name="T15" fmla="*/ 234 h 306"/>
                  <a:gd name="T16" fmla="*/ 239 w 347"/>
                  <a:gd name="T17" fmla="*/ 238 h 306"/>
                  <a:gd name="T18" fmla="*/ 217 w 347"/>
                  <a:gd name="T19" fmla="*/ 241 h 306"/>
                  <a:gd name="T20" fmla="*/ 193 w 347"/>
                  <a:gd name="T21" fmla="*/ 244 h 306"/>
                  <a:gd name="T22" fmla="*/ 166 w 347"/>
                  <a:gd name="T23" fmla="*/ 245 h 306"/>
                  <a:gd name="T24" fmla="*/ 140 w 347"/>
                  <a:gd name="T25" fmla="*/ 248 h 306"/>
                  <a:gd name="T26" fmla="*/ 113 w 347"/>
                  <a:gd name="T27" fmla="*/ 250 h 306"/>
                  <a:gd name="T28" fmla="*/ 88 w 347"/>
                  <a:gd name="T29" fmla="*/ 251 h 306"/>
                  <a:gd name="T30" fmla="*/ 64 w 347"/>
                  <a:gd name="T31" fmla="*/ 253 h 306"/>
                  <a:gd name="T32" fmla="*/ 44 w 347"/>
                  <a:gd name="T33" fmla="*/ 253 h 306"/>
                  <a:gd name="T34" fmla="*/ 25 w 347"/>
                  <a:gd name="T35" fmla="*/ 254 h 306"/>
                  <a:gd name="T36" fmla="*/ 11 w 347"/>
                  <a:gd name="T37" fmla="*/ 254 h 306"/>
                  <a:gd name="T38" fmla="*/ 3 w 347"/>
                  <a:gd name="T39" fmla="*/ 254 h 306"/>
                  <a:gd name="T40" fmla="*/ 0 w 347"/>
                  <a:gd name="T41" fmla="*/ 254 h 306"/>
                  <a:gd name="T42" fmla="*/ 0 w 347"/>
                  <a:gd name="T43" fmla="*/ 305 h 306"/>
                  <a:gd name="T44" fmla="*/ 3 w 347"/>
                  <a:gd name="T45" fmla="*/ 305 h 306"/>
                  <a:gd name="T46" fmla="*/ 13 w 347"/>
                  <a:gd name="T47" fmla="*/ 305 h 306"/>
                  <a:gd name="T48" fmla="*/ 28 w 347"/>
                  <a:gd name="T49" fmla="*/ 305 h 306"/>
                  <a:gd name="T50" fmla="*/ 47 w 347"/>
                  <a:gd name="T51" fmla="*/ 306 h 306"/>
                  <a:gd name="T52" fmla="*/ 71 w 347"/>
                  <a:gd name="T53" fmla="*/ 306 h 306"/>
                  <a:gd name="T54" fmla="*/ 96 w 347"/>
                  <a:gd name="T55" fmla="*/ 306 h 306"/>
                  <a:gd name="T56" fmla="*/ 123 w 347"/>
                  <a:gd name="T57" fmla="*/ 306 h 306"/>
                  <a:gd name="T58" fmla="*/ 153 w 347"/>
                  <a:gd name="T59" fmla="*/ 306 h 306"/>
                  <a:gd name="T60" fmla="*/ 181 w 347"/>
                  <a:gd name="T61" fmla="*/ 306 h 306"/>
                  <a:gd name="T62" fmla="*/ 211 w 347"/>
                  <a:gd name="T63" fmla="*/ 306 h 306"/>
                  <a:gd name="T64" fmla="*/ 238 w 347"/>
                  <a:gd name="T65" fmla="*/ 306 h 306"/>
                  <a:gd name="T66" fmla="*/ 262 w 347"/>
                  <a:gd name="T67" fmla="*/ 305 h 306"/>
                  <a:gd name="T68" fmla="*/ 283 w 347"/>
                  <a:gd name="T69" fmla="*/ 304 h 306"/>
                  <a:gd name="T70" fmla="*/ 302 w 347"/>
                  <a:gd name="T71" fmla="*/ 302 h 306"/>
                  <a:gd name="T72" fmla="*/ 315 w 347"/>
                  <a:gd name="T73" fmla="*/ 299 h 306"/>
                  <a:gd name="T74" fmla="*/ 322 w 347"/>
                  <a:gd name="T75" fmla="*/ 296 h 306"/>
                  <a:gd name="T76" fmla="*/ 334 w 347"/>
                  <a:gd name="T77" fmla="*/ 244 h 306"/>
                  <a:gd name="T78" fmla="*/ 343 w 347"/>
                  <a:gd name="T79" fmla="*/ 146 h 306"/>
                  <a:gd name="T80" fmla="*/ 346 w 347"/>
                  <a:gd name="T81" fmla="*/ 51 h 306"/>
                  <a:gd name="T82" fmla="*/ 347 w 347"/>
                  <a:gd name="T83" fmla="*/ 9 h 306"/>
                  <a:gd name="T84" fmla="*/ 305 w 347"/>
                  <a:gd name="T85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47" h="306">
                    <a:moveTo>
                      <a:pt x="305" y="0"/>
                    </a:moveTo>
                    <a:lnTo>
                      <a:pt x="305" y="30"/>
                    </a:lnTo>
                    <a:lnTo>
                      <a:pt x="305" y="99"/>
                    </a:lnTo>
                    <a:lnTo>
                      <a:pt x="300" y="173"/>
                    </a:lnTo>
                    <a:lnTo>
                      <a:pt x="292" y="220"/>
                    </a:lnTo>
                    <a:lnTo>
                      <a:pt x="286" y="226"/>
                    </a:lnTo>
                    <a:lnTo>
                      <a:pt x="275" y="230"/>
                    </a:lnTo>
                    <a:lnTo>
                      <a:pt x="259" y="234"/>
                    </a:lnTo>
                    <a:lnTo>
                      <a:pt x="239" y="238"/>
                    </a:lnTo>
                    <a:lnTo>
                      <a:pt x="217" y="241"/>
                    </a:lnTo>
                    <a:lnTo>
                      <a:pt x="193" y="244"/>
                    </a:lnTo>
                    <a:lnTo>
                      <a:pt x="166" y="245"/>
                    </a:lnTo>
                    <a:lnTo>
                      <a:pt x="140" y="248"/>
                    </a:lnTo>
                    <a:lnTo>
                      <a:pt x="113" y="250"/>
                    </a:lnTo>
                    <a:lnTo>
                      <a:pt x="88" y="251"/>
                    </a:lnTo>
                    <a:lnTo>
                      <a:pt x="64" y="253"/>
                    </a:lnTo>
                    <a:lnTo>
                      <a:pt x="44" y="253"/>
                    </a:lnTo>
                    <a:lnTo>
                      <a:pt x="25" y="254"/>
                    </a:lnTo>
                    <a:lnTo>
                      <a:pt x="11" y="254"/>
                    </a:lnTo>
                    <a:lnTo>
                      <a:pt x="3" y="254"/>
                    </a:lnTo>
                    <a:lnTo>
                      <a:pt x="0" y="254"/>
                    </a:lnTo>
                    <a:lnTo>
                      <a:pt x="0" y="305"/>
                    </a:lnTo>
                    <a:lnTo>
                      <a:pt x="3" y="305"/>
                    </a:lnTo>
                    <a:lnTo>
                      <a:pt x="13" y="305"/>
                    </a:lnTo>
                    <a:lnTo>
                      <a:pt x="28" y="305"/>
                    </a:lnTo>
                    <a:lnTo>
                      <a:pt x="47" y="306"/>
                    </a:lnTo>
                    <a:lnTo>
                      <a:pt x="71" y="306"/>
                    </a:lnTo>
                    <a:lnTo>
                      <a:pt x="96" y="306"/>
                    </a:lnTo>
                    <a:lnTo>
                      <a:pt x="123" y="306"/>
                    </a:lnTo>
                    <a:lnTo>
                      <a:pt x="153" y="306"/>
                    </a:lnTo>
                    <a:lnTo>
                      <a:pt x="181" y="306"/>
                    </a:lnTo>
                    <a:lnTo>
                      <a:pt x="211" y="306"/>
                    </a:lnTo>
                    <a:lnTo>
                      <a:pt x="238" y="306"/>
                    </a:lnTo>
                    <a:lnTo>
                      <a:pt x="262" y="305"/>
                    </a:lnTo>
                    <a:lnTo>
                      <a:pt x="283" y="304"/>
                    </a:lnTo>
                    <a:lnTo>
                      <a:pt x="302" y="302"/>
                    </a:lnTo>
                    <a:lnTo>
                      <a:pt x="315" y="299"/>
                    </a:lnTo>
                    <a:lnTo>
                      <a:pt x="322" y="296"/>
                    </a:lnTo>
                    <a:lnTo>
                      <a:pt x="334" y="244"/>
                    </a:lnTo>
                    <a:lnTo>
                      <a:pt x="343" y="146"/>
                    </a:lnTo>
                    <a:lnTo>
                      <a:pt x="346" y="51"/>
                    </a:lnTo>
                    <a:lnTo>
                      <a:pt x="347" y="9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5" name="Freeform 189"/>
              <p:cNvSpPr>
                <a:spLocks/>
              </p:cNvSpPr>
              <p:nvPr userDrawn="1"/>
            </p:nvSpPr>
            <p:spPr bwMode="auto">
              <a:xfrm>
                <a:off x="-2488" y="1552"/>
                <a:ext cx="470" cy="529"/>
              </a:xfrm>
              <a:custGeom>
                <a:avLst/>
                <a:gdLst>
                  <a:gd name="T0" fmla="*/ 377 w 411"/>
                  <a:gd name="T1" fmla="*/ 7 h 403"/>
                  <a:gd name="T2" fmla="*/ 364 w 411"/>
                  <a:gd name="T3" fmla="*/ 364 h 403"/>
                  <a:gd name="T4" fmla="*/ 1 w 411"/>
                  <a:gd name="T5" fmla="*/ 357 h 403"/>
                  <a:gd name="T6" fmla="*/ 0 w 411"/>
                  <a:gd name="T7" fmla="*/ 403 h 403"/>
                  <a:gd name="T8" fmla="*/ 398 w 411"/>
                  <a:gd name="T9" fmla="*/ 403 h 403"/>
                  <a:gd name="T10" fmla="*/ 411 w 411"/>
                  <a:gd name="T11" fmla="*/ 0 h 403"/>
                  <a:gd name="T12" fmla="*/ 377 w 411"/>
                  <a:gd name="T13" fmla="*/ 7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1" h="403">
                    <a:moveTo>
                      <a:pt x="377" y="7"/>
                    </a:moveTo>
                    <a:lnTo>
                      <a:pt x="364" y="364"/>
                    </a:lnTo>
                    <a:lnTo>
                      <a:pt x="1" y="357"/>
                    </a:lnTo>
                    <a:lnTo>
                      <a:pt x="0" y="403"/>
                    </a:lnTo>
                    <a:lnTo>
                      <a:pt x="398" y="403"/>
                    </a:lnTo>
                    <a:lnTo>
                      <a:pt x="411" y="0"/>
                    </a:lnTo>
                    <a:lnTo>
                      <a:pt x="377" y="7"/>
                    </a:lnTo>
                    <a:close/>
                  </a:path>
                </a:pathLst>
              </a:custGeom>
              <a:solidFill>
                <a:srgbClr val="F7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6" name="Freeform 190"/>
              <p:cNvSpPr>
                <a:spLocks/>
              </p:cNvSpPr>
              <p:nvPr userDrawn="1"/>
            </p:nvSpPr>
            <p:spPr bwMode="auto">
              <a:xfrm>
                <a:off x="-2488" y="510"/>
                <a:ext cx="396" cy="537"/>
              </a:xfrm>
              <a:custGeom>
                <a:avLst/>
                <a:gdLst>
                  <a:gd name="T0" fmla="*/ 347 w 347"/>
                  <a:gd name="T1" fmla="*/ 0 h 407"/>
                  <a:gd name="T2" fmla="*/ 324 w 347"/>
                  <a:gd name="T3" fmla="*/ 358 h 407"/>
                  <a:gd name="T4" fmla="*/ 323 w 347"/>
                  <a:gd name="T5" fmla="*/ 360 h 407"/>
                  <a:gd name="T6" fmla="*/ 316 w 347"/>
                  <a:gd name="T7" fmla="*/ 365 h 407"/>
                  <a:gd name="T8" fmla="*/ 304 w 347"/>
                  <a:gd name="T9" fmla="*/ 374 h 407"/>
                  <a:gd name="T10" fmla="*/ 287 w 347"/>
                  <a:gd name="T11" fmla="*/ 383 h 407"/>
                  <a:gd name="T12" fmla="*/ 265 w 347"/>
                  <a:gd name="T13" fmla="*/ 391 h 407"/>
                  <a:gd name="T14" fmla="*/ 235 w 347"/>
                  <a:gd name="T15" fmla="*/ 400 h 407"/>
                  <a:gd name="T16" fmla="*/ 198 w 347"/>
                  <a:gd name="T17" fmla="*/ 405 h 407"/>
                  <a:gd name="T18" fmla="*/ 153 w 347"/>
                  <a:gd name="T19" fmla="*/ 407 h 407"/>
                  <a:gd name="T20" fmla="*/ 109 w 347"/>
                  <a:gd name="T21" fmla="*/ 407 h 407"/>
                  <a:gd name="T22" fmla="*/ 75 w 347"/>
                  <a:gd name="T23" fmla="*/ 407 h 407"/>
                  <a:gd name="T24" fmla="*/ 49 w 347"/>
                  <a:gd name="T25" fmla="*/ 407 h 407"/>
                  <a:gd name="T26" fmla="*/ 29 w 347"/>
                  <a:gd name="T27" fmla="*/ 405 h 407"/>
                  <a:gd name="T28" fmla="*/ 17 w 347"/>
                  <a:gd name="T29" fmla="*/ 402 h 407"/>
                  <a:gd name="T30" fmla="*/ 8 w 347"/>
                  <a:gd name="T31" fmla="*/ 398 h 407"/>
                  <a:gd name="T32" fmla="*/ 4 w 347"/>
                  <a:gd name="T33" fmla="*/ 391 h 407"/>
                  <a:gd name="T34" fmla="*/ 0 w 347"/>
                  <a:gd name="T35" fmla="*/ 381 h 407"/>
                  <a:gd name="T36" fmla="*/ 1 w 347"/>
                  <a:gd name="T37" fmla="*/ 322 h 407"/>
                  <a:gd name="T38" fmla="*/ 11 w 347"/>
                  <a:gd name="T39" fmla="*/ 218 h 407"/>
                  <a:gd name="T40" fmla="*/ 24 w 347"/>
                  <a:gd name="T41" fmla="*/ 120 h 407"/>
                  <a:gd name="T42" fmla="*/ 29 w 347"/>
                  <a:gd name="T43" fmla="*/ 76 h 407"/>
                  <a:gd name="T44" fmla="*/ 31 w 347"/>
                  <a:gd name="T45" fmla="*/ 76 h 407"/>
                  <a:gd name="T46" fmla="*/ 36 w 347"/>
                  <a:gd name="T47" fmla="*/ 73 h 407"/>
                  <a:gd name="T48" fmla="*/ 45 w 347"/>
                  <a:gd name="T49" fmla="*/ 72 h 407"/>
                  <a:gd name="T50" fmla="*/ 56 w 347"/>
                  <a:gd name="T51" fmla="*/ 68 h 407"/>
                  <a:gd name="T52" fmla="*/ 70 w 347"/>
                  <a:gd name="T53" fmla="*/ 63 h 407"/>
                  <a:gd name="T54" fmla="*/ 86 w 347"/>
                  <a:gd name="T55" fmla="*/ 59 h 407"/>
                  <a:gd name="T56" fmla="*/ 106 w 347"/>
                  <a:gd name="T57" fmla="*/ 53 h 407"/>
                  <a:gd name="T58" fmla="*/ 127 w 347"/>
                  <a:gd name="T59" fmla="*/ 48 h 407"/>
                  <a:gd name="T60" fmla="*/ 150 w 347"/>
                  <a:gd name="T61" fmla="*/ 41 h 407"/>
                  <a:gd name="T62" fmla="*/ 174 w 347"/>
                  <a:gd name="T63" fmla="*/ 35 h 407"/>
                  <a:gd name="T64" fmla="*/ 201 w 347"/>
                  <a:gd name="T65" fmla="*/ 29 h 407"/>
                  <a:gd name="T66" fmla="*/ 228 w 347"/>
                  <a:gd name="T67" fmla="*/ 22 h 407"/>
                  <a:gd name="T68" fmla="*/ 256 w 347"/>
                  <a:gd name="T69" fmla="*/ 17 h 407"/>
                  <a:gd name="T70" fmla="*/ 286 w 347"/>
                  <a:gd name="T71" fmla="*/ 10 h 407"/>
                  <a:gd name="T72" fmla="*/ 316 w 347"/>
                  <a:gd name="T73" fmla="*/ 5 h 407"/>
                  <a:gd name="T74" fmla="*/ 347 w 347"/>
                  <a:gd name="T75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7" h="407">
                    <a:moveTo>
                      <a:pt x="347" y="0"/>
                    </a:moveTo>
                    <a:lnTo>
                      <a:pt x="324" y="358"/>
                    </a:lnTo>
                    <a:lnTo>
                      <a:pt x="323" y="360"/>
                    </a:lnTo>
                    <a:lnTo>
                      <a:pt x="316" y="365"/>
                    </a:lnTo>
                    <a:lnTo>
                      <a:pt x="304" y="374"/>
                    </a:lnTo>
                    <a:lnTo>
                      <a:pt x="287" y="383"/>
                    </a:lnTo>
                    <a:lnTo>
                      <a:pt x="265" y="391"/>
                    </a:lnTo>
                    <a:lnTo>
                      <a:pt x="235" y="400"/>
                    </a:lnTo>
                    <a:lnTo>
                      <a:pt x="198" y="405"/>
                    </a:lnTo>
                    <a:lnTo>
                      <a:pt x="153" y="407"/>
                    </a:lnTo>
                    <a:lnTo>
                      <a:pt x="109" y="407"/>
                    </a:lnTo>
                    <a:lnTo>
                      <a:pt x="75" y="407"/>
                    </a:lnTo>
                    <a:lnTo>
                      <a:pt x="49" y="407"/>
                    </a:lnTo>
                    <a:lnTo>
                      <a:pt x="29" y="405"/>
                    </a:lnTo>
                    <a:lnTo>
                      <a:pt x="17" y="402"/>
                    </a:lnTo>
                    <a:lnTo>
                      <a:pt x="8" y="398"/>
                    </a:lnTo>
                    <a:lnTo>
                      <a:pt x="4" y="391"/>
                    </a:lnTo>
                    <a:lnTo>
                      <a:pt x="0" y="381"/>
                    </a:lnTo>
                    <a:lnTo>
                      <a:pt x="1" y="322"/>
                    </a:lnTo>
                    <a:lnTo>
                      <a:pt x="11" y="218"/>
                    </a:lnTo>
                    <a:lnTo>
                      <a:pt x="24" y="120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6" y="73"/>
                    </a:lnTo>
                    <a:lnTo>
                      <a:pt x="45" y="72"/>
                    </a:lnTo>
                    <a:lnTo>
                      <a:pt x="56" y="68"/>
                    </a:lnTo>
                    <a:lnTo>
                      <a:pt x="70" y="63"/>
                    </a:lnTo>
                    <a:lnTo>
                      <a:pt x="86" y="59"/>
                    </a:lnTo>
                    <a:lnTo>
                      <a:pt x="106" y="53"/>
                    </a:lnTo>
                    <a:lnTo>
                      <a:pt x="127" y="48"/>
                    </a:lnTo>
                    <a:lnTo>
                      <a:pt x="150" y="41"/>
                    </a:lnTo>
                    <a:lnTo>
                      <a:pt x="174" y="35"/>
                    </a:lnTo>
                    <a:lnTo>
                      <a:pt x="201" y="29"/>
                    </a:lnTo>
                    <a:lnTo>
                      <a:pt x="228" y="22"/>
                    </a:lnTo>
                    <a:lnTo>
                      <a:pt x="256" y="17"/>
                    </a:lnTo>
                    <a:lnTo>
                      <a:pt x="286" y="10"/>
                    </a:lnTo>
                    <a:lnTo>
                      <a:pt x="316" y="5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7" name="Freeform 191"/>
              <p:cNvSpPr>
                <a:spLocks/>
              </p:cNvSpPr>
              <p:nvPr userDrawn="1"/>
            </p:nvSpPr>
            <p:spPr bwMode="auto">
              <a:xfrm>
                <a:off x="-2046" y="500"/>
                <a:ext cx="440" cy="505"/>
              </a:xfrm>
              <a:custGeom>
                <a:avLst/>
                <a:gdLst>
                  <a:gd name="T0" fmla="*/ 385 w 385"/>
                  <a:gd name="T1" fmla="*/ 0 h 383"/>
                  <a:gd name="T2" fmla="*/ 385 w 385"/>
                  <a:gd name="T3" fmla="*/ 45 h 383"/>
                  <a:gd name="T4" fmla="*/ 383 w 385"/>
                  <a:gd name="T5" fmla="*/ 146 h 383"/>
                  <a:gd name="T6" fmla="*/ 379 w 385"/>
                  <a:gd name="T7" fmla="*/ 254 h 383"/>
                  <a:gd name="T8" fmla="*/ 372 w 385"/>
                  <a:gd name="T9" fmla="*/ 318 h 383"/>
                  <a:gd name="T10" fmla="*/ 369 w 385"/>
                  <a:gd name="T11" fmla="*/ 331 h 383"/>
                  <a:gd name="T12" fmla="*/ 366 w 385"/>
                  <a:gd name="T13" fmla="*/ 340 h 383"/>
                  <a:gd name="T14" fmla="*/ 365 w 385"/>
                  <a:gd name="T15" fmla="*/ 350 h 383"/>
                  <a:gd name="T16" fmla="*/ 360 w 385"/>
                  <a:gd name="T17" fmla="*/ 357 h 383"/>
                  <a:gd name="T18" fmla="*/ 352 w 385"/>
                  <a:gd name="T19" fmla="*/ 365 h 383"/>
                  <a:gd name="T20" fmla="*/ 336 w 385"/>
                  <a:gd name="T21" fmla="*/ 369 h 383"/>
                  <a:gd name="T22" fmla="*/ 314 w 385"/>
                  <a:gd name="T23" fmla="*/ 372 h 383"/>
                  <a:gd name="T24" fmla="*/ 280 w 385"/>
                  <a:gd name="T25" fmla="*/ 373 h 383"/>
                  <a:gd name="T26" fmla="*/ 277 w 385"/>
                  <a:gd name="T27" fmla="*/ 373 h 383"/>
                  <a:gd name="T28" fmla="*/ 270 w 385"/>
                  <a:gd name="T29" fmla="*/ 374 h 383"/>
                  <a:gd name="T30" fmla="*/ 258 w 385"/>
                  <a:gd name="T31" fmla="*/ 374 h 383"/>
                  <a:gd name="T32" fmla="*/ 243 w 385"/>
                  <a:gd name="T33" fmla="*/ 376 h 383"/>
                  <a:gd name="T34" fmla="*/ 226 w 385"/>
                  <a:gd name="T35" fmla="*/ 377 h 383"/>
                  <a:gd name="T36" fmla="*/ 204 w 385"/>
                  <a:gd name="T37" fmla="*/ 379 h 383"/>
                  <a:gd name="T38" fmla="*/ 183 w 385"/>
                  <a:gd name="T39" fmla="*/ 380 h 383"/>
                  <a:gd name="T40" fmla="*/ 159 w 385"/>
                  <a:gd name="T41" fmla="*/ 382 h 383"/>
                  <a:gd name="T42" fmla="*/ 136 w 385"/>
                  <a:gd name="T43" fmla="*/ 382 h 383"/>
                  <a:gd name="T44" fmla="*/ 112 w 385"/>
                  <a:gd name="T45" fmla="*/ 383 h 383"/>
                  <a:gd name="T46" fmla="*/ 90 w 385"/>
                  <a:gd name="T47" fmla="*/ 383 h 383"/>
                  <a:gd name="T48" fmla="*/ 67 w 385"/>
                  <a:gd name="T49" fmla="*/ 382 h 383"/>
                  <a:gd name="T50" fmla="*/ 47 w 385"/>
                  <a:gd name="T51" fmla="*/ 382 h 383"/>
                  <a:gd name="T52" fmla="*/ 30 w 385"/>
                  <a:gd name="T53" fmla="*/ 379 h 383"/>
                  <a:gd name="T54" fmla="*/ 16 w 385"/>
                  <a:gd name="T55" fmla="*/ 376 h 383"/>
                  <a:gd name="T56" fmla="*/ 5 w 385"/>
                  <a:gd name="T57" fmla="*/ 373 h 383"/>
                  <a:gd name="T58" fmla="*/ 5 w 385"/>
                  <a:gd name="T59" fmla="*/ 365 h 383"/>
                  <a:gd name="T60" fmla="*/ 3 w 385"/>
                  <a:gd name="T61" fmla="*/ 345 h 383"/>
                  <a:gd name="T62" fmla="*/ 0 w 385"/>
                  <a:gd name="T63" fmla="*/ 321 h 383"/>
                  <a:gd name="T64" fmla="*/ 0 w 385"/>
                  <a:gd name="T65" fmla="*/ 301 h 383"/>
                  <a:gd name="T66" fmla="*/ 3 w 385"/>
                  <a:gd name="T67" fmla="*/ 245 h 383"/>
                  <a:gd name="T68" fmla="*/ 12 w 385"/>
                  <a:gd name="T69" fmla="*/ 145 h 383"/>
                  <a:gd name="T70" fmla="*/ 19 w 385"/>
                  <a:gd name="T71" fmla="*/ 48 h 383"/>
                  <a:gd name="T72" fmla="*/ 22 w 385"/>
                  <a:gd name="T73" fmla="*/ 4 h 383"/>
                  <a:gd name="T74" fmla="*/ 385 w 385"/>
                  <a:gd name="T75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5" h="383">
                    <a:moveTo>
                      <a:pt x="385" y="0"/>
                    </a:moveTo>
                    <a:lnTo>
                      <a:pt x="385" y="45"/>
                    </a:lnTo>
                    <a:lnTo>
                      <a:pt x="383" y="146"/>
                    </a:lnTo>
                    <a:lnTo>
                      <a:pt x="379" y="254"/>
                    </a:lnTo>
                    <a:lnTo>
                      <a:pt x="372" y="318"/>
                    </a:lnTo>
                    <a:lnTo>
                      <a:pt x="369" y="331"/>
                    </a:lnTo>
                    <a:lnTo>
                      <a:pt x="366" y="340"/>
                    </a:lnTo>
                    <a:lnTo>
                      <a:pt x="365" y="350"/>
                    </a:lnTo>
                    <a:lnTo>
                      <a:pt x="360" y="357"/>
                    </a:lnTo>
                    <a:lnTo>
                      <a:pt x="352" y="365"/>
                    </a:lnTo>
                    <a:lnTo>
                      <a:pt x="336" y="369"/>
                    </a:lnTo>
                    <a:lnTo>
                      <a:pt x="314" y="372"/>
                    </a:lnTo>
                    <a:lnTo>
                      <a:pt x="280" y="373"/>
                    </a:lnTo>
                    <a:lnTo>
                      <a:pt x="277" y="373"/>
                    </a:lnTo>
                    <a:lnTo>
                      <a:pt x="270" y="374"/>
                    </a:lnTo>
                    <a:lnTo>
                      <a:pt x="258" y="374"/>
                    </a:lnTo>
                    <a:lnTo>
                      <a:pt x="243" y="376"/>
                    </a:lnTo>
                    <a:lnTo>
                      <a:pt x="226" y="377"/>
                    </a:lnTo>
                    <a:lnTo>
                      <a:pt x="204" y="379"/>
                    </a:lnTo>
                    <a:lnTo>
                      <a:pt x="183" y="380"/>
                    </a:lnTo>
                    <a:lnTo>
                      <a:pt x="159" y="382"/>
                    </a:lnTo>
                    <a:lnTo>
                      <a:pt x="136" y="382"/>
                    </a:lnTo>
                    <a:lnTo>
                      <a:pt x="112" y="383"/>
                    </a:lnTo>
                    <a:lnTo>
                      <a:pt x="90" y="383"/>
                    </a:lnTo>
                    <a:lnTo>
                      <a:pt x="67" y="382"/>
                    </a:lnTo>
                    <a:lnTo>
                      <a:pt x="47" y="382"/>
                    </a:lnTo>
                    <a:lnTo>
                      <a:pt x="30" y="379"/>
                    </a:lnTo>
                    <a:lnTo>
                      <a:pt x="16" y="376"/>
                    </a:lnTo>
                    <a:lnTo>
                      <a:pt x="5" y="373"/>
                    </a:lnTo>
                    <a:lnTo>
                      <a:pt x="5" y="365"/>
                    </a:lnTo>
                    <a:lnTo>
                      <a:pt x="3" y="345"/>
                    </a:lnTo>
                    <a:lnTo>
                      <a:pt x="0" y="321"/>
                    </a:lnTo>
                    <a:lnTo>
                      <a:pt x="0" y="301"/>
                    </a:lnTo>
                    <a:lnTo>
                      <a:pt x="3" y="245"/>
                    </a:lnTo>
                    <a:lnTo>
                      <a:pt x="12" y="145"/>
                    </a:lnTo>
                    <a:lnTo>
                      <a:pt x="19" y="48"/>
                    </a:lnTo>
                    <a:lnTo>
                      <a:pt x="22" y="4"/>
                    </a:lnTo>
                    <a:lnTo>
                      <a:pt x="385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8" name="Freeform 192"/>
              <p:cNvSpPr>
                <a:spLocks/>
              </p:cNvSpPr>
              <p:nvPr userDrawn="1"/>
            </p:nvSpPr>
            <p:spPr bwMode="auto">
              <a:xfrm>
                <a:off x="-2573" y="389"/>
                <a:ext cx="2456" cy="2497"/>
              </a:xfrm>
              <a:custGeom>
                <a:avLst/>
                <a:gdLst>
                  <a:gd name="T0" fmla="*/ 350 w 2144"/>
                  <a:gd name="T1" fmla="*/ 847 h 1898"/>
                  <a:gd name="T2" fmla="*/ 37 w 2144"/>
                  <a:gd name="T3" fmla="*/ 846 h 1898"/>
                  <a:gd name="T4" fmla="*/ 733 w 2144"/>
                  <a:gd name="T5" fmla="*/ 25 h 1898"/>
                  <a:gd name="T6" fmla="*/ 2110 w 2144"/>
                  <a:gd name="T7" fmla="*/ 830 h 1898"/>
                  <a:gd name="T8" fmla="*/ 1055 w 2144"/>
                  <a:gd name="T9" fmla="*/ 514 h 1898"/>
                  <a:gd name="T10" fmla="*/ 1160 w 2144"/>
                  <a:gd name="T11" fmla="*/ 488 h 1898"/>
                  <a:gd name="T12" fmla="*/ 1479 w 2144"/>
                  <a:gd name="T13" fmla="*/ 388 h 1898"/>
                  <a:gd name="T14" fmla="*/ 1727 w 2144"/>
                  <a:gd name="T15" fmla="*/ 490 h 1898"/>
                  <a:gd name="T16" fmla="*/ 1927 w 2144"/>
                  <a:gd name="T17" fmla="*/ 678 h 1898"/>
                  <a:gd name="T18" fmla="*/ 357 w 2144"/>
                  <a:gd name="T19" fmla="*/ 93 h 1898"/>
                  <a:gd name="T20" fmla="*/ 188 w 2144"/>
                  <a:gd name="T21" fmla="*/ 517 h 1898"/>
                  <a:gd name="T22" fmla="*/ 462 w 2144"/>
                  <a:gd name="T23" fmla="*/ 146 h 1898"/>
                  <a:gd name="T24" fmla="*/ 736 w 2144"/>
                  <a:gd name="T25" fmla="*/ 478 h 1898"/>
                  <a:gd name="T26" fmla="*/ 937 w 2144"/>
                  <a:gd name="T27" fmla="*/ 868 h 1898"/>
                  <a:gd name="T28" fmla="*/ 2009 w 2144"/>
                  <a:gd name="T29" fmla="*/ 1070 h 1898"/>
                  <a:gd name="T30" fmla="*/ 1897 w 2144"/>
                  <a:gd name="T31" fmla="*/ 1298 h 1898"/>
                  <a:gd name="T32" fmla="*/ 1656 w 2144"/>
                  <a:gd name="T33" fmla="*/ 1022 h 1898"/>
                  <a:gd name="T34" fmla="*/ 1426 w 2144"/>
                  <a:gd name="T35" fmla="*/ 1265 h 1898"/>
                  <a:gd name="T36" fmla="*/ 1124 w 2144"/>
                  <a:gd name="T37" fmla="*/ 1196 h 1898"/>
                  <a:gd name="T38" fmla="*/ 1214 w 2144"/>
                  <a:gd name="T39" fmla="*/ 1702 h 1898"/>
                  <a:gd name="T40" fmla="*/ 1492 w 2144"/>
                  <a:gd name="T41" fmla="*/ 1638 h 1898"/>
                  <a:gd name="T42" fmla="*/ 1891 w 2144"/>
                  <a:gd name="T43" fmla="*/ 1470 h 1898"/>
                  <a:gd name="T44" fmla="*/ 2021 w 2144"/>
                  <a:gd name="T45" fmla="*/ 1658 h 1898"/>
                  <a:gd name="T46" fmla="*/ 1304 w 2144"/>
                  <a:gd name="T47" fmla="*/ 1838 h 1898"/>
                  <a:gd name="T48" fmla="*/ 631 w 2144"/>
                  <a:gd name="T49" fmla="*/ 1802 h 1898"/>
                  <a:gd name="T50" fmla="*/ 126 w 2144"/>
                  <a:gd name="T51" fmla="*/ 1780 h 1898"/>
                  <a:gd name="T52" fmla="*/ 920 w 2144"/>
                  <a:gd name="T53" fmla="*/ 1633 h 1898"/>
                  <a:gd name="T54" fmla="*/ 292 w 2144"/>
                  <a:gd name="T55" fmla="*/ 1348 h 1898"/>
                  <a:gd name="T56" fmla="*/ 919 w 2144"/>
                  <a:gd name="T57" fmla="*/ 898 h 1898"/>
                  <a:gd name="T58" fmla="*/ 408 w 2144"/>
                  <a:gd name="T59" fmla="*/ 870 h 1898"/>
                  <a:gd name="T60" fmla="*/ 468 w 2144"/>
                  <a:gd name="T61" fmla="*/ 932 h 1898"/>
                  <a:gd name="T62" fmla="*/ 14 w 2144"/>
                  <a:gd name="T63" fmla="*/ 1300 h 1898"/>
                  <a:gd name="T64" fmla="*/ 78 w 2144"/>
                  <a:gd name="T65" fmla="*/ 1019 h 1898"/>
                  <a:gd name="T66" fmla="*/ 627 w 2144"/>
                  <a:gd name="T67" fmla="*/ 887 h 1898"/>
                  <a:gd name="T68" fmla="*/ 875 w 2144"/>
                  <a:gd name="T69" fmla="*/ 1315 h 1898"/>
                  <a:gd name="T70" fmla="*/ 44 w 2144"/>
                  <a:gd name="T71" fmla="*/ 1509 h 1898"/>
                  <a:gd name="T72" fmla="*/ 357 w 2144"/>
                  <a:gd name="T73" fmla="*/ 1603 h 1898"/>
                  <a:gd name="T74" fmla="*/ 334 w 2144"/>
                  <a:gd name="T75" fmla="*/ 1858 h 1898"/>
                  <a:gd name="T76" fmla="*/ 1078 w 2144"/>
                  <a:gd name="T77" fmla="*/ 1833 h 1898"/>
                  <a:gd name="T78" fmla="*/ 1382 w 2144"/>
                  <a:gd name="T79" fmla="*/ 1809 h 1898"/>
                  <a:gd name="T80" fmla="*/ 1952 w 2144"/>
                  <a:gd name="T81" fmla="*/ 1704 h 1898"/>
                  <a:gd name="T82" fmla="*/ 1903 w 2144"/>
                  <a:gd name="T83" fmla="*/ 1450 h 1898"/>
                  <a:gd name="T84" fmla="*/ 1629 w 2144"/>
                  <a:gd name="T85" fmla="*/ 1725 h 1898"/>
                  <a:gd name="T86" fmla="*/ 1307 w 2144"/>
                  <a:gd name="T87" fmla="*/ 1458 h 1898"/>
                  <a:gd name="T88" fmla="*/ 1070 w 2144"/>
                  <a:gd name="T89" fmla="*/ 1372 h 1898"/>
                  <a:gd name="T90" fmla="*/ 1066 w 2144"/>
                  <a:gd name="T91" fmla="*/ 1278 h 1898"/>
                  <a:gd name="T92" fmla="*/ 1545 w 2144"/>
                  <a:gd name="T93" fmla="*/ 1288 h 1898"/>
                  <a:gd name="T94" fmla="*/ 1804 w 2144"/>
                  <a:gd name="T95" fmla="*/ 1282 h 1898"/>
                  <a:gd name="T96" fmla="*/ 2060 w 2144"/>
                  <a:gd name="T97" fmla="*/ 1057 h 1898"/>
                  <a:gd name="T98" fmla="*/ 995 w 2144"/>
                  <a:gd name="T99" fmla="*/ 856 h 1898"/>
                  <a:gd name="T100" fmla="*/ 673 w 2144"/>
                  <a:gd name="T101" fmla="*/ 458 h 1898"/>
                  <a:gd name="T102" fmla="*/ 481 w 2144"/>
                  <a:gd name="T103" fmla="*/ 122 h 1898"/>
                  <a:gd name="T104" fmla="*/ 139 w 2144"/>
                  <a:gd name="T105" fmla="*/ 494 h 1898"/>
                  <a:gd name="T106" fmla="*/ 429 w 2144"/>
                  <a:gd name="T107" fmla="*/ 101 h 1898"/>
                  <a:gd name="T108" fmla="*/ 1126 w 2144"/>
                  <a:gd name="T109" fmla="*/ 199 h 1898"/>
                  <a:gd name="T110" fmla="*/ 1971 w 2144"/>
                  <a:gd name="T111" fmla="*/ 756 h 1898"/>
                  <a:gd name="T112" fmla="*/ 1703 w 2144"/>
                  <a:gd name="T113" fmla="*/ 678 h 1898"/>
                  <a:gd name="T114" fmla="*/ 1341 w 2144"/>
                  <a:gd name="T115" fmla="*/ 565 h 1898"/>
                  <a:gd name="T116" fmla="*/ 927 w 2144"/>
                  <a:gd name="T117" fmla="*/ 156 h 1898"/>
                  <a:gd name="T118" fmla="*/ 1643 w 2144"/>
                  <a:gd name="T119" fmla="*/ 722 h 1898"/>
                  <a:gd name="T120" fmla="*/ 2043 w 2144"/>
                  <a:gd name="T121" fmla="*/ 524 h 1898"/>
                  <a:gd name="T122" fmla="*/ 1066 w 2144"/>
                  <a:gd name="T123" fmla="*/ 100 h 1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44" h="1898">
                    <a:moveTo>
                      <a:pt x="285" y="36"/>
                    </a:moveTo>
                    <a:lnTo>
                      <a:pt x="227" y="50"/>
                    </a:lnTo>
                    <a:lnTo>
                      <a:pt x="180" y="63"/>
                    </a:lnTo>
                    <a:lnTo>
                      <a:pt x="143" y="74"/>
                    </a:lnTo>
                    <a:lnTo>
                      <a:pt x="115" y="86"/>
                    </a:lnTo>
                    <a:lnTo>
                      <a:pt x="95" y="95"/>
                    </a:lnTo>
                    <a:lnTo>
                      <a:pt x="82" y="103"/>
                    </a:lnTo>
                    <a:lnTo>
                      <a:pt x="75" y="108"/>
                    </a:lnTo>
                    <a:lnTo>
                      <a:pt x="72" y="111"/>
                    </a:lnTo>
                    <a:lnTo>
                      <a:pt x="69" y="112"/>
                    </a:lnTo>
                    <a:lnTo>
                      <a:pt x="69" y="115"/>
                    </a:lnTo>
                    <a:lnTo>
                      <a:pt x="51" y="192"/>
                    </a:lnTo>
                    <a:lnTo>
                      <a:pt x="37" y="295"/>
                    </a:lnTo>
                    <a:lnTo>
                      <a:pt x="28" y="415"/>
                    </a:lnTo>
                    <a:lnTo>
                      <a:pt x="21" y="538"/>
                    </a:lnTo>
                    <a:lnTo>
                      <a:pt x="17" y="656"/>
                    </a:lnTo>
                    <a:lnTo>
                      <a:pt x="15" y="755"/>
                    </a:lnTo>
                    <a:lnTo>
                      <a:pt x="14" y="827"/>
                    </a:lnTo>
                    <a:lnTo>
                      <a:pt x="14" y="858"/>
                    </a:lnTo>
                    <a:lnTo>
                      <a:pt x="14" y="873"/>
                    </a:lnTo>
                    <a:lnTo>
                      <a:pt x="27" y="870"/>
                    </a:lnTo>
                    <a:lnTo>
                      <a:pt x="64" y="866"/>
                    </a:lnTo>
                    <a:lnTo>
                      <a:pt x="109" y="861"/>
                    </a:lnTo>
                    <a:lnTo>
                      <a:pt x="161" y="857"/>
                    </a:lnTo>
                    <a:lnTo>
                      <a:pt x="221" y="854"/>
                    </a:lnTo>
                    <a:lnTo>
                      <a:pt x="285" y="850"/>
                    </a:lnTo>
                    <a:lnTo>
                      <a:pt x="350" y="847"/>
                    </a:lnTo>
                    <a:lnTo>
                      <a:pt x="418" y="844"/>
                    </a:lnTo>
                    <a:lnTo>
                      <a:pt x="485" y="841"/>
                    </a:lnTo>
                    <a:lnTo>
                      <a:pt x="550" y="839"/>
                    </a:lnTo>
                    <a:lnTo>
                      <a:pt x="612" y="837"/>
                    </a:lnTo>
                    <a:lnTo>
                      <a:pt x="669" y="834"/>
                    </a:lnTo>
                    <a:lnTo>
                      <a:pt x="720" y="833"/>
                    </a:lnTo>
                    <a:lnTo>
                      <a:pt x="761" y="831"/>
                    </a:lnTo>
                    <a:lnTo>
                      <a:pt x="794" y="831"/>
                    </a:lnTo>
                    <a:lnTo>
                      <a:pt x="815" y="830"/>
                    </a:lnTo>
                    <a:lnTo>
                      <a:pt x="824" y="830"/>
                    </a:lnTo>
                    <a:lnTo>
                      <a:pt x="822" y="807"/>
                    </a:lnTo>
                    <a:lnTo>
                      <a:pt x="815" y="807"/>
                    </a:lnTo>
                    <a:lnTo>
                      <a:pt x="794" y="809"/>
                    </a:lnTo>
                    <a:lnTo>
                      <a:pt x="764" y="809"/>
                    </a:lnTo>
                    <a:lnTo>
                      <a:pt x="723" y="810"/>
                    </a:lnTo>
                    <a:lnTo>
                      <a:pt x="675" y="812"/>
                    </a:lnTo>
                    <a:lnTo>
                      <a:pt x="619" y="813"/>
                    </a:lnTo>
                    <a:lnTo>
                      <a:pt x="560" y="816"/>
                    </a:lnTo>
                    <a:lnTo>
                      <a:pt x="496" y="817"/>
                    </a:lnTo>
                    <a:lnTo>
                      <a:pt x="431" y="820"/>
                    </a:lnTo>
                    <a:lnTo>
                      <a:pt x="364" y="823"/>
                    </a:lnTo>
                    <a:lnTo>
                      <a:pt x="299" y="827"/>
                    </a:lnTo>
                    <a:lnTo>
                      <a:pt x="237" y="830"/>
                    </a:lnTo>
                    <a:lnTo>
                      <a:pt x="177" y="834"/>
                    </a:lnTo>
                    <a:lnTo>
                      <a:pt x="123" y="837"/>
                    </a:lnTo>
                    <a:lnTo>
                      <a:pt x="76" y="841"/>
                    </a:lnTo>
                    <a:lnTo>
                      <a:pt x="37" y="846"/>
                    </a:lnTo>
                    <a:lnTo>
                      <a:pt x="37" y="797"/>
                    </a:lnTo>
                    <a:lnTo>
                      <a:pt x="38" y="719"/>
                    </a:lnTo>
                    <a:lnTo>
                      <a:pt x="41" y="620"/>
                    </a:lnTo>
                    <a:lnTo>
                      <a:pt x="45" y="510"/>
                    </a:lnTo>
                    <a:lnTo>
                      <a:pt x="52" y="396"/>
                    </a:lnTo>
                    <a:lnTo>
                      <a:pt x="61" y="288"/>
                    </a:lnTo>
                    <a:lnTo>
                      <a:pt x="74" y="195"/>
                    </a:lnTo>
                    <a:lnTo>
                      <a:pt x="89" y="125"/>
                    </a:lnTo>
                    <a:lnTo>
                      <a:pt x="95" y="121"/>
                    </a:lnTo>
                    <a:lnTo>
                      <a:pt x="105" y="117"/>
                    </a:lnTo>
                    <a:lnTo>
                      <a:pt x="119" y="110"/>
                    </a:lnTo>
                    <a:lnTo>
                      <a:pt x="139" y="101"/>
                    </a:lnTo>
                    <a:lnTo>
                      <a:pt x="166" y="91"/>
                    </a:lnTo>
                    <a:lnTo>
                      <a:pt x="198" y="81"/>
                    </a:lnTo>
                    <a:lnTo>
                      <a:pt x="239" y="70"/>
                    </a:lnTo>
                    <a:lnTo>
                      <a:pt x="289" y="59"/>
                    </a:lnTo>
                    <a:lnTo>
                      <a:pt x="323" y="51"/>
                    </a:lnTo>
                    <a:lnTo>
                      <a:pt x="360" y="46"/>
                    </a:lnTo>
                    <a:lnTo>
                      <a:pt x="398" y="40"/>
                    </a:lnTo>
                    <a:lnTo>
                      <a:pt x="439" y="36"/>
                    </a:lnTo>
                    <a:lnTo>
                      <a:pt x="482" y="32"/>
                    </a:lnTo>
                    <a:lnTo>
                      <a:pt x="524" y="29"/>
                    </a:lnTo>
                    <a:lnTo>
                      <a:pt x="568" y="26"/>
                    </a:lnTo>
                    <a:lnTo>
                      <a:pt x="611" y="25"/>
                    </a:lnTo>
                    <a:lnTo>
                      <a:pt x="654" y="23"/>
                    </a:lnTo>
                    <a:lnTo>
                      <a:pt x="695" y="23"/>
                    </a:lnTo>
                    <a:lnTo>
                      <a:pt x="733" y="25"/>
                    </a:lnTo>
                    <a:lnTo>
                      <a:pt x="770" y="26"/>
                    </a:lnTo>
                    <a:lnTo>
                      <a:pt x="804" y="29"/>
                    </a:lnTo>
                    <a:lnTo>
                      <a:pt x="834" y="33"/>
                    </a:lnTo>
                    <a:lnTo>
                      <a:pt x="859" y="39"/>
                    </a:lnTo>
                    <a:lnTo>
                      <a:pt x="880" y="44"/>
                    </a:lnTo>
                    <a:lnTo>
                      <a:pt x="880" y="44"/>
                    </a:lnTo>
                    <a:lnTo>
                      <a:pt x="2016" y="534"/>
                    </a:lnTo>
                    <a:lnTo>
                      <a:pt x="2018" y="535"/>
                    </a:lnTo>
                    <a:lnTo>
                      <a:pt x="2023" y="538"/>
                    </a:lnTo>
                    <a:lnTo>
                      <a:pt x="2030" y="542"/>
                    </a:lnTo>
                    <a:lnTo>
                      <a:pt x="2039" y="548"/>
                    </a:lnTo>
                    <a:lnTo>
                      <a:pt x="2047" y="555"/>
                    </a:lnTo>
                    <a:lnTo>
                      <a:pt x="2056" y="563"/>
                    </a:lnTo>
                    <a:lnTo>
                      <a:pt x="2063" y="573"/>
                    </a:lnTo>
                    <a:lnTo>
                      <a:pt x="2067" y="585"/>
                    </a:lnTo>
                    <a:lnTo>
                      <a:pt x="2073" y="612"/>
                    </a:lnTo>
                    <a:lnTo>
                      <a:pt x="2080" y="644"/>
                    </a:lnTo>
                    <a:lnTo>
                      <a:pt x="2087" y="680"/>
                    </a:lnTo>
                    <a:lnTo>
                      <a:pt x="2094" y="715"/>
                    </a:lnTo>
                    <a:lnTo>
                      <a:pt x="2100" y="751"/>
                    </a:lnTo>
                    <a:lnTo>
                      <a:pt x="2106" y="782"/>
                    </a:lnTo>
                    <a:lnTo>
                      <a:pt x="2108" y="807"/>
                    </a:lnTo>
                    <a:lnTo>
                      <a:pt x="2110" y="827"/>
                    </a:lnTo>
                    <a:lnTo>
                      <a:pt x="2110" y="829"/>
                    </a:lnTo>
                    <a:lnTo>
                      <a:pt x="2110" y="829"/>
                    </a:lnTo>
                    <a:lnTo>
                      <a:pt x="2110" y="829"/>
                    </a:lnTo>
                    <a:lnTo>
                      <a:pt x="2110" y="830"/>
                    </a:lnTo>
                    <a:lnTo>
                      <a:pt x="2097" y="827"/>
                    </a:lnTo>
                    <a:lnTo>
                      <a:pt x="2082" y="823"/>
                    </a:lnTo>
                    <a:lnTo>
                      <a:pt x="2059" y="817"/>
                    </a:lnTo>
                    <a:lnTo>
                      <a:pt x="2033" y="812"/>
                    </a:lnTo>
                    <a:lnTo>
                      <a:pt x="2004" y="803"/>
                    </a:lnTo>
                    <a:lnTo>
                      <a:pt x="1971" y="793"/>
                    </a:lnTo>
                    <a:lnTo>
                      <a:pt x="1935" y="783"/>
                    </a:lnTo>
                    <a:lnTo>
                      <a:pt x="1896" y="772"/>
                    </a:lnTo>
                    <a:lnTo>
                      <a:pt x="1855" y="761"/>
                    </a:lnTo>
                    <a:lnTo>
                      <a:pt x="1811" y="746"/>
                    </a:lnTo>
                    <a:lnTo>
                      <a:pt x="1765" y="734"/>
                    </a:lnTo>
                    <a:lnTo>
                      <a:pt x="1717" y="719"/>
                    </a:lnTo>
                    <a:lnTo>
                      <a:pt x="1669" y="705"/>
                    </a:lnTo>
                    <a:lnTo>
                      <a:pt x="1621" y="690"/>
                    </a:lnTo>
                    <a:lnTo>
                      <a:pt x="1571" y="675"/>
                    </a:lnTo>
                    <a:lnTo>
                      <a:pt x="1520" y="660"/>
                    </a:lnTo>
                    <a:lnTo>
                      <a:pt x="1470" y="644"/>
                    </a:lnTo>
                    <a:lnTo>
                      <a:pt x="1422" y="630"/>
                    </a:lnTo>
                    <a:lnTo>
                      <a:pt x="1372" y="615"/>
                    </a:lnTo>
                    <a:lnTo>
                      <a:pt x="1326" y="600"/>
                    </a:lnTo>
                    <a:lnTo>
                      <a:pt x="1280" y="586"/>
                    </a:lnTo>
                    <a:lnTo>
                      <a:pt x="1236" y="572"/>
                    </a:lnTo>
                    <a:lnTo>
                      <a:pt x="1194" y="559"/>
                    </a:lnTo>
                    <a:lnTo>
                      <a:pt x="1154" y="546"/>
                    </a:lnTo>
                    <a:lnTo>
                      <a:pt x="1117" y="535"/>
                    </a:lnTo>
                    <a:lnTo>
                      <a:pt x="1085" y="524"/>
                    </a:lnTo>
                    <a:lnTo>
                      <a:pt x="1055" y="514"/>
                    </a:lnTo>
                    <a:lnTo>
                      <a:pt x="1028" y="505"/>
                    </a:lnTo>
                    <a:lnTo>
                      <a:pt x="1007" y="497"/>
                    </a:lnTo>
                    <a:lnTo>
                      <a:pt x="988" y="491"/>
                    </a:lnTo>
                    <a:lnTo>
                      <a:pt x="975" y="485"/>
                    </a:lnTo>
                    <a:lnTo>
                      <a:pt x="968" y="483"/>
                    </a:lnTo>
                    <a:lnTo>
                      <a:pt x="960" y="437"/>
                    </a:lnTo>
                    <a:lnTo>
                      <a:pt x="953" y="358"/>
                    </a:lnTo>
                    <a:lnTo>
                      <a:pt x="947" y="268"/>
                    </a:lnTo>
                    <a:lnTo>
                      <a:pt x="944" y="196"/>
                    </a:lnTo>
                    <a:lnTo>
                      <a:pt x="944" y="190"/>
                    </a:lnTo>
                    <a:lnTo>
                      <a:pt x="944" y="185"/>
                    </a:lnTo>
                    <a:lnTo>
                      <a:pt x="944" y="179"/>
                    </a:lnTo>
                    <a:lnTo>
                      <a:pt x="944" y="175"/>
                    </a:lnTo>
                    <a:lnTo>
                      <a:pt x="953" y="176"/>
                    </a:lnTo>
                    <a:lnTo>
                      <a:pt x="965" y="181"/>
                    </a:lnTo>
                    <a:lnTo>
                      <a:pt x="980" y="185"/>
                    </a:lnTo>
                    <a:lnTo>
                      <a:pt x="997" y="192"/>
                    </a:lnTo>
                    <a:lnTo>
                      <a:pt x="1014" y="199"/>
                    </a:lnTo>
                    <a:lnTo>
                      <a:pt x="1034" y="206"/>
                    </a:lnTo>
                    <a:lnTo>
                      <a:pt x="1052" y="215"/>
                    </a:lnTo>
                    <a:lnTo>
                      <a:pt x="1072" y="223"/>
                    </a:lnTo>
                    <a:lnTo>
                      <a:pt x="1079" y="276"/>
                    </a:lnTo>
                    <a:lnTo>
                      <a:pt x="1093" y="376"/>
                    </a:lnTo>
                    <a:lnTo>
                      <a:pt x="1107" y="476"/>
                    </a:lnTo>
                    <a:lnTo>
                      <a:pt x="1113" y="521"/>
                    </a:lnTo>
                    <a:lnTo>
                      <a:pt x="1161" y="527"/>
                    </a:lnTo>
                    <a:lnTo>
                      <a:pt x="1160" y="488"/>
                    </a:lnTo>
                    <a:lnTo>
                      <a:pt x="1158" y="400"/>
                    </a:lnTo>
                    <a:lnTo>
                      <a:pt x="1156" y="308"/>
                    </a:lnTo>
                    <a:lnTo>
                      <a:pt x="1154" y="251"/>
                    </a:lnTo>
                    <a:lnTo>
                      <a:pt x="1167" y="257"/>
                    </a:lnTo>
                    <a:lnTo>
                      <a:pt x="1184" y="264"/>
                    </a:lnTo>
                    <a:lnTo>
                      <a:pt x="1204" y="273"/>
                    </a:lnTo>
                    <a:lnTo>
                      <a:pt x="1226" y="281"/>
                    </a:lnTo>
                    <a:lnTo>
                      <a:pt x="1246" y="290"/>
                    </a:lnTo>
                    <a:lnTo>
                      <a:pt x="1265" y="298"/>
                    </a:lnTo>
                    <a:lnTo>
                      <a:pt x="1279" y="304"/>
                    </a:lnTo>
                    <a:lnTo>
                      <a:pt x="1286" y="307"/>
                    </a:lnTo>
                    <a:lnTo>
                      <a:pt x="1292" y="354"/>
                    </a:lnTo>
                    <a:lnTo>
                      <a:pt x="1303" y="447"/>
                    </a:lnTo>
                    <a:lnTo>
                      <a:pt x="1314" y="538"/>
                    </a:lnTo>
                    <a:lnTo>
                      <a:pt x="1320" y="579"/>
                    </a:lnTo>
                    <a:lnTo>
                      <a:pt x="1372" y="603"/>
                    </a:lnTo>
                    <a:lnTo>
                      <a:pt x="1371" y="566"/>
                    </a:lnTo>
                    <a:lnTo>
                      <a:pt x="1370" y="483"/>
                    </a:lnTo>
                    <a:lnTo>
                      <a:pt x="1367" y="393"/>
                    </a:lnTo>
                    <a:lnTo>
                      <a:pt x="1365" y="339"/>
                    </a:lnTo>
                    <a:lnTo>
                      <a:pt x="1377" y="344"/>
                    </a:lnTo>
                    <a:lnTo>
                      <a:pt x="1392" y="351"/>
                    </a:lnTo>
                    <a:lnTo>
                      <a:pt x="1412" y="359"/>
                    </a:lnTo>
                    <a:lnTo>
                      <a:pt x="1431" y="366"/>
                    </a:lnTo>
                    <a:lnTo>
                      <a:pt x="1450" y="375"/>
                    </a:lnTo>
                    <a:lnTo>
                      <a:pt x="1466" y="382"/>
                    </a:lnTo>
                    <a:lnTo>
                      <a:pt x="1479" y="388"/>
                    </a:lnTo>
                    <a:lnTo>
                      <a:pt x="1486" y="390"/>
                    </a:lnTo>
                    <a:lnTo>
                      <a:pt x="1490" y="436"/>
                    </a:lnTo>
                    <a:lnTo>
                      <a:pt x="1500" y="522"/>
                    </a:lnTo>
                    <a:lnTo>
                      <a:pt x="1509" y="606"/>
                    </a:lnTo>
                    <a:lnTo>
                      <a:pt x="1513" y="644"/>
                    </a:lnTo>
                    <a:lnTo>
                      <a:pt x="1567" y="663"/>
                    </a:lnTo>
                    <a:lnTo>
                      <a:pt x="1565" y="629"/>
                    </a:lnTo>
                    <a:lnTo>
                      <a:pt x="1562" y="552"/>
                    </a:lnTo>
                    <a:lnTo>
                      <a:pt x="1560" y="468"/>
                    </a:lnTo>
                    <a:lnTo>
                      <a:pt x="1557" y="417"/>
                    </a:lnTo>
                    <a:lnTo>
                      <a:pt x="1567" y="422"/>
                    </a:lnTo>
                    <a:lnTo>
                      <a:pt x="1580" y="427"/>
                    </a:lnTo>
                    <a:lnTo>
                      <a:pt x="1594" y="433"/>
                    </a:lnTo>
                    <a:lnTo>
                      <a:pt x="1608" y="440"/>
                    </a:lnTo>
                    <a:lnTo>
                      <a:pt x="1622" y="446"/>
                    </a:lnTo>
                    <a:lnTo>
                      <a:pt x="1635" y="451"/>
                    </a:lnTo>
                    <a:lnTo>
                      <a:pt x="1643" y="456"/>
                    </a:lnTo>
                    <a:lnTo>
                      <a:pt x="1649" y="458"/>
                    </a:lnTo>
                    <a:lnTo>
                      <a:pt x="1653" y="501"/>
                    </a:lnTo>
                    <a:lnTo>
                      <a:pt x="1662" y="580"/>
                    </a:lnTo>
                    <a:lnTo>
                      <a:pt x="1669" y="657"/>
                    </a:lnTo>
                    <a:lnTo>
                      <a:pt x="1673" y="693"/>
                    </a:lnTo>
                    <a:lnTo>
                      <a:pt x="1737" y="712"/>
                    </a:lnTo>
                    <a:lnTo>
                      <a:pt x="1736" y="683"/>
                    </a:lnTo>
                    <a:lnTo>
                      <a:pt x="1733" y="613"/>
                    </a:lnTo>
                    <a:lnTo>
                      <a:pt x="1730" y="538"/>
                    </a:lnTo>
                    <a:lnTo>
                      <a:pt x="1727" y="490"/>
                    </a:lnTo>
                    <a:lnTo>
                      <a:pt x="1736" y="494"/>
                    </a:lnTo>
                    <a:lnTo>
                      <a:pt x="1744" y="498"/>
                    </a:lnTo>
                    <a:lnTo>
                      <a:pt x="1754" y="502"/>
                    </a:lnTo>
                    <a:lnTo>
                      <a:pt x="1764" y="507"/>
                    </a:lnTo>
                    <a:lnTo>
                      <a:pt x="1772" y="511"/>
                    </a:lnTo>
                    <a:lnTo>
                      <a:pt x="1781" y="515"/>
                    </a:lnTo>
                    <a:lnTo>
                      <a:pt x="1787" y="518"/>
                    </a:lnTo>
                    <a:lnTo>
                      <a:pt x="1791" y="519"/>
                    </a:lnTo>
                    <a:lnTo>
                      <a:pt x="1795" y="559"/>
                    </a:lnTo>
                    <a:lnTo>
                      <a:pt x="1804" y="633"/>
                    </a:lnTo>
                    <a:lnTo>
                      <a:pt x="1811" y="704"/>
                    </a:lnTo>
                    <a:lnTo>
                      <a:pt x="1815" y="736"/>
                    </a:lnTo>
                    <a:lnTo>
                      <a:pt x="1872" y="759"/>
                    </a:lnTo>
                    <a:lnTo>
                      <a:pt x="1870" y="731"/>
                    </a:lnTo>
                    <a:lnTo>
                      <a:pt x="1865" y="666"/>
                    </a:lnTo>
                    <a:lnTo>
                      <a:pt x="1860" y="595"/>
                    </a:lnTo>
                    <a:lnTo>
                      <a:pt x="1856" y="548"/>
                    </a:lnTo>
                    <a:lnTo>
                      <a:pt x="1865" y="552"/>
                    </a:lnTo>
                    <a:lnTo>
                      <a:pt x="1873" y="556"/>
                    </a:lnTo>
                    <a:lnTo>
                      <a:pt x="1882" y="561"/>
                    </a:lnTo>
                    <a:lnTo>
                      <a:pt x="1891" y="565"/>
                    </a:lnTo>
                    <a:lnTo>
                      <a:pt x="1900" y="569"/>
                    </a:lnTo>
                    <a:lnTo>
                      <a:pt x="1907" y="572"/>
                    </a:lnTo>
                    <a:lnTo>
                      <a:pt x="1913" y="576"/>
                    </a:lnTo>
                    <a:lnTo>
                      <a:pt x="1917" y="578"/>
                    </a:lnTo>
                    <a:lnTo>
                      <a:pt x="1921" y="613"/>
                    </a:lnTo>
                    <a:lnTo>
                      <a:pt x="1927" y="678"/>
                    </a:lnTo>
                    <a:lnTo>
                      <a:pt x="1934" y="742"/>
                    </a:lnTo>
                    <a:lnTo>
                      <a:pt x="1937" y="771"/>
                    </a:lnTo>
                    <a:lnTo>
                      <a:pt x="2002" y="789"/>
                    </a:lnTo>
                    <a:lnTo>
                      <a:pt x="1979" y="538"/>
                    </a:lnTo>
                    <a:lnTo>
                      <a:pt x="880" y="70"/>
                    </a:lnTo>
                    <a:lnTo>
                      <a:pt x="878" y="70"/>
                    </a:lnTo>
                    <a:lnTo>
                      <a:pt x="866" y="70"/>
                    </a:lnTo>
                    <a:lnTo>
                      <a:pt x="848" y="70"/>
                    </a:lnTo>
                    <a:lnTo>
                      <a:pt x="824" y="70"/>
                    </a:lnTo>
                    <a:lnTo>
                      <a:pt x="794" y="70"/>
                    </a:lnTo>
                    <a:lnTo>
                      <a:pt x="761" y="71"/>
                    </a:lnTo>
                    <a:lnTo>
                      <a:pt x="726" y="71"/>
                    </a:lnTo>
                    <a:lnTo>
                      <a:pt x="688" y="71"/>
                    </a:lnTo>
                    <a:lnTo>
                      <a:pt x="649" y="73"/>
                    </a:lnTo>
                    <a:lnTo>
                      <a:pt x="611" y="73"/>
                    </a:lnTo>
                    <a:lnTo>
                      <a:pt x="574" y="74"/>
                    </a:lnTo>
                    <a:lnTo>
                      <a:pt x="540" y="74"/>
                    </a:lnTo>
                    <a:lnTo>
                      <a:pt x="509" y="74"/>
                    </a:lnTo>
                    <a:lnTo>
                      <a:pt x="482" y="76"/>
                    </a:lnTo>
                    <a:lnTo>
                      <a:pt x="459" y="76"/>
                    </a:lnTo>
                    <a:lnTo>
                      <a:pt x="444" y="77"/>
                    </a:lnTo>
                    <a:lnTo>
                      <a:pt x="435" y="77"/>
                    </a:lnTo>
                    <a:lnTo>
                      <a:pt x="431" y="78"/>
                    </a:lnTo>
                    <a:lnTo>
                      <a:pt x="420" y="80"/>
                    </a:lnTo>
                    <a:lnTo>
                      <a:pt x="404" y="83"/>
                    </a:lnTo>
                    <a:lnTo>
                      <a:pt x="383" y="87"/>
                    </a:lnTo>
                    <a:lnTo>
                      <a:pt x="357" y="93"/>
                    </a:lnTo>
                    <a:lnTo>
                      <a:pt x="329" y="98"/>
                    </a:lnTo>
                    <a:lnTo>
                      <a:pt x="299" y="105"/>
                    </a:lnTo>
                    <a:lnTo>
                      <a:pt x="268" y="112"/>
                    </a:lnTo>
                    <a:lnTo>
                      <a:pt x="237" y="120"/>
                    </a:lnTo>
                    <a:lnTo>
                      <a:pt x="207" y="127"/>
                    </a:lnTo>
                    <a:lnTo>
                      <a:pt x="177" y="134"/>
                    </a:lnTo>
                    <a:lnTo>
                      <a:pt x="152" y="141"/>
                    </a:lnTo>
                    <a:lnTo>
                      <a:pt x="129" y="148"/>
                    </a:lnTo>
                    <a:lnTo>
                      <a:pt x="110" y="154"/>
                    </a:lnTo>
                    <a:lnTo>
                      <a:pt x="98" y="159"/>
                    </a:lnTo>
                    <a:lnTo>
                      <a:pt x="91" y="164"/>
                    </a:lnTo>
                    <a:lnTo>
                      <a:pt x="85" y="181"/>
                    </a:lnTo>
                    <a:lnTo>
                      <a:pt x="79" y="216"/>
                    </a:lnTo>
                    <a:lnTo>
                      <a:pt x="72" y="264"/>
                    </a:lnTo>
                    <a:lnTo>
                      <a:pt x="66" y="318"/>
                    </a:lnTo>
                    <a:lnTo>
                      <a:pt x="62" y="373"/>
                    </a:lnTo>
                    <a:lnTo>
                      <a:pt x="59" y="424"/>
                    </a:lnTo>
                    <a:lnTo>
                      <a:pt x="59" y="464"/>
                    </a:lnTo>
                    <a:lnTo>
                      <a:pt x="62" y="490"/>
                    </a:lnTo>
                    <a:lnTo>
                      <a:pt x="68" y="498"/>
                    </a:lnTo>
                    <a:lnTo>
                      <a:pt x="78" y="505"/>
                    </a:lnTo>
                    <a:lnTo>
                      <a:pt x="91" y="510"/>
                    </a:lnTo>
                    <a:lnTo>
                      <a:pt x="106" y="512"/>
                    </a:lnTo>
                    <a:lnTo>
                      <a:pt x="126" y="515"/>
                    </a:lnTo>
                    <a:lnTo>
                      <a:pt x="146" y="517"/>
                    </a:lnTo>
                    <a:lnTo>
                      <a:pt x="167" y="517"/>
                    </a:lnTo>
                    <a:lnTo>
                      <a:pt x="188" y="517"/>
                    </a:lnTo>
                    <a:lnTo>
                      <a:pt x="210" y="515"/>
                    </a:lnTo>
                    <a:lnTo>
                      <a:pt x="231" y="514"/>
                    </a:lnTo>
                    <a:lnTo>
                      <a:pt x="251" y="511"/>
                    </a:lnTo>
                    <a:lnTo>
                      <a:pt x="268" y="510"/>
                    </a:lnTo>
                    <a:lnTo>
                      <a:pt x="282" y="508"/>
                    </a:lnTo>
                    <a:lnTo>
                      <a:pt x="293" y="507"/>
                    </a:lnTo>
                    <a:lnTo>
                      <a:pt x="300" y="505"/>
                    </a:lnTo>
                    <a:lnTo>
                      <a:pt x="303" y="505"/>
                    </a:lnTo>
                    <a:lnTo>
                      <a:pt x="342" y="498"/>
                    </a:lnTo>
                    <a:lnTo>
                      <a:pt x="371" y="490"/>
                    </a:lnTo>
                    <a:lnTo>
                      <a:pt x="393" y="483"/>
                    </a:lnTo>
                    <a:lnTo>
                      <a:pt x="407" y="474"/>
                    </a:lnTo>
                    <a:lnTo>
                      <a:pt x="415" y="468"/>
                    </a:lnTo>
                    <a:lnTo>
                      <a:pt x="420" y="461"/>
                    </a:lnTo>
                    <a:lnTo>
                      <a:pt x="421" y="457"/>
                    </a:lnTo>
                    <a:lnTo>
                      <a:pt x="421" y="453"/>
                    </a:lnTo>
                    <a:lnTo>
                      <a:pt x="424" y="393"/>
                    </a:lnTo>
                    <a:lnTo>
                      <a:pt x="428" y="300"/>
                    </a:lnTo>
                    <a:lnTo>
                      <a:pt x="434" y="203"/>
                    </a:lnTo>
                    <a:lnTo>
                      <a:pt x="438" y="142"/>
                    </a:lnTo>
                    <a:lnTo>
                      <a:pt x="445" y="141"/>
                    </a:lnTo>
                    <a:lnTo>
                      <a:pt x="451" y="139"/>
                    </a:lnTo>
                    <a:lnTo>
                      <a:pt x="458" y="138"/>
                    </a:lnTo>
                    <a:lnTo>
                      <a:pt x="462" y="138"/>
                    </a:lnTo>
                    <a:lnTo>
                      <a:pt x="462" y="141"/>
                    </a:lnTo>
                    <a:lnTo>
                      <a:pt x="462" y="144"/>
                    </a:lnTo>
                    <a:lnTo>
                      <a:pt x="462" y="146"/>
                    </a:lnTo>
                    <a:lnTo>
                      <a:pt x="462" y="151"/>
                    </a:lnTo>
                    <a:lnTo>
                      <a:pt x="461" y="183"/>
                    </a:lnTo>
                    <a:lnTo>
                      <a:pt x="459" y="227"/>
                    </a:lnTo>
                    <a:lnTo>
                      <a:pt x="455" y="274"/>
                    </a:lnTo>
                    <a:lnTo>
                      <a:pt x="452" y="320"/>
                    </a:lnTo>
                    <a:lnTo>
                      <a:pt x="449" y="362"/>
                    </a:lnTo>
                    <a:lnTo>
                      <a:pt x="446" y="396"/>
                    </a:lnTo>
                    <a:lnTo>
                      <a:pt x="445" y="423"/>
                    </a:lnTo>
                    <a:lnTo>
                      <a:pt x="445" y="441"/>
                    </a:lnTo>
                    <a:lnTo>
                      <a:pt x="445" y="444"/>
                    </a:lnTo>
                    <a:lnTo>
                      <a:pt x="445" y="447"/>
                    </a:lnTo>
                    <a:lnTo>
                      <a:pt x="445" y="449"/>
                    </a:lnTo>
                    <a:lnTo>
                      <a:pt x="446" y="450"/>
                    </a:lnTo>
                    <a:lnTo>
                      <a:pt x="449" y="460"/>
                    </a:lnTo>
                    <a:lnTo>
                      <a:pt x="458" y="468"/>
                    </a:lnTo>
                    <a:lnTo>
                      <a:pt x="469" y="474"/>
                    </a:lnTo>
                    <a:lnTo>
                      <a:pt x="486" y="478"/>
                    </a:lnTo>
                    <a:lnTo>
                      <a:pt x="506" y="481"/>
                    </a:lnTo>
                    <a:lnTo>
                      <a:pt x="529" y="484"/>
                    </a:lnTo>
                    <a:lnTo>
                      <a:pt x="556" y="484"/>
                    </a:lnTo>
                    <a:lnTo>
                      <a:pt x="585" y="484"/>
                    </a:lnTo>
                    <a:lnTo>
                      <a:pt x="594" y="484"/>
                    </a:lnTo>
                    <a:lnTo>
                      <a:pt x="602" y="484"/>
                    </a:lnTo>
                    <a:lnTo>
                      <a:pt x="627" y="483"/>
                    </a:lnTo>
                    <a:lnTo>
                      <a:pt x="659" y="483"/>
                    </a:lnTo>
                    <a:lnTo>
                      <a:pt x="696" y="480"/>
                    </a:lnTo>
                    <a:lnTo>
                      <a:pt x="736" y="478"/>
                    </a:lnTo>
                    <a:lnTo>
                      <a:pt x="771" y="474"/>
                    </a:lnTo>
                    <a:lnTo>
                      <a:pt x="800" y="470"/>
                    </a:lnTo>
                    <a:lnTo>
                      <a:pt x="815" y="466"/>
                    </a:lnTo>
                    <a:lnTo>
                      <a:pt x="824" y="460"/>
                    </a:lnTo>
                    <a:lnTo>
                      <a:pt x="831" y="451"/>
                    </a:lnTo>
                    <a:lnTo>
                      <a:pt x="838" y="437"/>
                    </a:lnTo>
                    <a:lnTo>
                      <a:pt x="844" y="412"/>
                    </a:lnTo>
                    <a:lnTo>
                      <a:pt x="849" y="373"/>
                    </a:lnTo>
                    <a:lnTo>
                      <a:pt x="853" y="318"/>
                    </a:lnTo>
                    <a:lnTo>
                      <a:pt x="856" y="243"/>
                    </a:lnTo>
                    <a:lnTo>
                      <a:pt x="858" y="144"/>
                    </a:lnTo>
                    <a:lnTo>
                      <a:pt x="862" y="142"/>
                    </a:lnTo>
                    <a:lnTo>
                      <a:pt x="868" y="142"/>
                    </a:lnTo>
                    <a:lnTo>
                      <a:pt x="872" y="142"/>
                    </a:lnTo>
                    <a:lnTo>
                      <a:pt x="876" y="141"/>
                    </a:lnTo>
                    <a:lnTo>
                      <a:pt x="879" y="256"/>
                    </a:lnTo>
                    <a:lnTo>
                      <a:pt x="882" y="487"/>
                    </a:lnTo>
                    <a:lnTo>
                      <a:pt x="885" y="712"/>
                    </a:lnTo>
                    <a:lnTo>
                      <a:pt x="886" y="814"/>
                    </a:lnTo>
                    <a:lnTo>
                      <a:pt x="893" y="817"/>
                    </a:lnTo>
                    <a:lnTo>
                      <a:pt x="902" y="823"/>
                    </a:lnTo>
                    <a:lnTo>
                      <a:pt x="912" y="831"/>
                    </a:lnTo>
                    <a:lnTo>
                      <a:pt x="920" y="843"/>
                    </a:lnTo>
                    <a:lnTo>
                      <a:pt x="924" y="856"/>
                    </a:lnTo>
                    <a:lnTo>
                      <a:pt x="924" y="866"/>
                    </a:lnTo>
                    <a:lnTo>
                      <a:pt x="927" y="866"/>
                    </a:lnTo>
                    <a:lnTo>
                      <a:pt x="937" y="868"/>
                    </a:lnTo>
                    <a:lnTo>
                      <a:pt x="951" y="871"/>
                    </a:lnTo>
                    <a:lnTo>
                      <a:pt x="971" y="874"/>
                    </a:lnTo>
                    <a:lnTo>
                      <a:pt x="997" y="880"/>
                    </a:lnTo>
                    <a:lnTo>
                      <a:pt x="1026" y="884"/>
                    </a:lnTo>
                    <a:lnTo>
                      <a:pt x="1059" y="891"/>
                    </a:lnTo>
                    <a:lnTo>
                      <a:pt x="1096" y="898"/>
                    </a:lnTo>
                    <a:lnTo>
                      <a:pt x="1137" y="905"/>
                    </a:lnTo>
                    <a:lnTo>
                      <a:pt x="1180" y="914"/>
                    </a:lnTo>
                    <a:lnTo>
                      <a:pt x="1225" y="922"/>
                    </a:lnTo>
                    <a:lnTo>
                      <a:pt x="1273" y="931"/>
                    </a:lnTo>
                    <a:lnTo>
                      <a:pt x="1321" y="941"/>
                    </a:lnTo>
                    <a:lnTo>
                      <a:pt x="1372" y="951"/>
                    </a:lnTo>
                    <a:lnTo>
                      <a:pt x="1424" y="959"/>
                    </a:lnTo>
                    <a:lnTo>
                      <a:pt x="1476" y="969"/>
                    </a:lnTo>
                    <a:lnTo>
                      <a:pt x="1527" y="979"/>
                    </a:lnTo>
                    <a:lnTo>
                      <a:pt x="1578" y="989"/>
                    </a:lnTo>
                    <a:lnTo>
                      <a:pt x="1629" y="999"/>
                    </a:lnTo>
                    <a:lnTo>
                      <a:pt x="1679" y="1007"/>
                    </a:lnTo>
                    <a:lnTo>
                      <a:pt x="1727" y="1017"/>
                    </a:lnTo>
                    <a:lnTo>
                      <a:pt x="1774" y="1026"/>
                    </a:lnTo>
                    <a:lnTo>
                      <a:pt x="1818" y="1034"/>
                    </a:lnTo>
                    <a:lnTo>
                      <a:pt x="1859" y="1041"/>
                    </a:lnTo>
                    <a:lnTo>
                      <a:pt x="1896" y="1048"/>
                    </a:lnTo>
                    <a:lnTo>
                      <a:pt x="1931" y="1056"/>
                    </a:lnTo>
                    <a:lnTo>
                      <a:pt x="1961" y="1061"/>
                    </a:lnTo>
                    <a:lnTo>
                      <a:pt x="1986" y="1065"/>
                    </a:lnTo>
                    <a:lnTo>
                      <a:pt x="2009" y="1070"/>
                    </a:lnTo>
                    <a:lnTo>
                      <a:pt x="2025" y="1073"/>
                    </a:lnTo>
                    <a:lnTo>
                      <a:pt x="2036" y="1074"/>
                    </a:lnTo>
                    <a:lnTo>
                      <a:pt x="2040" y="1075"/>
                    </a:lnTo>
                    <a:lnTo>
                      <a:pt x="2040" y="1115"/>
                    </a:lnTo>
                    <a:lnTo>
                      <a:pt x="2042" y="1189"/>
                    </a:lnTo>
                    <a:lnTo>
                      <a:pt x="2043" y="1264"/>
                    </a:lnTo>
                    <a:lnTo>
                      <a:pt x="2043" y="1307"/>
                    </a:lnTo>
                    <a:lnTo>
                      <a:pt x="2038" y="1307"/>
                    </a:lnTo>
                    <a:lnTo>
                      <a:pt x="2030" y="1305"/>
                    </a:lnTo>
                    <a:lnTo>
                      <a:pt x="2025" y="1305"/>
                    </a:lnTo>
                    <a:lnTo>
                      <a:pt x="2018" y="1305"/>
                    </a:lnTo>
                    <a:lnTo>
                      <a:pt x="2011" y="1304"/>
                    </a:lnTo>
                    <a:lnTo>
                      <a:pt x="2004" y="1304"/>
                    </a:lnTo>
                    <a:lnTo>
                      <a:pt x="1998" y="1304"/>
                    </a:lnTo>
                    <a:lnTo>
                      <a:pt x="1992" y="1304"/>
                    </a:lnTo>
                    <a:lnTo>
                      <a:pt x="1992" y="1260"/>
                    </a:lnTo>
                    <a:lnTo>
                      <a:pt x="1991" y="1183"/>
                    </a:lnTo>
                    <a:lnTo>
                      <a:pt x="1989" y="1111"/>
                    </a:lnTo>
                    <a:lnTo>
                      <a:pt x="1989" y="1078"/>
                    </a:lnTo>
                    <a:lnTo>
                      <a:pt x="1927" y="1068"/>
                    </a:lnTo>
                    <a:lnTo>
                      <a:pt x="1927" y="1101"/>
                    </a:lnTo>
                    <a:lnTo>
                      <a:pt x="1926" y="1176"/>
                    </a:lnTo>
                    <a:lnTo>
                      <a:pt x="1924" y="1254"/>
                    </a:lnTo>
                    <a:lnTo>
                      <a:pt x="1924" y="1300"/>
                    </a:lnTo>
                    <a:lnTo>
                      <a:pt x="1917" y="1300"/>
                    </a:lnTo>
                    <a:lnTo>
                      <a:pt x="1907" y="1298"/>
                    </a:lnTo>
                    <a:lnTo>
                      <a:pt x="1897" y="1298"/>
                    </a:lnTo>
                    <a:lnTo>
                      <a:pt x="1886" y="1297"/>
                    </a:lnTo>
                    <a:lnTo>
                      <a:pt x="1874" y="1295"/>
                    </a:lnTo>
                    <a:lnTo>
                      <a:pt x="1865" y="1295"/>
                    </a:lnTo>
                    <a:lnTo>
                      <a:pt x="1856" y="1294"/>
                    </a:lnTo>
                    <a:lnTo>
                      <a:pt x="1849" y="1294"/>
                    </a:lnTo>
                    <a:lnTo>
                      <a:pt x="1849" y="1250"/>
                    </a:lnTo>
                    <a:lnTo>
                      <a:pt x="1850" y="1170"/>
                    </a:lnTo>
                    <a:lnTo>
                      <a:pt x="1852" y="1095"/>
                    </a:lnTo>
                    <a:lnTo>
                      <a:pt x="1852" y="1063"/>
                    </a:lnTo>
                    <a:lnTo>
                      <a:pt x="1785" y="1040"/>
                    </a:lnTo>
                    <a:lnTo>
                      <a:pt x="1785" y="1077"/>
                    </a:lnTo>
                    <a:lnTo>
                      <a:pt x="1784" y="1158"/>
                    </a:lnTo>
                    <a:lnTo>
                      <a:pt x="1781" y="1244"/>
                    </a:lnTo>
                    <a:lnTo>
                      <a:pt x="1781" y="1292"/>
                    </a:lnTo>
                    <a:lnTo>
                      <a:pt x="1775" y="1292"/>
                    </a:lnTo>
                    <a:lnTo>
                      <a:pt x="1767" y="1292"/>
                    </a:lnTo>
                    <a:lnTo>
                      <a:pt x="1758" y="1292"/>
                    </a:lnTo>
                    <a:lnTo>
                      <a:pt x="1750" y="1291"/>
                    </a:lnTo>
                    <a:lnTo>
                      <a:pt x="1741" y="1291"/>
                    </a:lnTo>
                    <a:lnTo>
                      <a:pt x="1733" y="1291"/>
                    </a:lnTo>
                    <a:lnTo>
                      <a:pt x="1724" y="1290"/>
                    </a:lnTo>
                    <a:lnTo>
                      <a:pt x="1718" y="1290"/>
                    </a:lnTo>
                    <a:lnTo>
                      <a:pt x="1718" y="1243"/>
                    </a:lnTo>
                    <a:lnTo>
                      <a:pt x="1720" y="1158"/>
                    </a:lnTo>
                    <a:lnTo>
                      <a:pt x="1721" y="1077"/>
                    </a:lnTo>
                    <a:lnTo>
                      <a:pt x="1721" y="1041"/>
                    </a:lnTo>
                    <a:lnTo>
                      <a:pt x="1656" y="1022"/>
                    </a:lnTo>
                    <a:lnTo>
                      <a:pt x="1658" y="1122"/>
                    </a:lnTo>
                    <a:lnTo>
                      <a:pt x="1659" y="1346"/>
                    </a:lnTo>
                    <a:lnTo>
                      <a:pt x="1660" y="1573"/>
                    </a:lnTo>
                    <a:lnTo>
                      <a:pt x="1662" y="1685"/>
                    </a:lnTo>
                    <a:lnTo>
                      <a:pt x="1655" y="1685"/>
                    </a:lnTo>
                    <a:lnTo>
                      <a:pt x="1648" y="1687"/>
                    </a:lnTo>
                    <a:lnTo>
                      <a:pt x="1638" y="1688"/>
                    </a:lnTo>
                    <a:lnTo>
                      <a:pt x="1626" y="1690"/>
                    </a:lnTo>
                    <a:lnTo>
                      <a:pt x="1616" y="1690"/>
                    </a:lnTo>
                    <a:lnTo>
                      <a:pt x="1606" y="1691"/>
                    </a:lnTo>
                    <a:lnTo>
                      <a:pt x="1597" y="1692"/>
                    </a:lnTo>
                    <a:lnTo>
                      <a:pt x="1589" y="1694"/>
                    </a:lnTo>
                    <a:lnTo>
                      <a:pt x="1589" y="1576"/>
                    </a:lnTo>
                    <a:lnTo>
                      <a:pt x="1588" y="1343"/>
                    </a:lnTo>
                    <a:lnTo>
                      <a:pt x="1585" y="1115"/>
                    </a:lnTo>
                    <a:lnTo>
                      <a:pt x="1585" y="1012"/>
                    </a:lnTo>
                    <a:lnTo>
                      <a:pt x="1524" y="992"/>
                    </a:lnTo>
                    <a:lnTo>
                      <a:pt x="1524" y="1031"/>
                    </a:lnTo>
                    <a:lnTo>
                      <a:pt x="1524" y="1121"/>
                    </a:lnTo>
                    <a:lnTo>
                      <a:pt x="1523" y="1214"/>
                    </a:lnTo>
                    <a:lnTo>
                      <a:pt x="1523" y="1265"/>
                    </a:lnTo>
                    <a:lnTo>
                      <a:pt x="1513" y="1265"/>
                    </a:lnTo>
                    <a:lnTo>
                      <a:pt x="1499" y="1265"/>
                    </a:lnTo>
                    <a:lnTo>
                      <a:pt x="1482" y="1265"/>
                    </a:lnTo>
                    <a:lnTo>
                      <a:pt x="1463" y="1265"/>
                    </a:lnTo>
                    <a:lnTo>
                      <a:pt x="1443" y="1265"/>
                    </a:lnTo>
                    <a:lnTo>
                      <a:pt x="1426" y="1265"/>
                    </a:lnTo>
                    <a:lnTo>
                      <a:pt x="1412" y="1265"/>
                    </a:lnTo>
                    <a:lnTo>
                      <a:pt x="1402" y="1265"/>
                    </a:lnTo>
                    <a:lnTo>
                      <a:pt x="1404" y="1210"/>
                    </a:lnTo>
                    <a:lnTo>
                      <a:pt x="1407" y="1111"/>
                    </a:lnTo>
                    <a:lnTo>
                      <a:pt x="1408" y="1014"/>
                    </a:lnTo>
                    <a:lnTo>
                      <a:pt x="1409" y="972"/>
                    </a:lnTo>
                    <a:lnTo>
                      <a:pt x="1343" y="962"/>
                    </a:lnTo>
                    <a:lnTo>
                      <a:pt x="1341" y="1006"/>
                    </a:lnTo>
                    <a:lnTo>
                      <a:pt x="1340" y="1102"/>
                    </a:lnTo>
                    <a:lnTo>
                      <a:pt x="1337" y="1203"/>
                    </a:lnTo>
                    <a:lnTo>
                      <a:pt x="1336" y="1258"/>
                    </a:lnTo>
                    <a:lnTo>
                      <a:pt x="1324" y="1258"/>
                    </a:lnTo>
                    <a:lnTo>
                      <a:pt x="1307" y="1258"/>
                    </a:lnTo>
                    <a:lnTo>
                      <a:pt x="1286" y="1258"/>
                    </a:lnTo>
                    <a:lnTo>
                      <a:pt x="1263" y="1258"/>
                    </a:lnTo>
                    <a:lnTo>
                      <a:pt x="1239" y="1258"/>
                    </a:lnTo>
                    <a:lnTo>
                      <a:pt x="1218" y="1258"/>
                    </a:lnTo>
                    <a:lnTo>
                      <a:pt x="1201" y="1258"/>
                    </a:lnTo>
                    <a:lnTo>
                      <a:pt x="1190" y="1258"/>
                    </a:lnTo>
                    <a:lnTo>
                      <a:pt x="1191" y="1199"/>
                    </a:lnTo>
                    <a:lnTo>
                      <a:pt x="1192" y="1088"/>
                    </a:lnTo>
                    <a:lnTo>
                      <a:pt x="1194" y="982"/>
                    </a:lnTo>
                    <a:lnTo>
                      <a:pt x="1194" y="934"/>
                    </a:lnTo>
                    <a:lnTo>
                      <a:pt x="1124" y="919"/>
                    </a:lnTo>
                    <a:lnTo>
                      <a:pt x="1124" y="969"/>
                    </a:lnTo>
                    <a:lnTo>
                      <a:pt x="1124" y="1080"/>
                    </a:lnTo>
                    <a:lnTo>
                      <a:pt x="1124" y="1196"/>
                    </a:lnTo>
                    <a:lnTo>
                      <a:pt x="1124" y="1258"/>
                    </a:lnTo>
                    <a:lnTo>
                      <a:pt x="1116" y="1258"/>
                    </a:lnTo>
                    <a:lnTo>
                      <a:pt x="1107" y="1257"/>
                    </a:lnTo>
                    <a:lnTo>
                      <a:pt x="1099" y="1257"/>
                    </a:lnTo>
                    <a:lnTo>
                      <a:pt x="1090" y="1257"/>
                    </a:lnTo>
                    <a:lnTo>
                      <a:pt x="1090" y="1195"/>
                    </a:lnTo>
                    <a:lnTo>
                      <a:pt x="1090" y="1075"/>
                    </a:lnTo>
                    <a:lnTo>
                      <a:pt x="1090" y="962"/>
                    </a:lnTo>
                    <a:lnTo>
                      <a:pt x="1090" y="911"/>
                    </a:lnTo>
                    <a:lnTo>
                      <a:pt x="954" y="887"/>
                    </a:lnTo>
                    <a:lnTo>
                      <a:pt x="951" y="1766"/>
                    </a:lnTo>
                    <a:lnTo>
                      <a:pt x="1097" y="1752"/>
                    </a:lnTo>
                    <a:lnTo>
                      <a:pt x="1097" y="1690"/>
                    </a:lnTo>
                    <a:lnTo>
                      <a:pt x="1096" y="1551"/>
                    </a:lnTo>
                    <a:lnTo>
                      <a:pt x="1093" y="1407"/>
                    </a:lnTo>
                    <a:lnTo>
                      <a:pt x="1093" y="1332"/>
                    </a:lnTo>
                    <a:lnTo>
                      <a:pt x="1100" y="1332"/>
                    </a:lnTo>
                    <a:lnTo>
                      <a:pt x="1109" y="1332"/>
                    </a:lnTo>
                    <a:lnTo>
                      <a:pt x="1117" y="1332"/>
                    </a:lnTo>
                    <a:lnTo>
                      <a:pt x="1126" y="1332"/>
                    </a:lnTo>
                    <a:lnTo>
                      <a:pt x="1126" y="1407"/>
                    </a:lnTo>
                    <a:lnTo>
                      <a:pt x="1124" y="1548"/>
                    </a:lnTo>
                    <a:lnTo>
                      <a:pt x="1123" y="1685"/>
                    </a:lnTo>
                    <a:lnTo>
                      <a:pt x="1123" y="1748"/>
                    </a:lnTo>
                    <a:lnTo>
                      <a:pt x="1212" y="1738"/>
                    </a:lnTo>
                    <a:lnTo>
                      <a:pt x="1212" y="1728"/>
                    </a:lnTo>
                    <a:lnTo>
                      <a:pt x="1214" y="1702"/>
                    </a:lnTo>
                    <a:lnTo>
                      <a:pt x="1216" y="1671"/>
                    </a:lnTo>
                    <a:lnTo>
                      <a:pt x="1219" y="1636"/>
                    </a:lnTo>
                    <a:lnTo>
                      <a:pt x="1225" y="1597"/>
                    </a:lnTo>
                    <a:lnTo>
                      <a:pt x="1234" y="1560"/>
                    </a:lnTo>
                    <a:lnTo>
                      <a:pt x="1242" y="1528"/>
                    </a:lnTo>
                    <a:lnTo>
                      <a:pt x="1253" y="1501"/>
                    </a:lnTo>
                    <a:lnTo>
                      <a:pt x="1268" y="1482"/>
                    </a:lnTo>
                    <a:lnTo>
                      <a:pt x="1270" y="1480"/>
                    </a:lnTo>
                    <a:lnTo>
                      <a:pt x="1275" y="1477"/>
                    </a:lnTo>
                    <a:lnTo>
                      <a:pt x="1279" y="1475"/>
                    </a:lnTo>
                    <a:lnTo>
                      <a:pt x="1282" y="1475"/>
                    </a:lnTo>
                    <a:lnTo>
                      <a:pt x="1299" y="1481"/>
                    </a:lnTo>
                    <a:lnTo>
                      <a:pt x="1313" y="1494"/>
                    </a:lnTo>
                    <a:lnTo>
                      <a:pt x="1324" y="1512"/>
                    </a:lnTo>
                    <a:lnTo>
                      <a:pt x="1331" y="1535"/>
                    </a:lnTo>
                    <a:lnTo>
                      <a:pt x="1337" y="1558"/>
                    </a:lnTo>
                    <a:lnTo>
                      <a:pt x="1340" y="1582"/>
                    </a:lnTo>
                    <a:lnTo>
                      <a:pt x="1343" y="1603"/>
                    </a:lnTo>
                    <a:lnTo>
                      <a:pt x="1344" y="1620"/>
                    </a:lnTo>
                    <a:lnTo>
                      <a:pt x="1347" y="1647"/>
                    </a:lnTo>
                    <a:lnTo>
                      <a:pt x="1358" y="1646"/>
                    </a:lnTo>
                    <a:lnTo>
                      <a:pt x="1364" y="1646"/>
                    </a:lnTo>
                    <a:lnTo>
                      <a:pt x="1381" y="1644"/>
                    </a:lnTo>
                    <a:lnTo>
                      <a:pt x="1407" y="1643"/>
                    </a:lnTo>
                    <a:lnTo>
                      <a:pt x="1435" y="1641"/>
                    </a:lnTo>
                    <a:lnTo>
                      <a:pt x="1465" y="1640"/>
                    </a:lnTo>
                    <a:lnTo>
                      <a:pt x="1492" y="1638"/>
                    </a:lnTo>
                    <a:lnTo>
                      <a:pt x="1514" y="1637"/>
                    </a:lnTo>
                    <a:lnTo>
                      <a:pt x="1527" y="1636"/>
                    </a:lnTo>
                    <a:lnTo>
                      <a:pt x="1527" y="1663"/>
                    </a:lnTo>
                    <a:lnTo>
                      <a:pt x="1528" y="1705"/>
                    </a:lnTo>
                    <a:lnTo>
                      <a:pt x="1530" y="1742"/>
                    </a:lnTo>
                    <a:lnTo>
                      <a:pt x="1530" y="1759"/>
                    </a:lnTo>
                    <a:lnTo>
                      <a:pt x="1726" y="1736"/>
                    </a:lnTo>
                    <a:lnTo>
                      <a:pt x="1726" y="1721"/>
                    </a:lnTo>
                    <a:lnTo>
                      <a:pt x="1726" y="1685"/>
                    </a:lnTo>
                    <a:lnTo>
                      <a:pt x="1726" y="1647"/>
                    </a:lnTo>
                    <a:lnTo>
                      <a:pt x="1726" y="1621"/>
                    </a:lnTo>
                    <a:lnTo>
                      <a:pt x="1736" y="1620"/>
                    </a:lnTo>
                    <a:lnTo>
                      <a:pt x="1753" y="1619"/>
                    </a:lnTo>
                    <a:lnTo>
                      <a:pt x="1772" y="1617"/>
                    </a:lnTo>
                    <a:lnTo>
                      <a:pt x="1795" y="1616"/>
                    </a:lnTo>
                    <a:lnTo>
                      <a:pt x="1815" y="1614"/>
                    </a:lnTo>
                    <a:lnTo>
                      <a:pt x="1833" y="1613"/>
                    </a:lnTo>
                    <a:lnTo>
                      <a:pt x="1846" y="1612"/>
                    </a:lnTo>
                    <a:lnTo>
                      <a:pt x="1850" y="1612"/>
                    </a:lnTo>
                    <a:lnTo>
                      <a:pt x="1852" y="1602"/>
                    </a:lnTo>
                    <a:lnTo>
                      <a:pt x="1859" y="1553"/>
                    </a:lnTo>
                    <a:lnTo>
                      <a:pt x="1869" y="1512"/>
                    </a:lnTo>
                    <a:lnTo>
                      <a:pt x="1879" y="1481"/>
                    </a:lnTo>
                    <a:lnTo>
                      <a:pt x="1889" y="1468"/>
                    </a:lnTo>
                    <a:lnTo>
                      <a:pt x="1889" y="1468"/>
                    </a:lnTo>
                    <a:lnTo>
                      <a:pt x="1890" y="1470"/>
                    </a:lnTo>
                    <a:lnTo>
                      <a:pt x="1891" y="1470"/>
                    </a:lnTo>
                    <a:lnTo>
                      <a:pt x="1893" y="1471"/>
                    </a:lnTo>
                    <a:lnTo>
                      <a:pt x="1906" y="1494"/>
                    </a:lnTo>
                    <a:lnTo>
                      <a:pt x="1916" y="1528"/>
                    </a:lnTo>
                    <a:lnTo>
                      <a:pt x="1921" y="1562"/>
                    </a:lnTo>
                    <a:lnTo>
                      <a:pt x="1924" y="1587"/>
                    </a:lnTo>
                    <a:lnTo>
                      <a:pt x="1924" y="1589"/>
                    </a:lnTo>
                    <a:lnTo>
                      <a:pt x="1924" y="1589"/>
                    </a:lnTo>
                    <a:lnTo>
                      <a:pt x="1924" y="1590"/>
                    </a:lnTo>
                    <a:lnTo>
                      <a:pt x="1924" y="1592"/>
                    </a:lnTo>
                    <a:lnTo>
                      <a:pt x="1921" y="1607"/>
                    </a:lnTo>
                    <a:lnTo>
                      <a:pt x="2110" y="1572"/>
                    </a:lnTo>
                    <a:lnTo>
                      <a:pt x="2108" y="1470"/>
                    </a:lnTo>
                    <a:lnTo>
                      <a:pt x="2107" y="1241"/>
                    </a:lnTo>
                    <a:lnTo>
                      <a:pt x="2104" y="1009"/>
                    </a:lnTo>
                    <a:lnTo>
                      <a:pt x="2103" y="894"/>
                    </a:lnTo>
                    <a:lnTo>
                      <a:pt x="2107" y="894"/>
                    </a:lnTo>
                    <a:lnTo>
                      <a:pt x="2108" y="894"/>
                    </a:lnTo>
                    <a:lnTo>
                      <a:pt x="2111" y="894"/>
                    </a:lnTo>
                    <a:lnTo>
                      <a:pt x="2114" y="894"/>
                    </a:lnTo>
                    <a:lnTo>
                      <a:pt x="2116" y="1014"/>
                    </a:lnTo>
                    <a:lnTo>
                      <a:pt x="2118" y="1261"/>
                    </a:lnTo>
                    <a:lnTo>
                      <a:pt x="2120" y="1508"/>
                    </a:lnTo>
                    <a:lnTo>
                      <a:pt x="2121" y="1626"/>
                    </a:lnTo>
                    <a:lnTo>
                      <a:pt x="2108" y="1630"/>
                    </a:lnTo>
                    <a:lnTo>
                      <a:pt x="2086" y="1637"/>
                    </a:lnTo>
                    <a:lnTo>
                      <a:pt x="2055" y="1647"/>
                    </a:lnTo>
                    <a:lnTo>
                      <a:pt x="2021" y="1658"/>
                    </a:lnTo>
                    <a:lnTo>
                      <a:pt x="1988" y="1668"/>
                    </a:lnTo>
                    <a:lnTo>
                      <a:pt x="1960" y="1678"/>
                    </a:lnTo>
                    <a:lnTo>
                      <a:pt x="1938" y="1684"/>
                    </a:lnTo>
                    <a:lnTo>
                      <a:pt x="1931" y="1687"/>
                    </a:lnTo>
                    <a:lnTo>
                      <a:pt x="1931" y="1695"/>
                    </a:lnTo>
                    <a:lnTo>
                      <a:pt x="1930" y="1704"/>
                    </a:lnTo>
                    <a:lnTo>
                      <a:pt x="1927" y="1724"/>
                    </a:lnTo>
                    <a:lnTo>
                      <a:pt x="1916" y="1746"/>
                    </a:lnTo>
                    <a:lnTo>
                      <a:pt x="1897" y="1766"/>
                    </a:lnTo>
                    <a:lnTo>
                      <a:pt x="1891" y="1766"/>
                    </a:lnTo>
                    <a:lnTo>
                      <a:pt x="1882" y="1765"/>
                    </a:lnTo>
                    <a:lnTo>
                      <a:pt x="1869" y="1763"/>
                    </a:lnTo>
                    <a:lnTo>
                      <a:pt x="1853" y="1762"/>
                    </a:lnTo>
                    <a:lnTo>
                      <a:pt x="1838" y="1762"/>
                    </a:lnTo>
                    <a:lnTo>
                      <a:pt x="1825" y="1760"/>
                    </a:lnTo>
                    <a:lnTo>
                      <a:pt x="1813" y="1759"/>
                    </a:lnTo>
                    <a:lnTo>
                      <a:pt x="1806" y="1759"/>
                    </a:lnTo>
                    <a:lnTo>
                      <a:pt x="1804" y="1752"/>
                    </a:lnTo>
                    <a:lnTo>
                      <a:pt x="1798" y="1742"/>
                    </a:lnTo>
                    <a:lnTo>
                      <a:pt x="1794" y="1733"/>
                    </a:lnTo>
                    <a:lnTo>
                      <a:pt x="1792" y="1731"/>
                    </a:lnTo>
                    <a:lnTo>
                      <a:pt x="1321" y="1794"/>
                    </a:lnTo>
                    <a:lnTo>
                      <a:pt x="1319" y="1802"/>
                    </a:lnTo>
                    <a:lnTo>
                      <a:pt x="1317" y="1806"/>
                    </a:lnTo>
                    <a:lnTo>
                      <a:pt x="1314" y="1814"/>
                    </a:lnTo>
                    <a:lnTo>
                      <a:pt x="1310" y="1826"/>
                    </a:lnTo>
                    <a:lnTo>
                      <a:pt x="1304" y="1838"/>
                    </a:lnTo>
                    <a:lnTo>
                      <a:pt x="1294" y="1853"/>
                    </a:lnTo>
                    <a:lnTo>
                      <a:pt x="1285" y="1864"/>
                    </a:lnTo>
                    <a:lnTo>
                      <a:pt x="1270" y="1872"/>
                    </a:lnTo>
                    <a:lnTo>
                      <a:pt x="1255" y="1875"/>
                    </a:lnTo>
                    <a:lnTo>
                      <a:pt x="1238" y="1875"/>
                    </a:lnTo>
                    <a:lnTo>
                      <a:pt x="1222" y="1874"/>
                    </a:lnTo>
                    <a:lnTo>
                      <a:pt x="1207" y="1874"/>
                    </a:lnTo>
                    <a:lnTo>
                      <a:pt x="1192" y="1872"/>
                    </a:lnTo>
                    <a:lnTo>
                      <a:pt x="1180" y="1871"/>
                    </a:lnTo>
                    <a:lnTo>
                      <a:pt x="1168" y="1870"/>
                    </a:lnTo>
                    <a:lnTo>
                      <a:pt x="1160" y="1870"/>
                    </a:lnTo>
                    <a:lnTo>
                      <a:pt x="1153" y="1868"/>
                    </a:lnTo>
                    <a:lnTo>
                      <a:pt x="1146" y="1858"/>
                    </a:lnTo>
                    <a:lnTo>
                      <a:pt x="1139" y="1846"/>
                    </a:lnTo>
                    <a:lnTo>
                      <a:pt x="1133" y="1833"/>
                    </a:lnTo>
                    <a:lnTo>
                      <a:pt x="1130" y="1819"/>
                    </a:lnTo>
                    <a:lnTo>
                      <a:pt x="1130" y="1806"/>
                    </a:lnTo>
                    <a:lnTo>
                      <a:pt x="983" y="1817"/>
                    </a:lnTo>
                    <a:lnTo>
                      <a:pt x="975" y="1817"/>
                    </a:lnTo>
                    <a:lnTo>
                      <a:pt x="957" y="1816"/>
                    </a:lnTo>
                    <a:lnTo>
                      <a:pt x="929" y="1814"/>
                    </a:lnTo>
                    <a:lnTo>
                      <a:pt x="890" y="1813"/>
                    </a:lnTo>
                    <a:lnTo>
                      <a:pt x="845" y="1811"/>
                    </a:lnTo>
                    <a:lnTo>
                      <a:pt x="795" y="1809"/>
                    </a:lnTo>
                    <a:lnTo>
                      <a:pt x="741" y="1806"/>
                    </a:lnTo>
                    <a:lnTo>
                      <a:pt x="686" y="1803"/>
                    </a:lnTo>
                    <a:lnTo>
                      <a:pt x="631" y="1802"/>
                    </a:lnTo>
                    <a:lnTo>
                      <a:pt x="578" y="1799"/>
                    </a:lnTo>
                    <a:lnTo>
                      <a:pt x="527" y="1796"/>
                    </a:lnTo>
                    <a:lnTo>
                      <a:pt x="482" y="1794"/>
                    </a:lnTo>
                    <a:lnTo>
                      <a:pt x="445" y="1793"/>
                    </a:lnTo>
                    <a:lnTo>
                      <a:pt x="415" y="1792"/>
                    </a:lnTo>
                    <a:lnTo>
                      <a:pt x="397" y="1790"/>
                    </a:lnTo>
                    <a:lnTo>
                      <a:pt x="390" y="1790"/>
                    </a:lnTo>
                    <a:lnTo>
                      <a:pt x="384" y="1789"/>
                    </a:lnTo>
                    <a:lnTo>
                      <a:pt x="380" y="1794"/>
                    </a:lnTo>
                    <a:lnTo>
                      <a:pt x="378" y="1797"/>
                    </a:lnTo>
                    <a:lnTo>
                      <a:pt x="373" y="1803"/>
                    </a:lnTo>
                    <a:lnTo>
                      <a:pt x="363" y="1813"/>
                    </a:lnTo>
                    <a:lnTo>
                      <a:pt x="350" y="1823"/>
                    </a:lnTo>
                    <a:lnTo>
                      <a:pt x="334" y="1833"/>
                    </a:lnTo>
                    <a:lnTo>
                      <a:pt x="315" y="1843"/>
                    </a:lnTo>
                    <a:lnTo>
                      <a:pt x="292" y="1848"/>
                    </a:lnTo>
                    <a:lnTo>
                      <a:pt x="266" y="1851"/>
                    </a:lnTo>
                    <a:lnTo>
                      <a:pt x="241" y="1850"/>
                    </a:lnTo>
                    <a:lnTo>
                      <a:pt x="215" y="1847"/>
                    </a:lnTo>
                    <a:lnTo>
                      <a:pt x="194" y="1841"/>
                    </a:lnTo>
                    <a:lnTo>
                      <a:pt x="176" y="1834"/>
                    </a:lnTo>
                    <a:lnTo>
                      <a:pt x="159" y="1826"/>
                    </a:lnTo>
                    <a:lnTo>
                      <a:pt x="146" y="1814"/>
                    </a:lnTo>
                    <a:lnTo>
                      <a:pt x="137" y="1803"/>
                    </a:lnTo>
                    <a:lnTo>
                      <a:pt x="132" y="1789"/>
                    </a:lnTo>
                    <a:lnTo>
                      <a:pt x="130" y="1780"/>
                    </a:lnTo>
                    <a:lnTo>
                      <a:pt x="126" y="1780"/>
                    </a:lnTo>
                    <a:lnTo>
                      <a:pt x="116" y="1779"/>
                    </a:lnTo>
                    <a:lnTo>
                      <a:pt x="100" y="1776"/>
                    </a:lnTo>
                    <a:lnTo>
                      <a:pt x="83" y="1775"/>
                    </a:lnTo>
                    <a:lnTo>
                      <a:pt x="64" y="1772"/>
                    </a:lnTo>
                    <a:lnTo>
                      <a:pt x="47" y="1770"/>
                    </a:lnTo>
                    <a:lnTo>
                      <a:pt x="32" y="1769"/>
                    </a:lnTo>
                    <a:lnTo>
                      <a:pt x="22" y="1768"/>
                    </a:lnTo>
                    <a:lnTo>
                      <a:pt x="22" y="1741"/>
                    </a:lnTo>
                    <a:lnTo>
                      <a:pt x="22" y="1695"/>
                    </a:lnTo>
                    <a:lnTo>
                      <a:pt x="22" y="1651"/>
                    </a:lnTo>
                    <a:lnTo>
                      <a:pt x="22" y="1623"/>
                    </a:lnTo>
                    <a:lnTo>
                      <a:pt x="37" y="1623"/>
                    </a:lnTo>
                    <a:lnTo>
                      <a:pt x="68" y="1623"/>
                    </a:lnTo>
                    <a:lnTo>
                      <a:pt x="113" y="1624"/>
                    </a:lnTo>
                    <a:lnTo>
                      <a:pt x="173" y="1624"/>
                    </a:lnTo>
                    <a:lnTo>
                      <a:pt x="241" y="1626"/>
                    </a:lnTo>
                    <a:lnTo>
                      <a:pt x="316" y="1626"/>
                    </a:lnTo>
                    <a:lnTo>
                      <a:pt x="397" y="1627"/>
                    </a:lnTo>
                    <a:lnTo>
                      <a:pt x="481" y="1627"/>
                    </a:lnTo>
                    <a:lnTo>
                      <a:pt x="563" y="1629"/>
                    </a:lnTo>
                    <a:lnTo>
                      <a:pt x="642" y="1630"/>
                    </a:lnTo>
                    <a:lnTo>
                      <a:pt x="716" y="1630"/>
                    </a:lnTo>
                    <a:lnTo>
                      <a:pt x="783" y="1631"/>
                    </a:lnTo>
                    <a:lnTo>
                      <a:pt x="839" y="1631"/>
                    </a:lnTo>
                    <a:lnTo>
                      <a:pt x="882" y="1633"/>
                    </a:lnTo>
                    <a:lnTo>
                      <a:pt x="910" y="1633"/>
                    </a:lnTo>
                    <a:lnTo>
                      <a:pt x="920" y="1633"/>
                    </a:lnTo>
                    <a:lnTo>
                      <a:pt x="920" y="1497"/>
                    </a:lnTo>
                    <a:lnTo>
                      <a:pt x="910" y="1497"/>
                    </a:lnTo>
                    <a:lnTo>
                      <a:pt x="883" y="1497"/>
                    </a:lnTo>
                    <a:lnTo>
                      <a:pt x="839" y="1495"/>
                    </a:lnTo>
                    <a:lnTo>
                      <a:pt x="784" y="1495"/>
                    </a:lnTo>
                    <a:lnTo>
                      <a:pt x="719" y="1494"/>
                    </a:lnTo>
                    <a:lnTo>
                      <a:pt x="645" y="1494"/>
                    </a:lnTo>
                    <a:lnTo>
                      <a:pt x="566" y="1492"/>
                    </a:lnTo>
                    <a:lnTo>
                      <a:pt x="483" y="1491"/>
                    </a:lnTo>
                    <a:lnTo>
                      <a:pt x="401" y="1491"/>
                    </a:lnTo>
                    <a:lnTo>
                      <a:pt x="322" y="1490"/>
                    </a:lnTo>
                    <a:lnTo>
                      <a:pt x="247" y="1490"/>
                    </a:lnTo>
                    <a:lnTo>
                      <a:pt x="178" y="1488"/>
                    </a:lnTo>
                    <a:lnTo>
                      <a:pt x="120" y="1488"/>
                    </a:lnTo>
                    <a:lnTo>
                      <a:pt x="75" y="1487"/>
                    </a:lnTo>
                    <a:lnTo>
                      <a:pt x="44" y="1487"/>
                    </a:lnTo>
                    <a:lnTo>
                      <a:pt x="30" y="1487"/>
                    </a:lnTo>
                    <a:lnTo>
                      <a:pt x="30" y="1460"/>
                    </a:lnTo>
                    <a:lnTo>
                      <a:pt x="30" y="1417"/>
                    </a:lnTo>
                    <a:lnTo>
                      <a:pt x="30" y="1373"/>
                    </a:lnTo>
                    <a:lnTo>
                      <a:pt x="30" y="1346"/>
                    </a:lnTo>
                    <a:lnTo>
                      <a:pt x="42" y="1346"/>
                    </a:lnTo>
                    <a:lnTo>
                      <a:pt x="71" y="1346"/>
                    </a:lnTo>
                    <a:lnTo>
                      <a:pt x="112" y="1346"/>
                    </a:lnTo>
                    <a:lnTo>
                      <a:pt x="164" y="1346"/>
                    </a:lnTo>
                    <a:lnTo>
                      <a:pt x="224" y="1348"/>
                    </a:lnTo>
                    <a:lnTo>
                      <a:pt x="292" y="1348"/>
                    </a:lnTo>
                    <a:lnTo>
                      <a:pt x="363" y="1348"/>
                    </a:lnTo>
                    <a:lnTo>
                      <a:pt x="437" y="1348"/>
                    </a:lnTo>
                    <a:lnTo>
                      <a:pt x="510" y="1349"/>
                    </a:lnTo>
                    <a:lnTo>
                      <a:pt x="580" y="1349"/>
                    </a:lnTo>
                    <a:lnTo>
                      <a:pt x="646" y="1349"/>
                    </a:lnTo>
                    <a:lnTo>
                      <a:pt x="705" y="1351"/>
                    </a:lnTo>
                    <a:lnTo>
                      <a:pt x="756" y="1351"/>
                    </a:lnTo>
                    <a:lnTo>
                      <a:pt x="794" y="1351"/>
                    </a:lnTo>
                    <a:lnTo>
                      <a:pt x="818" y="1351"/>
                    </a:lnTo>
                    <a:lnTo>
                      <a:pt x="827" y="1351"/>
                    </a:lnTo>
                    <a:lnTo>
                      <a:pt x="829" y="1351"/>
                    </a:lnTo>
                    <a:lnTo>
                      <a:pt x="834" y="1351"/>
                    </a:lnTo>
                    <a:lnTo>
                      <a:pt x="842" y="1351"/>
                    </a:lnTo>
                    <a:lnTo>
                      <a:pt x="852" y="1348"/>
                    </a:lnTo>
                    <a:lnTo>
                      <a:pt x="863" y="1345"/>
                    </a:lnTo>
                    <a:lnTo>
                      <a:pt x="875" y="1341"/>
                    </a:lnTo>
                    <a:lnTo>
                      <a:pt x="888" y="1335"/>
                    </a:lnTo>
                    <a:lnTo>
                      <a:pt x="899" y="1325"/>
                    </a:lnTo>
                    <a:lnTo>
                      <a:pt x="913" y="1309"/>
                    </a:lnTo>
                    <a:lnTo>
                      <a:pt x="923" y="1290"/>
                    </a:lnTo>
                    <a:lnTo>
                      <a:pt x="929" y="1268"/>
                    </a:lnTo>
                    <a:lnTo>
                      <a:pt x="930" y="1243"/>
                    </a:lnTo>
                    <a:lnTo>
                      <a:pt x="930" y="931"/>
                    </a:lnTo>
                    <a:lnTo>
                      <a:pt x="930" y="928"/>
                    </a:lnTo>
                    <a:lnTo>
                      <a:pt x="929" y="921"/>
                    </a:lnTo>
                    <a:lnTo>
                      <a:pt x="926" y="911"/>
                    </a:lnTo>
                    <a:lnTo>
                      <a:pt x="919" y="898"/>
                    </a:lnTo>
                    <a:lnTo>
                      <a:pt x="913" y="892"/>
                    </a:lnTo>
                    <a:lnTo>
                      <a:pt x="906" y="887"/>
                    </a:lnTo>
                    <a:lnTo>
                      <a:pt x="897" y="881"/>
                    </a:lnTo>
                    <a:lnTo>
                      <a:pt x="888" y="877"/>
                    </a:lnTo>
                    <a:lnTo>
                      <a:pt x="876" y="874"/>
                    </a:lnTo>
                    <a:lnTo>
                      <a:pt x="865" y="871"/>
                    </a:lnTo>
                    <a:lnTo>
                      <a:pt x="852" y="870"/>
                    </a:lnTo>
                    <a:lnTo>
                      <a:pt x="838" y="868"/>
                    </a:lnTo>
                    <a:lnTo>
                      <a:pt x="817" y="867"/>
                    </a:lnTo>
                    <a:lnTo>
                      <a:pt x="794" y="866"/>
                    </a:lnTo>
                    <a:lnTo>
                      <a:pt x="771" y="866"/>
                    </a:lnTo>
                    <a:lnTo>
                      <a:pt x="747" y="864"/>
                    </a:lnTo>
                    <a:lnTo>
                      <a:pt x="724" y="864"/>
                    </a:lnTo>
                    <a:lnTo>
                      <a:pt x="700" y="864"/>
                    </a:lnTo>
                    <a:lnTo>
                      <a:pt x="676" y="864"/>
                    </a:lnTo>
                    <a:lnTo>
                      <a:pt x="651" y="864"/>
                    </a:lnTo>
                    <a:lnTo>
                      <a:pt x="627" y="864"/>
                    </a:lnTo>
                    <a:lnTo>
                      <a:pt x="601" y="864"/>
                    </a:lnTo>
                    <a:lnTo>
                      <a:pt x="577" y="866"/>
                    </a:lnTo>
                    <a:lnTo>
                      <a:pt x="551" y="866"/>
                    </a:lnTo>
                    <a:lnTo>
                      <a:pt x="526" y="866"/>
                    </a:lnTo>
                    <a:lnTo>
                      <a:pt x="500" y="867"/>
                    </a:lnTo>
                    <a:lnTo>
                      <a:pt x="476" y="867"/>
                    </a:lnTo>
                    <a:lnTo>
                      <a:pt x="451" y="868"/>
                    </a:lnTo>
                    <a:lnTo>
                      <a:pt x="442" y="868"/>
                    </a:lnTo>
                    <a:lnTo>
                      <a:pt x="428" y="870"/>
                    </a:lnTo>
                    <a:lnTo>
                      <a:pt x="408" y="870"/>
                    </a:lnTo>
                    <a:lnTo>
                      <a:pt x="386" y="871"/>
                    </a:lnTo>
                    <a:lnTo>
                      <a:pt x="360" y="873"/>
                    </a:lnTo>
                    <a:lnTo>
                      <a:pt x="333" y="875"/>
                    </a:lnTo>
                    <a:lnTo>
                      <a:pt x="303" y="877"/>
                    </a:lnTo>
                    <a:lnTo>
                      <a:pt x="273" y="880"/>
                    </a:lnTo>
                    <a:lnTo>
                      <a:pt x="242" y="883"/>
                    </a:lnTo>
                    <a:lnTo>
                      <a:pt x="213" y="885"/>
                    </a:lnTo>
                    <a:lnTo>
                      <a:pt x="186" y="890"/>
                    </a:lnTo>
                    <a:lnTo>
                      <a:pt x="160" y="892"/>
                    </a:lnTo>
                    <a:lnTo>
                      <a:pt x="137" y="895"/>
                    </a:lnTo>
                    <a:lnTo>
                      <a:pt x="118" y="900"/>
                    </a:lnTo>
                    <a:lnTo>
                      <a:pt x="103" y="902"/>
                    </a:lnTo>
                    <a:lnTo>
                      <a:pt x="95" y="907"/>
                    </a:lnTo>
                    <a:lnTo>
                      <a:pt x="75" y="925"/>
                    </a:lnTo>
                    <a:lnTo>
                      <a:pt x="62" y="948"/>
                    </a:lnTo>
                    <a:lnTo>
                      <a:pt x="57" y="979"/>
                    </a:lnTo>
                    <a:lnTo>
                      <a:pt x="55" y="1019"/>
                    </a:lnTo>
                    <a:lnTo>
                      <a:pt x="51" y="1265"/>
                    </a:lnTo>
                    <a:lnTo>
                      <a:pt x="64" y="1265"/>
                    </a:lnTo>
                    <a:lnTo>
                      <a:pt x="451" y="1261"/>
                    </a:lnTo>
                    <a:lnTo>
                      <a:pt x="452" y="1213"/>
                    </a:lnTo>
                    <a:lnTo>
                      <a:pt x="456" y="1104"/>
                    </a:lnTo>
                    <a:lnTo>
                      <a:pt x="459" y="992"/>
                    </a:lnTo>
                    <a:lnTo>
                      <a:pt x="462" y="932"/>
                    </a:lnTo>
                    <a:lnTo>
                      <a:pt x="464" y="932"/>
                    </a:lnTo>
                    <a:lnTo>
                      <a:pt x="466" y="932"/>
                    </a:lnTo>
                    <a:lnTo>
                      <a:pt x="468" y="932"/>
                    </a:lnTo>
                    <a:lnTo>
                      <a:pt x="469" y="932"/>
                    </a:lnTo>
                    <a:lnTo>
                      <a:pt x="468" y="992"/>
                    </a:lnTo>
                    <a:lnTo>
                      <a:pt x="466" y="1104"/>
                    </a:lnTo>
                    <a:lnTo>
                      <a:pt x="465" y="1216"/>
                    </a:lnTo>
                    <a:lnTo>
                      <a:pt x="464" y="1275"/>
                    </a:lnTo>
                    <a:lnTo>
                      <a:pt x="455" y="1275"/>
                    </a:lnTo>
                    <a:lnTo>
                      <a:pt x="439" y="1275"/>
                    </a:lnTo>
                    <a:lnTo>
                      <a:pt x="418" y="1275"/>
                    </a:lnTo>
                    <a:lnTo>
                      <a:pt x="391" y="1275"/>
                    </a:lnTo>
                    <a:lnTo>
                      <a:pt x="360" y="1275"/>
                    </a:lnTo>
                    <a:lnTo>
                      <a:pt x="325" y="1275"/>
                    </a:lnTo>
                    <a:lnTo>
                      <a:pt x="288" y="1275"/>
                    </a:lnTo>
                    <a:lnTo>
                      <a:pt x="251" y="1275"/>
                    </a:lnTo>
                    <a:lnTo>
                      <a:pt x="213" y="1275"/>
                    </a:lnTo>
                    <a:lnTo>
                      <a:pt x="176" y="1275"/>
                    </a:lnTo>
                    <a:lnTo>
                      <a:pt x="140" y="1275"/>
                    </a:lnTo>
                    <a:lnTo>
                      <a:pt x="109" y="1275"/>
                    </a:lnTo>
                    <a:lnTo>
                      <a:pt x="82" y="1275"/>
                    </a:lnTo>
                    <a:lnTo>
                      <a:pt x="61" y="1275"/>
                    </a:lnTo>
                    <a:lnTo>
                      <a:pt x="45" y="1275"/>
                    </a:lnTo>
                    <a:lnTo>
                      <a:pt x="37" y="1275"/>
                    </a:lnTo>
                    <a:lnTo>
                      <a:pt x="37" y="1210"/>
                    </a:lnTo>
                    <a:lnTo>
                      <a:pt x="38" y="1087"/>
                    </a:lnTo>
                    <a:lnTo>
                      <a:pt x="40" y="968"/>
                    </a:lnTo>
                    <a:lnTo>
                      <a:pt x="40" y="914"/>
                    </a:lnTo>
                    <a:lnTo>
                      <a:pt x="17" y="914"/>
                    </a:lnTo>
                    <a:lnTo>
                      <a:pt x="14" y="1300"/>
                    </a:lnTo>
                    <a:lnTo>
                      <a:pt x="486" y="1300"/>
                    </a:lnTo>
                    <a:lnTo>
                      <a:pt x="493" y="908"/>
                    </a:lnTo>
                    <a:lnTo>
                      <a:pt x="439" y="908"/>
                    </a:lnTo>
                    <a:lnTo>
                      <a:pt x="438" y="956"/>
                    </a:lnTo>
                    <a:lnTo>
                      <a:pt x="435" y="1065"/>
                    </a:lnTo>
                    <a:lnTo>
                      <a:pt x="431" y="1179"/>
                    </a:lnTo>
                    <a:lnTo>
                      <a:pt x="429" y="1239"/>
                    </a:lnTo>
                    <a:lnTo>
                      <a:pt x="422" y="1239"/>
                    </a:lnTo>
                    <a:lnTo>
                      <a:pt x="410" y="1239"/>
                    </a:lnTo>
                    <a:lnTo>
                      <a:pt x="391" y="1239"/>
                    </a:lnTo>
                    <a:lnTo>
                      <a:pt x="368" y="1239"/>
                    </a:lnTo>
                    <a:lnTo>
                      <a:pt x="343" y="1239"/>
                    </a:lnTo>
                    <a:lnTo>
                      <a:pt x="315" y="1240"/>
                    </a:lnTo>
                    <a:lnTo>
                      <a:pt x="283" y="1240"/>
                    </a:lnTo>
                    <a:lnTo>
                      <a:pt x="252" y="1240"/>
                    </a:lnTo>
                    <a:lnTo>
                      <a:pt x="221" y="1240"/>
                    </a:lnTo>
                    <a:lnTo>
                      <a:pt x="191" y="1240"/>
                    </a:lnTo>
                    <a:lnTo>
                      <a:pt x="163" y="1241"/>
                    </a:lnTo>
                    <a:lnTo>
                      <a:pt x="136" y="1241"/>
                    </a:lnTo>
                    <a:lnTo>
                      <a:pt x="113" y="1241"/>
                    </a:lnTo>
                    <a:lnTo>
                      <a:pt x="95" y="1241"/>
                    </a:lnTo>
                    <a:lnTo>
                      <a:pt x="82" y="1241"/>
                    </a:lnTo>
                    <a:lnTo>
                      <a:pt x="75" y="1241"/>
                    </a:lnTo>
                    <a:lnTo>
                      <a:pt x="75" y="1199"/>
                    </a:lnTo>
                    <a:lnTo>
                      <a:pt x="76" y="1122"/>
                    </a:lnTo>
                    <a:lnTo>
                      <a:pt x="78" y="1051"/>
                    </a:lnTo>
                    <a:lnTo>
                      <a:pt x="78" y="1019"/>
                    </a:lnTo>
                    <a:lnTo>
                      <a:pt x="79" y="979"/>
                    </a:lnTo>
                    <a:lnTo>
                      <a:pt x="83" y="953"/>
                    </a:lnTo>
                    <a:lnTo>
                      <a:pt x="93" y="938"/>
                    </a:lnTo>
                    <a:lnTo>
                      <a:pt x="106" y="927"/>
                    </a:lnTo>
                    <a:lnTo>
                      <a:pt x="113" y="924"/>
                    </a:lnTo>
                    <a:lnTo>
                      <a:pt x="125" y="921"/>
                    </a:lnTo>
                    <a:lnTo>
                      <a:pt x="140" y="918"/>
                    </a:lnTo>
                    <a:lnTo>
                      <a:pt x="160" y="915"/>
                    </a:lnTo>
                    <a:lnTo>
                      <a:pt x="183" y="912"/>
                    </a:lnTo>
                    <a:lnTo>
                      <a:pt x="208" y="909"/>
                    </a:lnTo>
                    <a:lnTo>
                      <a:pt x="235" y="907"/>
                    </a:lnTo>
                    <a:lnTo>
                      <a:pt x="262" y="904"/>
                    </a:lnTo>
                    <a:lnTo>
                      <a:pt x="291" y="901"/>
                    </a:lnTo>
                    <a:lnTo>
                      <a:pt x="319" y="900"/>
                    </a:lnTo>
                    <a:lnTo>
                      <a:pt x="346" y="897"/>
                    </a:lnTo>
                    <a:lnTo>
                      <a:pt x="373" y="895"/>
                    </a:lnTo>
                    <a:lnTo>
                      <a:pt x="397" y="894"/>
                    </a:lnTo>
                    <a:lnTo>
                      <a:pt x="418" y="892"/>
                    </a:lnTo>
                    <a:lnTo>
                      <a:pt x="437" y="891"/>
                    </a:lnTo>
                    <a:lnTo>
                      <a:pt x="451" y="891"/>
                    </a:lnTo>
                    <a:lnTo>
                      <a:pt x="476" y="890"/>
                    </a:lnTo>
                    <a:lnTo>
                      <a:pt x="500" y="890"/>
                    </a:lnTo>
                    <a:lnTo>
                      <a:pt x="526" y="888"/>
                    </a:lnTo>
                    <a:lnTo>
                      <a:pt x="551" y="888"/>
                    </a:lnTo>
                    <a:lnTo>
                      <a:pt x="577" y="888"/>
                    </a:lnTo>
                    <a:lnTo>
                      <a:pt x="601" y="887"/>
                    </a:lnTo>
                    <a:lnTo>
                      <a:pt x="627" y="887"/>
                    </a:lnTo>
                    <a:lnTo>
                      <a:pt x="651" y="887"/>
                    </a:lnTo>
                    <a:lnTo>
                      <a:pt x="676" y="887"/>
                    </a:lnTo>
                    <a:lnTo>
                      <a:pt x="700" y="887"/>
                    </a:lnTo>
                    <a:lnTo>
                      <a:pt x="723" y="887"/>
                    </a:lnTo>
                    <a:lnTo>
                      <a:pt x="747" y="887"/>
                    </a:lnTo>
                    <a:lnTo>
                      <a:pt x="770" y="888"/>
                    </a:lnTo>
                    <a:lnTo>
                      <a:pt x="792" y="888"/>
                    </a:lnTo>
                    <a:lnTo>
                      <a:pt x="815" y="890"/>
                    </a:lnTo>
                    <a:lnTo>
                      <a:pt x="836" y="891"/>
                    </a:lnTo>
                    <a:lnTo>
                      <a:pt x="851" y="892"/>
                    </a:lnTo>
                    <a:lnTo>
                      <a:pt x="862" y="894"/>
                    </a:lnTo>
                    <a:lnTo>
                      <a:pt x="872" y="897"/>
                    </a:lnTo>
                    <a:lnTo>
                      <a:pt x="880" y="900"/>
                    </a:lnTo>
                    <a:lnTo>
                      <a:pt x="888" y="902"/>
                    </a:lnTo>
                    <a:lnTo>
                      <a:pt x="893" y="905"/>
                    </a:lnTo>
                    <a:lnTo>
                      <a:pt x="897" y="909"/>
                    </a:lnTo>
                    <a:lnTo>
                      <a:pt x="900" y="912"/>
                    </a:lnTo>
                    <a:lnTo>
                      <a:pt x="905" y="918"/>
                    </a:lnTo>
                    <a:lnTo>
                      <a:pt x="906" y="924"/>
                    </a:lnTo>
                    <a:lnTo>
                      <a:pt x="907" y="928"/>
                    </a:lnTo>
                    <a:lnTo>
                      <a:pt x="907" y="929"/>
                    </a:lnTo>
                    <a:lnTo>
                      <a:pt x="907" y="1243"/>
                    </a:lnTo>
                    <a:lnTo>
                      <a:pt x="906" y="1263"/>
                    </a:lnTo>
                    <a:lnTo>
                      <a:pt x="902" y="1281"/>
                    </a:lnTo>
                    <a:lnTo>
                      <a:pt x="895" y="1295"/>
                    </a:lnTo>
                    <a:lnTo>
                      <a:pt x="885" y="1308"/>
                    </a:lnTo>
                    <a:lnTo>
                      <a:pt x="875" y="1315"/>
                    </a:lnTo>
                    <a:lnTo>
                      <a:pt x="866" y="1319"/>
                    </a:lnTo>
                    <a:lnTo>
                      <a:pt x="856" y="1324"/>
                    </a:lnTo>
                    <a:lnTo>
                      <a:pt x="848" y="1325"/>
                    </a:lnTo>
                    <a:lnTo>
                      <a:pt x="839" y="1326"/>
                    </a:lnTo>
                    <a:lnTo>
                      <a:pt x="834" y="1326"/>
                    </a:lnTo>
                    <a:lnTo>
                      <a:pt x="829" y="1326"/>
                    </a:lnTo>
                    <a:lnTo>
                      <a:pt x="828" y="1326"/>
                    </a:lnTo>
                    <a:lnTo>
                      <a:pt x="818" y="1326"/>
                    </a:lnTo>
                    <a:lnTo>
                      <a:pt x="792" y="1326"/>
                    </a:lnTo>
                    <a:lnTo>
                      <a:pt x="753" y="1326"/>
                    </a:lnTo>
                    <a:lnTo>
                      <a:pt x="700" y="1326"/>
                    </a:lnTo>
                    <a:lnTo>
                      <a:pt x="639" y="1326"/>
                    </a:lnTo>
                    <a:lnTo>
                      <a:pt x="571" y="1325"/>
                    </a:lnTo>
                    <a:lnTo>
                      <a:pt x="498" y="1325"/>
                    </a:lnTo>
                    <a:lnTo>
                      <a:pt x="422" y="1325"/>
                    </a:lnTo>
                    <a:lnTo>
                      <a:pt x="347" y="1325"/>
                    </a:lnTo>
                    <a:lnTo>
                      <a:pt x="273" y="1325"/>
                    </a:lnTo>
                    <a:lnTo>
                      <a:pt x="205" y="1324"/>
                    </a:lnTo>
                    <a:lnTo>
                      <a:pt x="144" y="1324"/>
                    </a:lnTo>
                    <a:lnTo>
                      <a:pt x="93" y="1324"/>
                    </a:lnTo>
                    <a:lnTo>
                      <a:pt x="52" y="1324"/>
                    </a:lnTo>
                    <a:lnTo>
                      <a:pt x="27" y="1324"/>
                    </a:lnTo>
                    <a:lnTo>
                      <a:pt x="18" y="1324"/>
                    </a:lnTo>
                    <a:lnTo>
                      <a:pt x="7" y="1324"/>
                    </a:lnTo>
                    <a:lnTo>
                      <a:pt x="7" y="1509"/>
                    </a:lnTo>
                    <a:lnTo>
                      <a:pt x="17" y="1509"/>
                    </a:lnTo>
                    <a:lnTo>
                      <a:pt x="44" y="1509"/>
                    </a:lnTo>
                    <a:lnTo>
                      <a:pt x="88" y="1511"/>
                    </a:lnTo>
                    <a:lnTo>
                      <a:pt x="143" y="1511"/>
                    </a:lnTo>
                    <a:lnTo>
                      <a:pt x="208" y="1512"/>
                    </a:lnTo>
                    <a:lnTo>
                      <a:pt x="282" y="1512"/>
                    </a:lnTo>
                    <a:lnTo>
                      <a:pt x="361" y="1514"/>
                    </a:lnTo>
                    <a:lnTo>
                      <a:pt x="444" y="1514"/>
                    </a:lnTo>
                    <a:lnTo>
                      <a:pt x="526" y="1515"/>
                    </a:lnTo>
                    <a:lnTo>
                      <a:pt x="605" y="1516"/>
                    </a:lnTo>
                    <a:lnTo>
                      <a:pt x="680" y="1516"/>
                    </a:lnTo>
                    <a:lnTo>
                      <a:pt x="749" y="1518"/>
                    </a:lnTo>
                    <a:lnTo>
                      <a:pt x="807" y="1518"/>
                    </a:lnTo>
                    <a:lnTo>
                      <a:pt x="852" y="1519"/>
                    </a:lnTo>
                    <a:lnTo>
                      <a:pt x="883" y="1519"/>
                    </a:lnTo>
                    <a:lnTo>
                      <a:pt x="897" y="1519"/>
                    </a:lnTo>
                    <a:lnTo>
                      <a:pt x="897" y="1538"/>
                    </a:lnTo>
                    <a:lnTo>
                      <a:pt x="897" y="1565"/>
                    </a:lnTo>
                    <a:lnTo>
                      <a:pt x="897" y="1590"/>
                    </a:lnTo>
                    <a:lnTo>
                      <a:pt x="897" y="1609"/>
                    </a:lnTo>
                    <a:lnTo>
                      <a:pt x="883" y="1609"/>
                    </a:lnTo>
                    <a:lnTo>
                      <a:pt x="852" y="1609"/>
                    </a:lnTo>
                    <a:lnTo>
                      <a:pt x="807" y="1607"/>
                    </a:lnTo>
                    <a:lnTo>
                      <a:pt x="747" y="1607"/>
                    </a:lnTo>
                    <a:lnTo>
                      <a:pt x="679" y="1606"/>
                    </a:lnTo>
                    <a:lnTo>
                      <a:pt x="604" y="1606"/>
                    </a:lnTo>
                    <a:lnTo>
                      <a:pt x="523" y="1604"/>
                    </a:lnTo>
                    <a:lnTo>
                      <a:pt x="441" y="1603"/>
                    </a:lnTo>
                    <a:lnTo>
                      <a:pt x="357" y="1603"/>
                    </a:lnTo>
                    <a:lnTo>
                      <a:pt x="278" y="1602"/>
                    </a:lnTo>
                    <a:lnTo>
                      <a:pt x="204" y="1602"/>
                    </a:lnTo>
                    <a:lnTo>
                      <a:pt x="137" y="1600"/>
                    </a:lnTo>
                    <a:lnTo>
                      <a:pt x="81" y="1600"/>
                    </a:lnTo>
                    <a:lnTo>
                      <a:pt x="38" y="1599"/>
                    </a:lnTo>
                    <a:lnTo>
                      <a:pt x="10" y="1599"/>
                    </a:lnTo>
                    <a:lnTo>
                      <a:pt x="0" y="1599"/>
                    </a:lnTo>
                    <a:lnTo>
                      <a:pt x="0" y="1787"/>
                    </a:lnTo>
                    <a:lnTo>
                      <a:pt x="4" y="1787"/>
                    </a:lnTo>
                    <a:lnTo>
                      <a:pt x="15" y="1789"/>
                    </a:lnTo>
                    <a:lnTo>
                      <a:pt x="32" y="1792"/>
                    </a:lnTo>
                    <a:lnTo>
                      <a:pt x="52" y="1794"/>
                    </a:lnTo>
                    <a:lnTo>
                      <a:pt x="71" y="1796"/>
                    </a:lnTo>
                    <a:lnTo>
                      <a:pt x="89" y="1799"/>
                    </a:lnTo>
                    <a:lnTo>
                      <a:pt x="103" y="1800"/>
                    </a:lnTo>
                    <a:lnTo>
                      <a:pt x="112" y="1802"/>
                    </a:lnTo>
                    <a:lnTo>
                      <a:pt x="120" y="1817"/>
                    </a:lnTo>
                    <a:lnTo>
                      <a:pt x="132" y="1831"/>
                    </a:lnTo>
                    <a:lnTo>
                      <a:pt x="147" y="1844"/>
                    </a:lnTo>
                    <a:lnTo>
                      <a:pt x="166" y="1854"/>
                    </a:lnTo>
                    <a:lnTo>
                      <a:pt x="187" y="1863"/>
                    </a:lnTo>
                    <a:lnTo>
                      <a:pt x="211" y="1868"/>
                    </a:lnTo>
                    <a:lnTo>
                      <a:pt x="237" y="1872"/>
                    </a:lnTo>
                    <a:lnTo>
                      <a:pt x="266" y="1874"/>
                    </a:lnTo>
                    <a:lnTo>
                      <a:pt x="292" y="1872"/>
                    </a:lnTo>
                    <a:lnTo>
                      <a:pt x="315" y="1867"/>
                    </a:lnTo>
                    <a:lnTo>
                      <a:pt x="334" y="1858"/>
                    </a:lnTo>
                    <a:lnTo>
                      <a:pt x="351" y="1850"/>
                    </a:lnTo>
                    <a:lnTo>
                      <a:pt x="367" y="1838"/>
                    </a:lnTo>
                    <a:lnTo>
                      <a:pt x="378" y="1829"/>
                    </a:lnTo>
                    <a:lnTo>
                      <a:pt x="388" y="1820"/>
                    </a:lnTo>
                    <a:lnTo>
                      <a:pt x="394" y="1813"/>
                    </a:lnTo>
                    <a:lnTo>
                      <a:pt x="403" y="1813"/>
                    </a:lnTo>
                    <a:lnTo>
                      <a:pt x="422" y="1814"/>
                    </a:lnTo>
                    <a:lnTo>
                      <a:pt x="452" y="1816"/>
                    </a:lnTo>
                    <a:lnTo>
                      <a:pt x="490" y="1817"/>
                    </a:lnTo>
                    <a:lnTo>
                      <a:pt x="536" y="1819"/>
                    </a:lnTo>
                    <a:lnTo>
                      <a:pt x="585" y="1821"/>
                    </a:lnTo>
                    <a:lnTo>
                      <a:pt x="638" y="1824"/>
                    </a:lnTo>
                    <a:lnTo>
                      <a:pt x="693" y="1826"/>
                    </a:lnTo>
                    <a:lnTo>
                      <a:pt x="747" y="1829"/>
                    </a:lnTo>
                    <a:lnTo>
                      <a:pt x="800" y="1831"/>
                    </a:lnTo>
                    <a:lnTo>
                      <a:pt x="848" y="1834"/>
                    </a:lnTo>
                    <a:lnTo>
                      <a:pt x="892" y="1836"/>
                    </a:lnTo>
                    <a:lnTo>
                      <a:pt x="929" y="1837"/>
                    </a:lnTo>
                    <a:lnTo>
                      <a:pt x="957" y="1838"/>
                    </a:lnTo>
                    <a:lnTo>
                      <a:pt x="975" y="1840"/>
                    </a:lnTo>
                    <a:lnTo>
                      <a:pt x="983" y="1840"/>
                    </a:lnTo>
                    <a:lnTo>
                      <a:pt x="987" y="1840"/>
                    </a:lnTo>
                    <a:lnTo>
                      <a:pt x="998" y="1838"/>
                    </a:lnTo>
                    <a:lnTo>
                      <a:pt x="1015" y="1837"/>
                    </a:lnTo>
                    <a:lnTo>
                      <a:pt x="1035" y="1836"/>
                    </a:lnTo>
                    <a:lnTo>
                      <a:pt x="1056" y="1834"/>
                    </a:lnTo>
                    <a:lnTo>
                      <a:pt x="1078" y="1833"/>
                    </a:lnTo>
                    <a:lnTo>
                      <a:pt x="1096" y="1831"/>
                    </a:lnTo>
                    <a:lnTo>
                      <a:pt x="1110" y="1830"/>
                    </a:lnTo>
                    <a:lnTo>
                      <a:pt x="1116" y="1850"/>
                    </a:lnTo>
                    <a:lnTo>
                      <a:pt x="1124" y="1867"/>
                    </a:lnTo>
                    <a:lnTo>
                      <a:pt x="1133" y="1881"/>
                    </a:lnTo>
                    <a:lnTo>
                      <a:pt x="1137" y="1887"/>
                    </a:lnTo>
                    <a:lnTo>
                      <a:pt x="1140" y="1889"/>
                    </a:lnTo>
                    <a:lnTo>
                      <a:pt x="1144" y="1891"/>
                    </a:lnTo>
                    <a:lnTo>
                      <a:pt x="1147" y="1891"/>
                    </a:lnTo>
                    <a:lnTo>
                      <a:pt x="1156" y="1892"/>
                    </a:lnTo>
                    <a:lnTo>
                      <a:pt x="1167" y="1894"/>
                    </a:lnTo>
                    <a:lnTo>
                      <a:pt x="1181" y="1894"/>
                    </a:lnTo>
                    <a:lnTo>
                      <a:pt x="1197" y="1895"/>
                    </a:lnTo>
                    <a:lnTo>
                      <a:pt x="1215" y="1897"/>
                    </a:lnTo>
                    <a:lnTo>
                      <a:pt x="1235" y="1898"/>
                    </a:lnTo>
                    <a:lnTo>
                      <a:pt x="1255" y="1898"/>
                    </a:lnTo>
                    <a:lnTo>
                      <a:pt x="1273" y="1895"/>
                    </a:lnTo>
                    <a:lnTo>
                      <a:pt x="1290" y="1888"/>
                    </a:lnTo>
                    <a:lnTo>
                      <a:pt x="1303" y="1877"/>
                    </a:lnTo>
                    <a:lnTo>
                      <a:pt x="1314" y="1864"/>
                    </a:lnTo>
                    <a:lnTo>
                      <a:pt x="1323" y="1850"/>
                    </a:lnTo>
                    <a:lnTo>
                      <a:pt x="1330" y="1837"/>
                    </a:lnTo>
                    <a:lnTo>
                      <a:pt x="1336" y="1824"/>
                    </a:lnTo>
                    <a:lnTo>
                      <a:pt x="1338" y="1814"/>
                    </a:lnTo>
                    <a:lnTo>
                      <a:pt x="1346" y="1813"/>
                    </a:lnTo>
                    <a:lnTo>
                      <a:pt x="1361" y="1811"/>
                    </a:lnTo>
                    <a:lnTo>
                      <a:pt x="1382" y="1809"/>
                    </a:lnTo>
                    <a:lnTo>
                      <a:pt x="1411" y="1804"/>
                    </a:lnTo>
                    <a:lnTo>
                      <a:pt x="1443" y="1800"/>
                    </a:lnTo>
                    <a:lnTo>
                      <a:pt x="1480" y="1796"/>
                    </a:lnTo>
                    <a:lnTo>
                      <a:pt x="1519" y="1790"/>
                    </a:lnTo>
                    <a:lnTo>
                      <a:pt x="1558" y="1785"/>
                    </a:lnTo>
                    <a:lnTo>
                      <a:pt x="1598" y="1780"/>
                    </a:lnTo>
                    <a:lnTo>
                      <a:pt x="1636" y="1775"/>
                    </a:lnTo>
                    <a:lnTo>
                      <a:pt x="1673" y="1770"/>
                    </a:lnTo>
                    <a:lnTo>
                      <a:pt x="1706" y="1766"/>
                    </a:lnTo>
                    <a:lnTo>
                      <a:pt x="1734" y="1762"/>
                    </a:lnTo>
                    <a:lnTo>
                      <a:pt x="1757" y="1759"/>
                    </a:lnTo>
                    <a:lnTo>
                      <a:pt x="1772" y="1758"/>
                    </a:lnTo>
                    <a:lnTo>
                      <a:pt x="1779" y="1756"/>
                    </a:lnTo>
                    <a:lnTo>
                      <a:pt x="1782" y="1763"/>
                    </a:lnTo>
                    <a:lnTo>
                      <a:pt x="1787" y="1772"/>
                    </a:lnTo>
                    <a:lnTo>
                      <a:pt x="1791" y="1779"/>
                    </a:lnTo>
                    <a:lnTo>
                      <a:pt x="1792" y="1782"/>
                    </a:lnTo>
                    <a:lnTo>
                      <a:pt x="1904" y="1789"/>
                    </a:lnTo>
                    <a:lnTo>
                      <a:pt x="1907" y="1787"/>
                    </a:lnTo>
                    <a:lnTo>
                      <a:pt x="1920" y="1779"/>
                    </a:lnTo>
                    <a:lnTo>
                      <a:pt x="1930" y="1768"/>
                    </a:lnTo>
                    <a:lnTo>
                      <a:pt x="1937" y="1756"/>
                    </a:lnTo>
                    <a:lnTo>
                      <a:pt x="1943" y="1745"/>
                    </a:lnTo>
                    <a:lnTo>
                      <a:pt x="1947" y="1732"/>
                    </a:lnTo>
                    <a:lnTo>
                      <a:pt x="1950" y="1722"/>
                    </a:lnTo>
                    <a:lnTo>
                      <a:pt x="1951" y="1712"/>
                    </a:lnTo>
                    <a:lnTo>
                      <a:pt x="1952" y="1704"/>
                    </a:lnTo>
                    <a:lnTo>
                      <a:pt x="1965" y="1699"/>
                    </a:lnTo>
                    <a:lnTo>
                      <a:pt x="1988" y="1692"/>
                    </a:lnTo>
                    <a:lnTo>
                      <a:pt x="2019" y="1682"/>
                    </a:lnTo>
                    <a:lnTo>
                      <a:pt x="2053" y="1671"/>
                    </a:lnTo>
                    <a:lnTo>
                      <a:pt x="2087" y="1661"/>
                    </a:lnTo>
                    <a:lnTo>
                      <a:pt x="2116" y="1651"/>
                    </a:lnTo>
                    <a:lnTo>
                      <a:pt x="2137" y="1646"/>
                    </a:lnTo>
                    <a:lnTo>
                      <a:pt x="2144" y="1643"/>
                    </a:lnTo>
                    <a:lnTo>
                      <a:pt x="2137" y="871"/>
                    </a:lnTo>
                    <a:lnTo>
                      <a:pt x="2080" y="871"/>
                    </a:lnTo>
                    <a:lnTo>
                      <a:pt x="2082" y="975"/>
                    </a:lnTo>
                    <a:lnTo>
                      <a:pt x="2084" y="1206"/>
                    </a:lnTo>
                    <a:lnTo>
                      <a:pt x="2086" y="1438"/>
                    </a:lnTo>
                    <a:lnTo>
                      <a:pt x="2087" y="1553"/>
                    </a:lnTo>
                    <a:lnTo>
                      <a:pt x="2077" y="1555"/>
                    </a:lnTo>
                    <a:lnTo>
                      <a:pt x="2062" y="1558"/>
                    </a:lnTo>
                    <a:lnTo>
                      <a:pt x="2042" y="1562"/>
                    </a:lnTo>
                    <a:lnTo>
                      <a:pt x="2019" y="1566"/>
                    </a:lnTo>
                    <a:lnTo>
                      <a:pt x="1996" y="1570"/>
                    </a:lnTo>
                    <a:lnTo>
                      <a:pt x="1975" y="1575"/>
                    </a:lnTo>
                    <a:lnTo>
                      <a:pt x="1958" y="1577"/>
                    </a:lnTo>
                    <a:lnTo>
                      <a:pt x="1947" y="1580"/>
                    </a:lnTo>
                    <a:lnTo>
                      <a:pt x="1943" y="1551"/>
                    </a:lnTo>
                    <a:lnTo>
                      <a:pt x="1935" y="1514"/>
                    </a:lnTo>
                    <a:lnTo>
                      <a:pt x="1924" y="1481"/>
                    </a:lnTo>
                    <a:lnTo>
                      <a:pt x="1909" y="1456"/>
                    </a:lnTo>
                    <a:lnTo>
                      <a:pt x="1903" y="1450"/>
                    </a:lnTo>
                    <a:lnTo>
                      <a:pt x="1896" y="1447"/>
                    </a:lnTo>
                    <a:lnTo>
                      <a:pt x="1890" y="1446"/>
                    </a:lnTo>
                    <a:lnTo>
                      <a:pt x="1886" y="1446"/>
                    </a:lnTo>
                    <a:lnTo>
                      <a:pt x="1874" y="1451"/>
                    </a:lnTo>
                    <a:lnTo>
                      <a:pt x="1865" y="1463"/>
                    </a:lnTo>
                    <a:lnTo>
                      <a:pt x="1856" y="1478"/>
                    </a:lnTo>
                    <a:lnTo>
                      <a:pt x="1849" y="1498"/>
                    </a:lnTo>
                    <a:lnTo>
                      <a:pt x="1842" y="1521"/>
                    </a:lnTo>
                    <a:lnTo>
                      <a:pt x="1838" y="1545"/>
                    </a:lnTo>
                    <a:lnTo>
                      <a:pt x="1833" y="1568"/>
                    </a:lnTo>
                    <a:lnTo>
                      <a:pt x="1831" y="1590"/>
                    </a:lnTo>
                    <a:lnTo>
                      <a:pt x="1821" y="1592"/>
                    </a:lnTo>
                    <a:lnTo>
                      <a:pt x="1804" y="1593"/>
                    </a:lnTo>
                    <a:lnTo>
                      <a:pt x="1784" y="1594"/>
                    </a:lnTo>
                    <a:lnTo>
                      <a:pt x="1761" y="1596"/>
                    </a:lnTo>
                    <a:lnTo>
                      <a:pt x="1740" y="1597"/>
                    </a:lnTo>
                    <a:lnTo>
                      <a:pt x="1721" y="1599"/>
                    </a:lnTo>
                    <a:lnTo>
                      <a:pt x="1707" y="1600"/>
                    </a:lnTo>
                    <a:lnTo>
                      <a:pt x="1703" y="1600"/>
                    </a:lnTo>
                    <a:lnTo>
                      <a:pt x="1703" y="1616"/>
                    </a:lnTo>
                    <a:lnTo>
                      <a:pt x="1703" y="1651"/>
                    </a:lnTo>
                    <a:lnTo>
                      <a:pt x="1703" y="1691"/>
                    </a:lnTo>
                    <a:lnTo>
                      <a:pt x="1703" y="1716"/>
                    </a:lnTo>
                    <a:lnTo>
                      <a:pt x="1693" y="1718"/>
                    </a:lnTo>
                    <a:lnTo>
                      <a:pt x="1675" y="1719"/>
                    </a:lnTo>
                    <a:lnTo>
                      <a:pt x="1653" y="1722"/>
                    </a:lnTo>
                    <a:lnTo>
                      <a:pt x="1629" y="1725"/>
                    </a:lnTo>
                    <a:lnTo>
                      <a:pt x="1604" y="1728"/>
                    </a:lnTo>
                    <a:lnTo>
                      <a:pt x="1581" y="1731"/>
                    </a:lnTo>
                    <a:lnTo>
                      <a:pt x="1562" y="1732"/>
                    </a:lnTo>
                    <a:lnTo>
                      <a:pt x="1551" y="1733"/>
                    </a:lnTo>
                    <a:lnTo>
                      <a:pt x="1551" y="1707"/>
                    </a:lnTo>
                    <a:lnTo>
                      <a:pt x="1550" y="1665"/>
                    </a:lnTo>
                    <a:lnTo>
                      <a:pt x="1548" y="1629"/>
                    </a:lnTo>
                    <a:lnTo>
                      <a:pt x="1548" y="1613"/>
                    </a:lnTo>
                    <a:lnTo>
                      <a:pt x="1541" y="1613"/>
                    </a:lnTo>
                    <a:lnTo>
                      <a:pt x="1523" y="1614"/>
                    </a:lnTo>
                    <a:lnTo>
                      <a:pt x="1496" y="1616"/>
                    </a:lnTo>
                    <a:lnTo>
                      <a:pt x="1465" y="1617"/>
                    </a:lnTo>
                    <a:lnTo>
                      <a:pt x="1433" y="1619"/>
                    </a:lnTo>
                    <a:lnTo>
                      <a:pt x="1404" y="1620"/>
                    </a:lnTo>
                    <a:lnTo>
                      <a:pt x="1381" y="1621"/>
                    </a:lnTo>
                    <a:lnTo>
                      <a:pt x="1368" y="1623"/>
                    </a:lnTo>
                    <a:lnTo>
                      <a:pt x="1367" y="1621"/>
                    </a:lnTo>
                    <a:lnTo>
                      <a:pt x="1367" y="1620"/>
                    </a:lnTo>
                    <a:lnTo>
                      <a:pt x="1367" y="1619"/>
                    </a:lnTo>
                    <a:lnTo>
                      <a:pt x="1367" y="1619"/>
                    </a:lnTo>
                    <a:lnTo>
                      <a:pt x="1365" y="1597"/>
                    </a:lnTo>
                    <a:lnTo>
                      <a:pt x="1363" y="1573"/>
                    </a:lnTo>
                    <a:lnTo>
                      <a:pt x="1358" y="1546"/>
                    </a:lnTo>
                    <a:lnTo>
                      <a:pt x="1351" y="1519"/>
                    </a:lnTo>
                    <a:lnTo>
                      <a:pt x="1341" y="1494"/>
                    </a:lnTo>
                    <a:lnTo>
                      <a:pt x="1326" y="1474"/>
                    </a:lnTo>
                    <a:lnTo>
                      <a:pt x="1307" y="1458"/>
                    </a:lnTo>
                    <a:lnTo>
                      <a:pt x="1283" y="1453"/>
                    </a:lnTo>
                    <a:lnTo>
                      <a:pt x="1275" y="1454"/>
                    </a:lnTo>
                    <a:lnTo>
                      <a:pt x="1268" y="1456"/>
                    </a:lnTo>
                    <a:lnTo>
                      <a:pt x="1259" y="1460"/>
                    </a:lnTo>
                    <a:lnTo>
                      <a:pt x="1252" y="1465"/>
                    </a:lnTo>
                    <a:lnTo>
                      <a:pt x="1235" y="1487"/>
                    </a:lnTo>
                    <a:lnTo>
                      <a:pt x="1222" y="1516"/>
                    </a:lnTo>
                    <a:lnTo>
                      <a:pt x="1212" y="1553"/>
                    </a:lnTo>
                    <a:lnTo>
                      <a:pt x="1204" y="1592"/>
                    </a:lnTo>
                    <a:lnTo>
                      <a:pt x="1198" y="1630"/>
                    </a:lnTo>
                    <a:lnTo>
                      <a:pt x="1194" y="1665"/>
                    </a:lnTo>
                    <a:lnTo>
                      <a:pt x="1191" y="1695"/>
                    </a:lnTo>
                    <a:lnTo>
                      <a:pt x="1190" y="1718"/>
                    </a:lnTo>
                    <a:lnTo>
                      <a:pt x="1185" y="1718"/>
                    </a:lnTo>
                    <a:lnTo>
                      <a:pt x="1180" y="1719"/>
                    </a:lnTo>
                    <a:lnTo>
                      <a:pt x="1174" y="1719"/>
                    </a:lnTo>
                    <a:lnTo>
                      <a:pt x="1168" y="1719"/>
                    </a:lnTo>
                    <a:lnTo>
                      <a:pt x="1163" y="1721"/>
                    </a:lnTo>
                    <a:lnTo>
                      <a:pt x="1157" y="1721"/>
                    </a:lnTo>
                    <a:lnTo>
                      <a:pt x="1151" y="1722"/>
                    </a:lnTo>
                    <a:lnTo>
                      <a:pt x="1146" y="1722"/>
                    </a:lnTo>
                    <a:lnTo>
                      <a:pt x="1146" y="1647"/>
                    </a:lnTo>
                    <a:lnTo>
                      <a:pt x="1147" y="1507"/>
                    </a:lnTo>
                    <a:lnTo>
                      <a:pt x="1148" y="1370"/>
                    </a:lnTo>
                    <a:lnTo>
                      <a:pt x="1148" y="1309"/>
                    </a:lnTo>
                    <a:lnTo>
                      <a:pt x="1070" y="1309"/>
                    </a:lnTo>
                    <a:lnTo>
                      <a:pt x="1070" y="1372"/>
                    </a:lnTo>
                    <a:lnTo>
                      <a:pt x="1073" y="1512"/>
                    </a:lnTo>
                    <a:lnTo>
                      <a:pt x="1075" y="1657"/>
                    </a:lnTo>
                    <a:lnTo>
                      <a:pt x="1075" y="1731"/>
                    </a:lnTo>
                    <a:lnTo>
                      <a:pt x="1066" y="1732"/>
                    </a:lnTo>
                    <a:lnTo>
                      <a:pt x="1055" y="1732"/>
                    </a:lnTo>
                    <a:lnTo>
                      <a:pt x="1041" y="1733"/>
                    </a:lnTo>
                    <a:lnTo>
                      <a:pt x="1025" y="1735"/>
                    </a:lnTo>
                    <a:lnTo>
                      <a:pt x="1009" y="1738"/>
                    </a:lnTo>
                    <a:lnTo>
                      <a:pt x="995" y="1739"/>
                    </a:lnTo>
                    <a:lnTo>
                      <a:pt x="983" y="1739"/>
                    </a:lnTo>
                    <a:lnTo>
                      <a:pt x="974" y="1741"/>
                    </a:lnTo>
                    <a:lnTo>
                      <a:pt x="974" y="1604"/>
                    </a:lnTo>
                    <a:lnTo>
                      <a:pt x="975" y="1328"/>
                    </a:lnTo>
                    <a:lnTo>
                      <a:pt x="977" y="1050"/>
                    </a:lnTo>
                    <a:lnTo>
                      <a:pt x="977" y="914"/>
                    </a:lnTo>
                    <a:lnTo>
                      <a:pt x="985" y="915"/>
                    </a:lnTo>
                    <a:lnTo>
                      <a:pt x="997" y="917"/>
                    </a:lnTo>
                    <a:lnTo>
                      <a:pt x="1011" y="919"/>
                    </a:lnTo>
                    <a:lnTo>
                      <a:pt x="1024" y="921"/>
                    </a:lnTo>
                    <a:lnTo>
                      <a:pt x="1038" y="924"/>
                    </a:lnTo>
                    <a:lnTo>
                      <a:pt x="1049" y="927"/>
                    </a:lnTo>
                    <a:lnTo>
                      <a:pt x="1059" y="928"/>
                    </a:lnTo>
                    <a:lnTo>
                      <a:pt x="1066" y="929"/>
                    </a:lnTo>
                    <a:lnTo>
                      <a:pt x="1066" y="992"/>
                    </a:lnTo>
                    <a:lnTo>
                      <a:pt x="1066" y="1111"/>
                    </a:lnTo>
                    <a:lnTo>
                      <a:pt x="1066" y="1226"/>
                    </a:lnTo>
                    <a:lnTo>
                      <a:pt x="1066" y="1278"/>
                    </a:lnTo>
                    <a:lnTo>
                      <a:pt x="1147" y="1282"/>
                    </a:lnTo>
                    <a:lnTo>
                      <a:pt x="1147" y="1234"/>
                    </a:lnTo>
                    <a:lnTo>
                      <a:pt x="1147" y="1125"/>
                    </a:lnTo>
                    <a:lnTo>
                      <a:pt x="1147" y="1010"/>
                    </a:lnTo>
                    <a:lnTo>
                      <a:pt x="1147" y="948"/>
                    </a:lnTo>
                    <a:lnTo>
                      <a:pt x="1154" y="949"/>
                    </a:lnTo>
                    <a:lnTo>
                      <a:pt x="1160" y="949"/>
                    </a:lnTo>
                    <a:lnTo>
                      <a:pt x="1165" y="951"/>
                    </a:lnTo>
                    <a:lnTo>
                      <a:pt x="1171" y="952"/>
                    </a:lnTo>
                    <a:lnTo>
                      <a:pt x="1170" y="1012"/>
                    </a:lnTo>
                    <a:lnTo>
                      <a:pt x="1168" y="1124"/>
                    </a:lnTo>
                    <a:lnTo>
                      <a:pt x="1167" y="1233"/>
                    </a:lnTo>
                    <a:lnTo>
                      <a:pt x="1167" y="1281"/>
                    </a:lnTo>
                    <a:lnTo>
                      <a:pt x="1358" y="1282"/>
                    </a:lnTo>
                    <a:lnTo>
                      <a:pt x="1360" y="1240"/>
                    </a:lnTo>
                    <a:lnTo>
                      <a:pt x="1361" y="1144"/>
                    </a:lnTo>
                    <a:lnTo>
                      <a:pt x="1364" y="1044"/>
                    </a:lnTo>
                    <a:lnTo>
                      <a:pt x="1365" y="987"/>
                    </a:lnTo>
                    <a:lnTo>
                      <a:pt x="1371" y="989"/>
                    </a:lnTo>
                    <a:lnTo>
                      <a:pt x="1377" y="989"/>
                    </a:lnTo>
                    <a:lnTo>
                      <a:pt x="1381" y="990"/>
                    </a:lnTo>
                    <a:lnTo>
                      <a:pt x="1387" y="992"/>
                    </a:lnTo>
                    <a:lnTo>
                      <a:pt x="1385" y="1046"/>
                    </a:lnTo>
                    <a:lnTo>
                      <a:pt x="1382" y="1146"/>
                    </a:lnTo>
                    <a:lnTo>
                      <a:pt x="1381" y="1244"/>
                    </a:lnTo>
                    <a:lnTo>
                      <a:pt x="1380" y="1288"/>
                    </a:lnTo>
                    <a:lnTo>
                      <a:pt x="1545" y="1288"/>
                    </a:lnTo>
                    <a:lnTo>
                      <a:pt x="1545" y="1251"/>
                    </a:lnTo>
                    <a:lnTo>
                      <a:pt x="1547" y="1166"/>
                    </a:lnTo>
                    <a:lnTo>
                      <a:pt x="1547" y="1077"/>
                    </a:lnTo>
                    <a:lnTo>
                      <a:pt x="1547" y="1023"/>
                    </a:lnTo>
                    <a:lnTo>
                      <a:pt x="1551" y="1024"/>
                    </a:lnTo>
                    <a:lnTo>
                      <a:pt x="1555" y="1026"/>
                    </a:lnTo>
                    <a:lnTo>
                      <a:pt x="1558" y="1027"/>
                    </a:lnTo>
                    <a:lnTo>
                      <a:pt x="1562" y="1029"/>
                    </a:lnTo>
                    <a:lnTo>
                      <a:pt x="1562" y="1144"/>
                    </a:lnTo>
                    <a:lnTo>
                      <a:pt x="1565" y="1379"/>
                    </a:lnTo>
                    <a:lnTo>
                      <a:pt x="1567" y="1613"/>
                    </a:lnTo>
                    <a:lnTo>
                      <a:pt x="1567" y="1718"/>
                    </a:lnTo>
                    <a:lnTo>
                      <a:pt x="1684" y="1707"/>
                    </a:lnTo>
                    <a:lnTo>
                      <a:pt x="1683" y="1609"/>
                    </a:lnTo>
                    <a:lnTo>
                      <a:pt x="1682" y="1390"/>
                    </a:lnTo>
                    <a:lnTo>
                      <a:pt x="1680" y="1166"/>
                    </a:lnTo>
                    <a:lnTo>
                      <a:pt x="1679" y="1053"/>
                    </a:lnTo>
                    <a:lnTo>
                      <a:pt x="1684" y="1054"/>
                    </a:lnTo>
                    <a:lnTo>
                      <a:pt x="1689" y="1056"/>
                    </a:lnTo>
                    <a:lnTo>
                      <a:pt x="1694" y="1057"/>
                    </a:lnTo>
                    <a:lnTo>
                      <a:pt x="1699" y="1058"/>
                    </a:lnTo>
                    <a:lnTo>
                      <a:pt x="1697" y="1105"/>
                    </a:lnTo>
                    <a:lnTo>
                      <a:pt x="1697" y="1192"/>
                    </a:lnTo>
                    <a:lnTo>
                      <a:pt x="1696" y="1275"/>
                    </a:lnTo>
                    <a:lnTo>
                      <a:pt x="1696" y="1312"/>
                    </a:lnTo>
                    <a:lnTo>
                      <a:pt x="1804" y="1317"/>
                    </a:lnTo>
                    <a:lnTo>
                      <a:pt x="1804" y="1282"/>
                    </a:lnTo>
                    <a:lnTo>
                      <a:pt x="1805" y="1204"/>
                    </a:lnTo>
                    <a:lnTo>
                      <a:pt x="1806" y="1121"/>
                    </a:lnTo>
                    <a:lnTo>
                      <a:pt x="1806" y="1071"/>
                    </a:lnTo>
                    <a:lnTo>
                      <a:pt x="1813" y="1074"/>
                    </a:lnTo>
                    <a:lnTo>
                      <a:pt x="1819" y="1075"/>
                    </a:lnTo>
                    <a:lnTo>
                      <a:pt x="1825" y="1078"/>
                    </a:lnTo>
                    <a:lnTo>
                      <a:pt x="1829" y="1080"/>
                    </a:lnTo>
                    <a:lnTo>
                      <a:pt x="1829" y="1124"/>
                    </a:lnTo>
                    <a:lnTo>
                      <a:pt x="1828" y="1203"/>
                    </a:lnTo>
                    <a:lnTo>
                      <a:pt x="1825" y="1281"/>
                    </a:lnTo>
                    <a:lnTo>
                      <a:pt x="1825" y="1315"/>
                    </a:lnTo>
                    <a:lnTo>
                      <a:pt x="1947" y="1324"/>
                    </a:lnTo>
                    <a:lnTo>
                      <a:pt x="1947" y="1291"/>
                    </a:lnTo>
                    <a:lnTo>
                      <a:pt x="1948" y="1219"/>
                    </a:lnTo>
                    <a:lnTo>
                      <a:pt x="1950" y="1141"/>
                    </a:lnTo>
                    <a:lnTo>
                      <a:pt x="1950" y="1095"/>
                    </a:lnTo>
                    <a:lnTo>
                      <a:pt x="1954" y="1097"/>
                    </a:lnTo>
                    <a:lnTo>
                      <a:pt x="1958" y="1097"/>
                    </a:lnTo>
                    <a:lnTo>
                      <a:pt x="1962" y="1097"/>
                    </a:lnTo>
                    <a:lnTo>
                      <a:pt x="1967" y="1098"/>
                    </a:lnTo>
                    <a:lnTo>
                      <a:pt x="1967" y="1141"/>
                    </a:lnTo>
                    <a:lnTo>
                      <a:pt x="1968" y="1217"/>
                    </a:lnTo>
                    <a:lnTo>
                      <a:pt x="1969" y="1292"/>
                    </a:lnTo>
                    <a:lnTo>
                      <a:pt x="1969" y="1325"/>
                    </a:lnTo>
                    <a:lnTo>
                      <a:pt x="2067" y="1331"/>
                    </a:lnTo>
                    <a:lnTo>
                      <a:pt x="2063" y="1057"/>
                    </a:lnTo>
                    <a:lnTo>
                      <a:pt x="2060" y="1057"/>
                    </a:lnTo>
                    <a:lnTo>
                      <a:pt x="2050" y="1054"/>
                    </a:lnTo>
                    <a:lnTo>
                      <a:pt x="2036" y="1051"/>
                    </a:lnTo>
                    <a:lnTo>
                      <a:pt x="2015" y="1048"/>
                    </a:lnTo>
                    <a:lnTo>
                      <a:pt x="1991" y="1043"/>
                    </a:lnTo>
                    <a:lnTo>
                      <a:pt x="1961" y="1037"/>
                    </a:lnTo>
                    <a:lnTo>
                      <a:pt x="1927" y="1031"/>
                    </a:lnTo>
                    <a:lnTo>
                      <a:pt x="1890" y="1024"/>
                    </a:lnTo>
                    <a:lnTo>
                      <a:pt x="1849" y="1017"/>
                    </a:lnTo>
                    <a:lnTo>
                      <a:pt x="1806" y="1009"/>
                    </a:lnTo>
                    <a:lnTo>
                      <a:pt x="1760" y="1000"/>
                    </a:lnTo>
                    <a:lnTo>
                      <a:pt x="1713" y="990"/>
                    </a:lnTo>
                    <a:lnTo>
                      <a:pt x="1663" y="982"/>
                    </a:lnTo>
                    <a:lnTo>
                      <a:pt x="1612" y="972"/>
                    </a:lnTo>
                    <a:lnTo>
                      <a:pt x="1561" y="962"/>
                    </a:lnTo>
                    <a:lnTo>
                      <a:pt x="1509" y="952"/>
                    </a:lnTo>
                    <a:lnTo>
                      <a:pt x="1456" y="942"/>
                    </a:lnTo>
                    <a:lnTo>
                      <a:pt x="1405" y="932"/>
                    </a:lnTo>
                    <a:lnTo>
                      <a:pt x="1354" y="924"/>
                    </a:lnTo>
                    <a:lnTo>
                      <a:pt x="1304" y="914"/>
                    </a:lnTo>
                    <a:lnTo>
                      <a:pt x="1256" y="905"/>
                    </a:lnTo>
                    <a:lnTo>
                      <a:pt x="1209" y="895"/>
                    </a:lnTo>
                    <a:lnTo>
                      <a:pt x="1165" y="888"/>
                    </a:lnTo>
                    <a:lnTo>
                      <a:pt x="1124" y="880"/>
                    </a:lnTo>
                    <a:lnTo>
                      <a:pt x="1086" y="873"/>
                    </a:lnTo>
                    <a:lnTo>
                      <a:pt x="1052" y="866"/>
                    </a:lnTo>
                    <a:lnTo>
                      <a:pt x="1022" y="860"/>
                    </a:lnTo>
                    <a:lnTo>
                      <a:pt x="995" y="856"/>
                    </a:lnTo>
                    <a:lnTo>
                      <a:pt x="975" y="851"/>
                    </a:lnTo>
                    <a:lnTo>
                      <a:pt x="958" y="849"/>
                    </a:lnTo>
                    <a:lnTo>
                      <a:pt x="948" y="847"/>
                    </a:lnTo>
                    <a:lnTo>
                      <a:pt x="944" y="846"/>
                    </a:lnTo>
                    <a:lnTo>
                      <a:pt x="937" y="830"/>
                    </a:lnTo>
                    <a:lnTo>
                      <a:pt x="929" y="817"/>
                    </a:lnTo>
                    <a:lnTo>
                      <a:pt x="917" y="807"/>
                    </a:lnTo>
                    <a:lnTo>
                      <a:pt x="909" y="802"/>
                    </a:lnTo>
                    <a:lnTo>
                      <a:pt x="907" y="690"/>
                    </a:lnTo>
                    <a:lnTo>
                      <a:pt x="905" y="454"/>
                    </a:lnTo>
                    <a:lnTo>
                      <a:pt x="900" y="222"/>
                    </a:lnTo>
                    <a:lnTo>
                      <a:pt x="899" y="117"/>
                    </a:lnTo>
                    <a:lnTo>
                      <a:pt x="835" y="122"/>
                    </a:lnTo>
                    <a:lnTo>
                      <a:pt x="835" y="132"/>
                    </a:lnTo>
                    <a:lnTo>
                      <a:pt x="831" y="305"/>
                    </a:lnTo>
                    <a:lnTo>
                      <a:pt x="824" y="398"/>
                    </a:lnTo>
                    <a:lnTo>
                      <a:pt x="814" y="436"/>
                    </a:lnTo>
                    <a:lnTo>
                      <a:pt x="805" y="446"/>
                    </a:lnTo>
                    <a:lnTo>
                      <a:pt x="804" y="446"/>
                    </a:lnTo>
                    <a:lnTo>
                      <a:pt x="804" y="446"/>
                    </a:lnTo>
                    <a:lnTo>
                      <a:pt x="804" y="446"/>
                    </a:lnTo>
                    <a:lnTo>
                      <a:pt x="804" y="446"/>
                    </a:lnTo>
                    <a:lnTo>
                      <a:pt x="792" y="449"/>
                    </a:lnTo>
                    <a:lnTo>
                      <a:pt x="770" y="451"/>
                    </a:lnTo>
                    <a:lnTo>
                      <a:pt x="740" y="454"/>
                    </a:lnTo>
                    <a:lnTo>
                      <a:pt x="707" y="456"/>
                    </a:lnTo>
                    <a:lnTo>
                      <a:pt x="673" y="458"/>
                    </a:lnTo>
                    <a:lnTo>
                      <a:pt x="641" y="460"/>
                    </a:lnTo>
                    <a:lnTo>
                      <a:pt x="614" y="461"/>
                    </a:lnTo>
                    <a:lnTo>
                      <a:pt x="594" y="461"/>
                    </a:lnTo>
                    <a:lnTo>
                      <a:pt x="585" y="461"/>
                    </a:lnTo>
                    <a:lnTo>
                      <a:pt x="551" y="461"/>
                    </a:lnTo>
                    <a:lnTo>
                      <a:pt x="524" y="460"/>
                    </a:lnTo>
                    <a:lnTo>
                      <a:pt x="505" y="458"/>
                    </a:lnTo>
                    <a:lnTo>
                      <a:pt x="489" y="456"/>
                    </a:lnTo>
                    <a:lnTo>
                      <a:pt x="479" y="454"/>
                    </a:lnTo>
                    <a:lnTo>
                      <a:pt x="473" y="451"/>
                    </a:lnTo>
                    <a:lnTo>
                      <a:pt x="471" y="449"/>
                    </a:lnTo>
                    <a:lnTo>
                      <a:pt x="469" y="447"/>
                    </a:lnTo>
                    <a:lnTo>
                      <a:pt x="468" y="446"/>
                    </a:lnTo>
                    <a:lnTo>
                      <a:pt x="468" y="444"/>
                    </a:lnTo>
                    <a:lnTo>
                      <a:pt x="468" y="443"/>
                    </a:lnTo>
                    <a:lnTo>
                      <a:pt x="468" y="441"/>
                    </a:lnTo>
                    <a:lnTo>
                      <a:pt x="469" y="422"/>
                    </a:lnTo>
                    <a:lnTo>
                      <a:pt x="471" y="392"/>
                    </a:lnTo>
                    <a:lnTo>
                      <a:pt x="472" y="358"/>
                    </a:lnTo>
                    <a:lnTo>
                      <a:pt x="475" y="321"/>
                    </a:lnTo>
                    <a:lnTo>
                      <a:pt x="479" y="259"/>
                    </a:lnTo>
                    <a:lnTo>
                      <a:pt x="482" y="212"/>
                    </a:lnTo>
                    <a:lnTo>
                      <a:pt x="485" y="176"/>
                    </a:lnTo>
                    <a:lnTo>
                      <a:pt x="485" y="152"/>
                    </a:lnTo>
                    <a:lnTo>
                      <a:pt x="485" y="137"/>
                    </a:lnTo>
                    <a:lnTo>
                      <a:pt x="483" y="127"/>
                    </a:lnTo>
                    <a:lnTo>
                      <a:pt x="481" y="122"/>
                    </a:lnTo>
                    <a:lnTo>
                      <a:pt x="478" y="120"/>
                    </a:lnTo>
                    <a:lnTo>
                      <a:pt x="472" y="117"/>
                    </a:lnTo>
                    <a:lnTo>
                      <a:pt x="465" y="115"/>
                    </a:lnTo>
                    <a:lnTo>
                      <a:pt x="458" y="115"/>
                    </a:lnTo>
                    <a:lnTo>
                      <a:pt x="449" y="115"/>
                    </a:lnTo>
                    <a:lnTo>
                      <a:pt x="442" y="117"/>
                    </a:lnTo>
                    <a:lnTo>
                      <a:pt x="435" y="118"/>
                    </a:lnTo>
                    <a:lnTo>
                      <a:pt x="429" y="120"/>
                    </a:lnTo>
                    <a:lnTo>
                      <a:pt x="424" y="121"/>
                    </a:lnTo>
                    <a:lnTo>
                      <a:pt x="415" y="124"/>
                    </a:lnTo>
                    <a:lnTo>
                      <a:pt x="415" y="132"/>
                    </a:lnTo>
                    <a:lnTo>
                      <a:pt x="412" y="181"/>
                    </a:lnTo>
                    <a:lnTo>
                      <a:pt x="407" y="278"/>
                    </a:lnTo>
                    <a:lnTo>
                      <a:pt x="401" y="383"/>
                    </a:lnTo>
                    <a:lnTo>
                      <a:pt x="398" y="451"/>
                    </a:lnTo>
                    <a:lnTo>
                      <a:pt x="395" y="454"/>
                    </a:lnTo>
                    <a:lnTo>
                      <a:pt x="390" y="458"/>
                    </a:lnTo>
                    <a:lnTo>
                      <a:pt x="380" y="463"/>
                    </a:lnTo>
                    <a:lnTo>
                      <a:pt x="366" y="468"/>
                    </a:lnTo>
                    <a:lnTo>
                      <a:pt x="347" y="474"/>
                    </a:lnTo>
                    <a:lnTo>
                      <a:pt x="323" y="478"/>
                    </a:lnTo>
                    <a:lnTo>
                      <a:pt x="296" y="484"/>
                    </a:lnTo>
                    <a:lnTo>
                      <a:pt x="262" y="488"/>
                    </a:lnTo>
                    <a:lnTo>
                      <a:pt x="227" y="491"/>
                    </a:lnTo>
                    <a:lnTo>
                      <a:pt x="194" y="494"/>
                    </a:lnTo>
                    <a:lnTo>
                      <a:pt x="164" y="494"/>
                    </a:lnTo>
                    <a:lnTo>
                      <a:pt x="139" y="494"/>
                    </a:lnTo>
                    <a:lnTo>
                      <a:pt x="118" y="491"/>
                    </a:lnTo>
                    <a:lnTo>
                      <a:pt x="100" y="490"/>
                    </a:lnTo>
                    <a:lnTo>
                      <a:pt x="89" y="487"/>
                    </a:lnTo>
                    <a:lnTo>
                      <a:pt x="83" y="483"/>
                    </a:lnTo>
                    <a:lnTo>
                      <a:pt x="82" y="477"/>
                    </a:lnTo>
                    <a:lnTo>
                      <a:pt x="82" y="468"/>
                    </a:lnTo>
                    <a:lnTo>
                      <a:pt x="81" y="458"/>
                    </a:lnTo>
                    <a:lnTo>
                      <a:pt x="81" y="447"/>
                    </a:lnTo>
                    <a:lnTo>
                      <a:pt x="83" y="375"/>
                    </a:lnTo>
                    <a:lnTo>
                      <a:pt x="92" y="291"/>
                    </a:lnTo>
                    <a:lnTo>
                      <a:pt x="100" y="219"/>
                    </a:lnTo>
                    <a:lnTo>
                      <a:pt x="109" y="178"/>
                    </a:lnTo>
                    <a:lnTo>
                      <a:pt x="118" y="175"/>
                    </a:lnTo>
                    <a:lnTo>
                      <a:pt x="130" y="171"/>
                    </a:lnTo>
                    <a:lnTo>
                      <a:pt x="147" y="165"/>
                    </a:lnTo>
                    <a:lnTo>
                      <a:pt x="167" y="161"/>
                    </a:lnTo>
                    <a:lnTo>
                      <a:pt x="191" y="154"/>
                    </a:lnTo>
                    <a:lnTo>
                      <a:pt x="217" y="148"/>
                    </a:lnTo>
                    <a:lnTo>
                      <a:pt x="244" y="141"/>
                    </a:lnTo>
                    <a:lnTo>
                      <a:pt x="272" y="135"/>
                    </a:lnTo>
                    <a:lnTo>
                      <a:pt x="300" y="128"/>
                    </a:lnTo>
                    <a:lnTo>
                      <a:pt x="327" y="122"/>
                    </a:lnTo>
                    <a:lnTo>
                      <a:pt x="353" y="117"/>
                    </a:lnTo>
                    <a:lnTo>
                      <a:pt x="377" y="111"/>
                    </a:lnTo>
                    <a:lnTo>
                      <a:pt x="398" y="107"/>
                    </a:lnTo>
                    <a:lnTo>
                      <a:pt x="415" y="104"/>
                    </a:lnTo>
                    <a:lnTo>
                      <a:pt x="429" y="101"/>
                    </a:lnTo>
                    <a:lnTo>
                      <a:pt x="438" y="100"/>
                    </a:lnTo>
                    <a:lnTo>
                      <a:pt x="444" y="100"/>
                    </a:lnTo>
                    <a:lnTo>
                      <a:pt x="455" y="98"/>
                    </a:lnTo>
                    <a:lnTo>
                      <a:pt x="471" y="98"/>
                    </a:lnTo>
                    <a:lnTo>
                      <a:pt x="490" y="98"/>
                    </a:lnTo>
                    <a:lnTo>
                      <a:pt x="513" y="97"/>
                    </a:lnTo>
                    <a:lnTo>
                      <a:pt x="540" y="97"/>
                    </a:lnTo>
                    <a:lnTo>
                      <a:pt x="568" y="95"/>
                    </a:lnTo>
                    <a:lnTo>
                      <a:pt x="601" y="95"/>
                    </a:lnTo>
                    <a:lnTo>
                      <a:pt x="634" y="95"/>
                    </a:lnTo>
                    <a:lnTo>
                      <a:pt x="668" y="94"/>
                    </a:lnTo>
                    <a:lnTo>
                      <a:pt x="703" y="94"/>
                    </a:lnTo>
                    <a:lnTo>
                      <a:pt x="739" y="94"/>
                    </a:lnTo>
                    <a:lnTo>
                      <a:pt x="774" y="94"/>
                    </a:lnTo>
                    <a:lnTo>
                      <a:pt x="810" y="93"/>
                    </a:lnTo>
                    <a:lnTo>
                      <a:pt x="842" y="93"/>
                    </a:lnTo>
                    <a:lnTo>
                      <a:pt x="875" y="93"/>
                    </a:lnTo>
                    <a:lnTo>
                      <a:pt x="878" y="94"/>
                    </a:lnTo>
                    <a:lnTo>
                      <a:pt x="888" y="98"/>
                    </a:lnTo>
                    <a:lnTo>
                      <a:pt x="902" y="104"/>
                    </a:lnTo>
                    <a:lnTo>
                      <a:pt x="922" y="112"/>
                    </a:lnTo>
                    <a:lnTo>
                      <a:pt x="947" y="122"/>
                    </a:lnTo>
                    <a:lnTo>
                      <a:pt x="975" y="135"/>
                    </a:lnTo>
                    <a:lnTo>
                      <a:pt x="1008" y="149"/>
                    </a:lnTo>
                    <a:lnTo>
                      <a:pt x="1043" y="165"/>
                    </a:lnTo>
                    <a:lnTo>
                      <a:pt x="1083" y="182"/>
                    </a:lnTo>
                    <a:lnTo>
                      <a:pt x="1126" y="199"/>
                    </a:lnTo>
                    <a:lnTo>
                      <a:pt x="1170" y="219"/>
                    </a:lnTo>
                    <a:lnTo>
                      <a:pt x="1216" y="237"/>
                    </a:lnTo>
                    <a:lnTo>
                      <a:pt x="1263" y="259"/>
                    </a:lnTo>
                    <a:lnTo>
                      <a:pt x="1313" y="280"/>
                    </a:lnTo>
                    <a:lnTo>
                      <a:pt x="1363" y="301"/>
                    </a:lnTo>
                    <a:lnTo>
                      <a:pt x="1414" y="322"/>
                    </a:lnTo>
                    <a:lnTo>
                      <a:pt x="1463" y="344"/>
                    </a:lnTo>
                    <a:lnTo>
                      <a:pt x="1513" y="365"/>
                    </a:lnTo>
                    <a:lnTo>
                      <a:pt x="1562" y="386"/>
                    </a:lnTo>
                    <a:lnTo>
                      <a:pt x="1611" y="406"/>
                    </a:lnTo>
                    <a:lnTo>
                      <a:pt x="1658" y="426"/>
                    </a:lnTo>
                    <a:lnTo>
                      <a:pt x="1701" y="444"/>
                    </a:lnTo>
                    <a:lnTo>
                      <a:pt x="1744" y="463"/>
                    </a:lnTo>
                    <a:lnTo>
                      <a:pt x="1784" y="480"/>
                    </a:lnTo>
                    <a:lnTo>
                      <a:pt x="1821" y="495"/>
                    </a:lnTo>
                    <a:lnTo>
                      <a:pt x="1853" y="510"/>
                    </a:lnTo>
                    <a:lnTo>
                      <a:pt x="1882" y="522"/>
                    </a:lnTo>
                    <a:lnTo>
                      <a:pt x="1907" y="532"/>
                    </a:lnTo>
                    <a:lnTo>
                      <a:pt x="1927" y="541"/>
                    </a:lnTo>
                    <a:lnTo>
                      <a:pt x="1943" y="548"/>
                    </a:lnTo>
                    <a:lnTo>
                      <a:pt x="1952" y="552"/>
                    </a:lnTo>
                    <a:lnTo>
                      <a:pt x="1957" y="554"/>
                    </a:lnTo>
                    <a:lnTo>
                      <a:pt x="1960" y="588"/>
                    </a:lnTo>
                    <a:lnTo>
                      <a:pt x="1967" y="650"/>
                    </a:lnTo>
                    <a:lnTo>
                      <a:pt x="1972" y="717"/>
                    </a:lnTo>
                    <a:lnTo>
                      <a:pt x="1977" y="758"/>
                    </a:lnTo>
                    <a:lnTo>
                      <a:pt x="1971" y="756"/>
                    </a:lnTo>
                    <a:lnTo>
                      <a:pt x="1965" y="755"/>
                    </a:lnTo>
                    <a:lnTo>
                      <a:pt x="1961" y="753"/>
                    </a:lnTo>
                    <a:lnTo>
                      <a:pt x="1958" y="752"/>
                    </a:lnTo>
                    <a:lnTo>
                      <a:pt x="1955" y="717"/>
                    </a:lnTo>
                    <a:lnTo>
                      <a:pt x="1948" y="653"/>
                    </a:lnTo>
                    <a:lnTo>
                      <a:pt x="1943" y="590"/>
                    </a:lnTo>
                    <a:lnTo>
                      <a:pt x="1940" y="563"/>
                    </a:lnTo>
                    <a:lnTo>
                      <a:pt x="1831" y="511"/>
                    </a:lnTo>
                    <a:lnTo>
                      <a:pt x="1833" y="541"/>
                    </a:lnTo>
                    <a:lnTo>
                      <a:pt x="1838" y="606"/>
                    </a:lnTo>
                    <a:lnTo>
                      <a:pt x="1843" y="678"/>
                    </a:lnTo>
                    <a:lnTo>
                      <a:pt x="1846" y="724"/>
                    </a:lnTo>
                    <a:lnTo>
                      <a:pt x="1843" y="722"/>
                    </a:lnTo>
                    <a:lnTo>
                      <a:pt x="1840" y="721"/>
                    </a:lnTo>
                    <a:lnTo>
                      <a:pt x="1839" y="721"/>
                    </a:lnTo>
                    <a:lnTo>
                      <a:pt x="1836" y="719"/>
                    </a:lnTo>
                    <a:lnTo>
                      <a:pt x="1832" y="681"/>
                    </a:lnTo>
                    <a:lnTo>
                      <a:pt x="1823" y="607"/>
                    </a:lnTo>
                    <a:lnTo>
                      <a:pt x="1816" y="537"/>
                    </a:lnTo>
                    <a:lnTo>
                      <a:pt x="1812" y="505"/>
                    </a:lnTo>
                    <a:lnTo>
                      <a:pt x="1701" y="453"/>
                    </a:lnTo>
                    <a:lnTo>
                      <a:pt x="1703" y="484"/>
                    </a:lnTo>
                    <a:lnTo>
                      <a:pt x="1707" y="556"/>
                    </a:lnTo>
                    <a:lnTo>
                      <a:pt x="1710" y="633"/>
                    </a:lnTo>
                    <a:lnTo>
                      <a:pt x="1713" y="681"/>
                    </a:lnTo>
                    <a:lnTo>
                      <a:pt x="1707" y="680"/>
                    </a:lnTo>
                    <a:lnTo>
                      <a:pt x="1703" y="678"/>
                    </a:lnTo>
                    <a:lnTo>
                      <a:pt x="1699" y="677"/>
                    </a:lnTo>
                    <a:lnTo>
                      <a:pt x="1694" y="675"/>
                    </a:lnTo>
                    <a:lnTo>
                      <a:pt x="1690" y="633"/>
                    </a:lnTo>
                    <a:lnTo>
                      <a:pt x="1682" y="554"/>
                    </a:lnTo>
                    <a:lnTo>
                      <a:pt x="1675" y="477"/>
                    </a:lnTo>
                    <a:lnTo>
                      <a:pt x="1670" y="443"/>
                    </a:lnTo>
                    <a:lnTo>
                      <a:pt x="1533" y="382"/>
                    </a:lnTo>
                    <a:lnTo>
                      <a:pt x="1534" y="417"/>
                    </a:lnTo>
                    <a:lnTo>
                      <a:pt x="1537" y="495"/>
                    </a:lnTo>
                    <a:lnTo>
                      <a:pt x="1540" y="579"/>
                    </a:lnTo>
                    <a:lnTo>
                      <a:pt x="1543" y="630"/>
                    </a:lnTo>
                    <a:lnTo>
                      <a:pt x="1540" y="629"/>
                    </a:lnTo>
                    <a:lnTo>
                      <a:pt x="1538" y="629"/>
                    </a:lnTo>
                    <a:lnTo>
                      <a:pt x="1536" y="629"/>
                    </a:lnTo>
                    <a:lnTo>
                      <a:pt x="1534" y="627"/>
                    </a:lnTo>
                    <a:lnTo>
                      <a:pt x="1530" y="582"/>
                    </a:lnTo>
                    <a:lnTo>
                      <a:pt x="1520" y="495"/>
                    </a:lnTo>
                    <a:lnTo>
                      <a:pt x="1511" y="412"/>
                    </a:lnTo>
                    <a:lnTo>
                      <a:pt x="1507" y="375"/>
                    </a:lnTo>
                    <a:lnTo>
                      <a:pt x="1341" y="304"/>
                    </a:lnTo>
                    <a:lnTo>
                      <a:pt x="1343" y="341"/>
                    </a:lnTo>
                    <a:lnTo>
                      <a:pt x="1346" y="423"/>
                    </a:lnTo>
                    <a:lnTo>
                      <a:pt x="1347" y="512"/>
                    </a:lnTo>
                    <a:lnTo>
                      <a:pt x="1348" y="568"/>
                    </a:lnTo>
                    <a:lnTo>
                      <a:pt x="1346" y="566"/>
                    </a:lnTo>
                    <a:lnTo>
                      <a:pt x="1344" y="565"/>
                    </a:lnTo>
                    <a:lnTo>
                      <a:pt x="1341" y="565"/>
                    </a:lnTo>
                    <a:lnTo>
                      <a:pt x="1340" y="563"/>
                    </a:lnTo>
                    <a:lnTo>
                      <a:pt x="1334" y="515"/>
                    </a:lnTo>
                    <a:lnTo>
                      <a:pt x="1323" y="422"/>
                    </a:lnTo>
                    <a:lnTo>
                      <a:pt x="1312" y="331"/>
                    </a:lnTo>
                    <a:lnTo>
                      <a:pt x="1306" y="290"/>
                    </a:lnTo>
                    <a:lnTo>
                      <a:pt x="1131" y="216"/>
                    </a:lnTo>
                    <a:lnTo>
                      <a:pt x="1133" y="257"/>
                    </a:lnTo>
                    <a:lnTo>
                      <a:pt x="1134" y="349"/>
                    </a:lnTo>
                    <a:lnTo>
                      <a:pt x="1137" y="446"/>
                    </a:lnTo>
                    <a:lnTo>
                      <a:pt x="1139" y="501"/>
                    </a:lnTo>
                    <a:lnTo>
                      <a:pt x="1137" y="500"/>
                    </a:lnTo>
                    <a:lnTo>
                      <a:pt x="1136" y="500"/>
                    </a:lnTo>
                    <a:lnTo>
                      <a:pt x="1134" y="500"/>
                    </a:lnTo>
                    <a:lnTo>
                      <a:pt x="1133" y="500"/>
                    </a:lnTo>
                    <a:lnTo>
                      <a:pt x="1126" y="447"/>
                    </a:lnTo>
                    <a:lnTo>
                      <a:pt x="1112" y="348"/>
                    </a:lnTo>
                    <a:lnTo>
                      <a:pt x="1097" y="251"/>
                    </a:lnTo>
                    <a:lnTo>
                      <a:pt x="1092" y="207"/>
                    </a:lnTo>
                    <a:lnTo>
                      <a:pt x="1086" y="205"/>
                    </a:lnTo>
                    <a:lnTo>
                      <a:pt x="1038" y="183"/>
                    </a:lnTo>
                    <a:lnTo>
                      <a:pt x="1001" y="169"/>
                    </a:lnTo>
                    <a:lnTo>
                      <a:pt x="974" y="159"/>
                    </a:lnTo>
                    <a:lnTo>
                      <a:pt x="956" y="155"/>
                    </a:lnTo>
                    <a:lnTo>
                      <a:pt x="943" y="152"/>
                    </a:lnTo>
                    <a:lnTo>
                      <a:pt x="934" y="152"/>
                    </a:lnTo>
                    <a:lnTo>
                      <a:pt x="930" y="154"/>
                    </a:lnTo>
                    <a:lnTo>
                      <a:pt x="927" y="156"/>
                    </a:lnTo>
                    <a:lnTo>
                      <a:pt x="922" y="176"/>
                    </a:lnTo>
                    <a:lnTo>
                      <a:pt x="920" y="216"/>
                    </a:lnTo>
                    <a:lnTo>
                      <a:pt x="923" y="268"/>
                    </a:lnTo>
                    <a:lnTo>
                      <a:pt x="927" y="327"/>
                    </a:lnTo>
                    <a:lnTo>
                      <a:pt x="933" y="386"/>
                    </a:lnTo>
                    <a:lnTo>
                      <a:pt x="939" y="439"/>
                    </a:lnTo>
                    <a:lnTo>
                      <a:pt x="944" y="477"/>
                    </a:lnTo>
                    <a:lnTo>
                      <a:pt x="950" y="495"/>
                    </a:lnTo>
                    <a:lnTo>
                      <a:pt x="951" y="497"/>
                    </a:lnTo>
                    <a:lnTo>
                      <a:pt x="953" y="498"/>
                    </a:lnTo>
                    <a:lnTo>
                      <a:pt x="956" y="500"/>
                    </a:lnTo>
                    <a:lnTo>
                      <a:pt x="961" y="504"/>
                    </a:lnTo>
                    <a:lnTo>
                      <a:pt x="970" y="507"/>
                    </a:lnTo>
                    <a:lnTo>
                      <a:pt x="983" y="512"/>
                    </a:lnTo>
                    <a:lnTo>
                      <a:pt x="1001" y="519"/>
                    </a:lnTo>
                    <a:lnTo>
                      <a:pt x="1024" y="527"/>
                    </a:lnTo>
                    <a:lnTo>
                      <a:pt x="1053" y="538"/>
                    </a:lnTo>
                    <a:lnTo>
                      <a:pt x="1089" y="549"/>
                    </a:lnTo>
                    <a:lnTo>
                      <a:pt x="1133" y="563"/>
                    </a:lnTo>
                    <a:lnTo>
                      <a:pt x="1187" y="580"/>
                    </a:lnTo>
                    <a:lnTo>
                      <a:pt x="1248" y="600"/>
                    </a:lnTo>
                    <a:lnTo>
                      <a:pt x="1320" y="623"/>
                    </a:lnTo>
                    <a:lnTo>
                      <a:pt x="1402" y="649"/>
                    </a:lnTo>
                    <a:lnTo>
                      <a:pt x="1497" y="678"/>
                    </a:lnTo>
                    <a:lnTo>
                      <a:pt x="1545" y="693"/>
                    </a:lnTo>
                    <a:lnTo>
                      <a:pt x="1595" y="708"/>
                    </a:lnTo>
                    <a:lnTo>
                      <a:pt x="1643" y="722"/>
                    </a:lnTo>
                    <a:lnTo>
                      <a:pt x="1693" y="736"/>
                    </a:lnTo>
                    <a:lnTo>
                      <a:pt x="1741" y="751"/>
                    </a:lnTo>
                    <a:lnTo>
                      <a:pt x="1788" y="765"/>
                    </a:lnTo>
                    <a:lnTo>
                      <a:pt x="1833" y="778"/>
                    </a:lnTo>
                    <a:lnTo>
                      <a:pt x="1877" y="790"/>
                    </a:lnTo>
                    <a:lnTo>
                      <a:pt x="1920" y="803"/>
                    </a:lnTo>
                    <a:lnTo>
                      <a:pt x="1958" y="813"/>
                    </a:lnTo>
                    <a:lnTo>
                      <a:pt x="1994" y="823"/>
                    </a:lnTo>
                    <a:lnTo>
                      <a:pt x="2026" y="831"/>
                    </a:lnTo>
                    <a:lnTo>
                      <a:pt x="2053" y="840"/>
                    </a:lnTo>
                    <a:lnTo>
                      <a:pt x="2077" y="846"/>
                    </a:lnTo>
                    <a:lnTo>
                      <a:pt x="2096" y="850"/>
                    </a:lnTo>
                    <a:lnTo>
                      <a:pt x="2108" y="853"/>
                    </a:lnTo>
                    <a:lnTo>
                      <a:pt x="2125" y="851"/>
                    </a:lnTo>
                    <a:lnTo>
                      <a:pt x="2131" y="834"/>
                    </a:lnTo>
                    <a:lnTo>
                      <a:pt x="2131" y="800"/>
                    </a:lnTo>
                    <a:lnTo>
                      <a:pt x="2125" y="758"/>
                    </a:lnTo>
                    <a:lnTo>
                      <a:pt x="2118" y="708"/>
                    </a:lnTo>
                    <a:lnTo>
                      <a:pt x="2108" y="661"/>
                    </a:lnTo>
                    <a:lnTo>
                      <a:pt x="2099" y="620"/>
                    </a:lnTo>
                    <a:lnTo>
                      <a:pt x="2091" y="590"/>
                    </a:lnTo>
                    <a:lnTo>
                      <a:pt x="2089" y="579"/>
                    </a:lnTo>
                    <a:lnTo>
                      <a:pt x="2083" y="565"/>
                    </a:lnTo>
                    <a:lnTo>
                      <a:pt x="2074" y="552"/>
                    </a:lnTo>
                    <a:lnTo>
                      <a:pt x="2064" y="541"/>
                    </a:lnTo>
                    <a:lnTo>
                      <a:pt x="2055" y="531"/>
                    </a:lnTo>
                    <a:lnTo>
                      <a:pt x="2043" y="524"/>
                    </a:lnTo>
                    <a:lnTo>
                      <a:pt x="2035" y="518"/>
                    </a:lnTo>
                    <a:lnTo>
                      <a:pt x="2028" y="515"/>
                    </a:lnTo>
                    <a:lnTo>
                      <a:pt x="2025" y="514"/>
                    </a:lnTo>
                    <a:lnTo>
                      <a:pt x="2022" y="512"/>
                    </a:lnTo>
                    <a:lnTo>
                      <a:pt x="2012" y="508"/>
                    </a:lnTo>
                    <a:lnTo>
                      <a:pt x="1996" y="501"/>
                    </a:lnTo>
                    <a:lnTo>
                      <a:pt x="1977" y="493"/>
                    </a:lnTo>
                    <a:lnTo>
                      <a:pt x="1950" y="481"/>
                    </a:lnTo>
                    <a:lnTo>
                      <a:pt x="1920" y="468"/>
                    </a:lnTo>
                    <a:lnTo>
                      <a:pt x="1886" y="454"/>
                    </a:lnTo>
                    <a:lnTo>
                      <a:pt x="1848" y="437"/>
                    </a:lnTo>
                    <a:lnTo>
                      <a:pt x="1806" y="419"/>
                    </a:lnTo>
                    <a:lnTo>
                      <a:pt x="1761" y="400"/>
                    </a:lnTo>
                    <a:lnTo>
                      <a:pt x="1714" y="379"/>
                    </a:lnTo>
                    <a:lnTo>
                      <a:pt x="1666" y="359"/>
                    </a:lnTo>
                    <a:lnTo>
                      <a:pt x="1615" y="337"/>
                    </a:lnTo>
                    <a:lnTo>
                      <a:pt x="1562" y="314"/>
                    </a:lnTo>
                    <a:lnTo>
                      <a:pt x="1510" y="291"/>
                    </a:lnTo>
                    <a:lnTo>
                      <a:pt x="1458" y="268"/>
                    </a:lnTo>
                    <a:lnTo>
                      <a:pt x="1404" y="246"/>
                    </a:lnTo>
                    <a:lnTo>
                      <a:pt x="1351" y="223"/>
                    </a:lnTo>
                    <a:lnTo>
                      <a:pt x="1299" y="200"/>
                    </a:lnTo>
                    <a:lnTo>
                      <a:pt x="1248" y="178"/>
                    </a:lnTo>
                    <a:lnTo>
                      <a:pt x="1199" y="158"/>
                    </a:lnTo>
                    <a:lnTo>
                      <a:pt x="1153" y="137"/>
                    </a:lnTo>
                    <a:lnTo>
                      <a:pt x="1107" y="118"/>
                    </a:lnTo>
                    <a:lnTo>
                      <a:pt x="1066" y="100"/>
                    </a:lnTo>
                    <a:lnTo>
                      <a:pt x="1028" y="83"/>
                    </a:lnTo>
                    <a:lnTo>
                      <a:pt x="994" y="68"/>
                    </a:lnTo>
                    <a:lnTo>
                      <a:pt x="964" y="56"/>
                    </a:lnTo>
                    <a:lnTo>
                      <a:pt x="937" y="44"/>
                    </a:lnTo>
                    <a:lnTo>
                      <a:pt x="917" y="36"/>
                    </a:lnTo>
                    <a:lnTo>
                      <a:pt x="902" y="29"/>
                    </a:lnTo>
                    <a:lnTo>
                      <a:pt x="892" y="25"/>
                    </a:lnTo>
                    <a:lnTo>
                      <a:pt x="889" y="23"/>
                    </a:lnTo>
                    <a:lnTo>
                      <a:pt x="866" y="16"/>
                    </a:lnTo>
                    <a:lnTo>
                      <a:pt x="841" y="12"/>
                    </a:lnTo>
                    <a:lnTo>
                      <a:pt x="810" y="8"/>
                    </a:lnTo>
                    <a:lnTo>
                      <a:pt x="775" y="3"/>
                    </a:lnTo>
                    <a:lnTo>
                      <a:pt x="737" y="2"/>
                    </a:lnTo>
                    <a:lnTo>
                      <a:pt x="697" y="0"/>
                    </a:lnTo>
                    <a:lnTo>
                      <a:pt x="656" y="0"/>
                    </a:lnTo>
                    <a:lnTo>
                      <a:pt x="614" y="2"/>
                    </a:lnTo>
                    <a:lnTo>
                      <a:pt x="570" y="3"/>
                    </a:lnTo>
                    <a:lnTo>
                      <a:pt x="526" y="6"/>
                    </a:lnTo>
                    <a:lnTo>
                      <a:pt x="482" y="9"/>
                    </a:lnTo>
                    <a:lnTo>
                      <a:pt x="438" y="13"/>
                    </a:lnTo>
                    <a:lnTo>
                      <a:pt x="397" y="17"/>
                    </a:lnTo>
                    <a:lnTo>
                      <a:pt x="357" y="23"/>
                    </a:lnTo>
                    <a:lnTo>
                      <a:pt x="319" y="29"/>
                    </a:lnTo>
                    <a:lnTo>
                      <a:pt x="285" y="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89" name="Freeform 193"/>
              <p:cNvSpPr>
                <a:spLocks/>
              </p:cNvSpPr>
              <p:nvPr userDrawn="1"/>
            </p:nvSpPr>
            <p:spPr bwMode="auto">
              <a:xfrm>
                <a:off x="-1118" y="2502"/>
                <a:ext cx="34" cy="200"/>
              </a:xfrm>
              <a:custGeom>
                <a:avLst/>
                <a:gdLst>
                  <a:gd name="T0" fmla="*/ 30 w 30"/>
                  <a:gd name="T1" fmla="*/ 75 h 152"/>
                  <a:gd name="T2" fmla="*/ 29 w 30"/>
                  <a:gd name="T3" fmla="*/ 105 h 152"/>
                  <a:gd name="T4" fmla="*/ 26 w 30"/>
                  <a:gd name="T5" fmla="*/ 129 h 152"/>
                  <a:gd name="T6" fmla="*/ 20 w 30"/>
                  <a:gd name="T7" fmla="*/ 146 h 152"/>
                  <a:gd name="T8" fmla="*/ 15 w 30"/>
                  <a:gd name="T9" fmla="*/ 152 h 152"/>
                  <a:gd name="T10" fmla="*/ 9 w 30"/>
                  <a:gd name="T11" fmla="*/ 146 h 152"/>
                  <a:gd name="T12" fmla="*/ 5 w 30"/>
                  <a:gd name="T13" fmla="*/ 129 h 152"/>
                  <a:gd name="T14" fmla="*/ 2 w 30"/>
                  <a:gd name="T15" fmla="*/ 105 h 152"/>
                  <a:gd name="T16" fmla="*/ 0 w 30"/>
                  <a:gd name="T17" fmla="*/ 75 h 152"/>
                  <a:gd name="T18" fmla="*/ 2 w 30"/>
                  <a:gd name="T19" fmla="*/ 45 h 152"/>
                  <a:gd name="T20" fmla="*/ 5 w 30"/>
                  <a:gd name="T21" fmla="*/ 23 h 152"/>
                  <a:gd name="T22" fmla="*/ 9 w 30"/>
                  <a:gd name="T23" fmla="*/ 6 h 152"/>
                  <a:gd name="T24" fmla="*/ 15 w 30"/>
                  <a:gd name="T25" fmla="*/ 0 h 152"/>
                  <a:gd name="T26" fmla="*/ 20 w 30"/>
                  <a:gd name="T27" fmla="*/ 6 h 152"/>
                  <a:gd name="T28" fmla="*/ 26 w 30"/>
                  <a:gd name="T29" fmla="*/ 23 h 152"/>
                  <a:gd name="T30" fmla="*/ 29 w 30"/>
                  <a:gd name="T31" fmla="*/ 45 h 152"/>
                  <a:gd name="T32" fmla="*/ 30 w 30"/>
                  <a:gd name="T33" fmla="*/ 7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152">
                    <a:moveTo>
                      <a:pt x="30" y="75"/>
                    </a:moveTo>
                    <a:lnTo>
                      <a:pt x="29" y="105"/>
                    </a:lnTo>
                    <a:lnTo>
                      <a:pt x="26" y="129"/>
                    </a:lnTo>
                    <a:lnTo>
                      <a:pt x="20" y="146"/>
                    </a:lnTo>
                    <a:lnTo>
                      <a:pt x="15" y="152"/>
                    </a:lnTo>
                    <a:lnTo>
                      <a:pt x="9" y="146"/>
                    </a:lnTo>
                    <a:lnTo>
                      <a:pt x="5" y="129"/>
                    </a:lnTo>
                    <a:lnTo>
                      <a:pt x="2" y="105"/>
                    </a:lnTo>
                    <a:lnTo>
                      <a:pt x="0" y="75"/>
                    </a:lnTo>
                    <a:lnTo>
                      <a:pt x="2" y="45"/>
                    </a:lnTo>
                    <a:lnTo>
                      <a:pt x="5" y="23"/>
                    </a:lnTo>
                    <a:lnTo>
                      <a:pt x="9" y="6"/>
                    </a:lnTo>
                    <a:lnTo>
                      <a:pt x="15" y="0"/>
                    </a:lnTo>
                    <a:lnTo>
                      <a:pt x="20" y="6"/>
                    </a:lnTo>
                    <a:lnTo>
                      <a:pt x="26" y="23"/>
                    </a:lnTo>
                    <a:lnTo>
                      <a:pt x="29" y="45"/>
                    </a:lnTo>
                    <a:lnTo>
                      <a:pt x="30" y="75"/>
                    </a:lnTo>
                    <a:close/>
                  </a:path>
                </a:pathLst>
              </a:custGeom>
              <a:solidFill>
                <a:srgbClr val="A3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0" name="Freeform 194"/>
              <p:cNvSpPr>
                <a:spLocks/>
              </p:cNvSpPr>
              <p:nvPr userDrawn="1"/>
            </p:nvSpPr>
            <p:spPr bwMode="auto">
              <a:xfrm>
                <a:off x="-412" y="2470"/>
                <a:ext cx="23" cy="129"/>
              </a:xfrm>
              <a:custGeom>
                <a:avLst/>
                <a:gdLst>
                  <a:gd name="T0" fmla="*/ 20 w 20"/>
                  <a:gd name="T1" fmla="*/ 49 h 98"/>
                  <a:gd name="T2" fmla="*/ 18 w 20"/>
                  <a:gd name="T3" fmla="*/ 68 h 98"/>
                  <a:gd name="T4" fmla="*/ 17 w 20"/>
                  <a:gd name="T5" fmla="*/ 83 h 98"/>
                  <a:gd name="T6" fmla="*/ 14 w 20"/>
                  <a:gd name="T7" fmla="*/ 93 h 98"/>
                  <a:gd name="T8" fmla="*/ 10 w 20"/>
                  <a:gd name="T9" fmla="*/ 98 h 98"/>
                  <a:gd name="T10" fmla="*/ 5 w 20"/>
                  <a:gd name="T11" fmla="*/ 93 h 98"/>
                  <a:gd name="T12" fmla="*/ 3 w 20"/>
                  <a:gd name="T13" fmla="*/ 83 h 98"/>
                  <a:gd name="T14" fmla="*/ 1 w 20"/>
                  <a:gd name="T15" fmla="*/ 68 h 98"/>
                  <a:gd name="T16" fmla="*/ 0 w 20"/>
                  <a:gd name="T17" fmla="*/ 49 h 98"/>
                  <a:gd name="T18" fmla="*/ 1 w 20"/>
                  <a:gd name="T19" fmla="*/ 30 h 98"/>
                  <a:gd name="T20" fmla="*/ 3 w 20"/>
                  <a:gd name="T21" fmla="*/ 14 h 98"/>
                  <a:gd name="T22" fmla="*/ 5 w 20"/>
                  <a:gd name="T23" fmla="*/ 4 h 98"/>
                  <a:gd name="T24" fmla="*/ 10 w 20"/>
                  <a:gd name="T25" fmla="*/ 0 h 98"/>
                  <a:gd name="T26" fmla="*/ 14 w 20"/>
                  <a:gd name="T27" fmla="*/ 4 h 98"/>
                  <a:gd name="T28" fmla="*/ 17 w 20"/>
                  <a:gd name="T29" fmla="*/ 14 h 98"/>
                  <a:gd name="T30" fmla="*/ 18 w 20"/>
                  <a:gd name="T31" fmla="*/ 30 h 98"/>
                  <a:gd name="T32" fmla="*/ 20 w 20"/>
                  <a:gd name="T33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98">
                    <a:moveTo>
                      <a:pt x="20" y="49"/>
                    </a:moveTo>
                    <a:lnTo>
                      <a:pt x="18" y="68"/>
                    </a:lnTo>
                    <a:lnTo>
                      <a:pt x="17" y="83"/>
                    </a:lnTo>
                    <a:lnTo>
                      <a:pt x="14" y="93"/>
                    </a:lnTo>
                    <a:lnTo>
                      <a:pt x="10" y="98"/>
                    </a:lnTo>
                    <a:lnTo>
                      <a:pt x="5" y="93"/>
                    </a:lnTo>
                    <a:lnTo>
                      <a:pt x="3" y="83"/>
                    </a:lnTo>
                    <a:lnTo>
                      <a:pt x="1" y="68"/>
                    </a:lnTo>
                    <a:lnTo>
                      <a:pt x="0" y="49"/>
                    </a:lnTo>
                    <a:lnTo>
                      <a:pt x="1" y="30"/>
                    </a:lnTo>
                    <a:lnTo>
                      <a:pt x="3" y="14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14" y="4"/>
                    </a:lnTo>
                    <a:lnTo>
                      <a:pt x="17" y="14"/>
                    </a:lnTo>
                    <a:lnTo>
                      <a:pt x="18" y="30"/>
                    </a:ln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A3F2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1" name="Freeform 195"/>
              <p:cNvSpPr>
                <a:spLocks/>
              </p:cNvSpPr>
              <p:nvPr userDrawn="1"/>
            </p:nvSpPr>
            <p:spPr bwMode="auto">
              <a:xfrm>
                <a:off x="-1436" y="1652"/>
                <a:ext cx="25" cy="403"/>
              </a:xfrm>
              <a:custGeom>
                <a:avLst/>
                <a:gdLst>
                  <a:gd name="T0" fmla="*/ 5 w 22"/>
                  <a:gd name="T1" fmla="*/ 0 h 304"/>
                  <a:gd name="T2" fmla="*/ 22 w 22"/>
                  <a:gd name="T3" fmla="*/ 0 h 304"/>
                  <a:gd name="T4" fmla="*/ 13 w 22"/>
                  <a:gd name="T5" fmla="*/ 304 h 304"/>
                  <a:gd name="T6" fmla="*/ 0 w 22"/>
                  <a:gd name="T7" fmla="*/ 300 h 304"/>
                  <a:gd name="T8" fmla="*/ 5 w 22"/>
                  <a:gd name="T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4">
                    <a:moveTo>
                      <a:pt x="5" y="0"/>
                    </a:moveTo>
                    <a:lnTo>
                      <a:pt x="22" y="0"/>
                    </a:lnTo>
                    <a:lnTo>
                      <a:pt x="13" y="304"/>
                    </a:lnTo>
                    <a:lnTo>
                      <a:pt x="0" y="30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2" name="Freeform 196"/>
              <p:cNvSpPr>
                <a:spLocks/>
              </p:cNvSpPr>
              <p:nvPr userDrawn="1"/>
            </p:nvSpPr>
            <p:spPr bwMode="auto">
              <a:xfrm>
                <a:off x="-1393" y="1657"/>
                <a:ext cx="25" cy="403"/>
              </a:xfrm>
              <a:custGeom>
                <a:avLst/>
                <a:gdLst>
                  <a:gd name="T0" fmla="*/ 4 w 21"/>
                  <a:gd name="T1" fmla="*/ 0 h 305"/>
                  <a:gd name="T2" fmla="*/ 21 w 21"/>
                  <a:gd name="T3" fmla="*/ 0 h 305"/>
                  <a:gd name="T4" fmla="*/ 12 w 21"/>
                  <a:gd name="T5" fmla="*/ 305 h 305"/>
                  <a:gd name="T6" fmla="*/ 0 w 21"/>
                  <a:gd name="T7" fmla="*/ 300 h 305"/>
                  <a:gd name="T8" fmla="*/ 4 w 21"/>
                  <a:gd name="T9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05">
                    <a:moveTo>
                      <a:pt x="4" y="0"/>
                    </a:moveTo>
                    <a:lnTo>
                      <a:pt x="21" y="0"/>
                    </a:lnTo>
                    <a:lnTo>
                      <a:pt x="12" y="305"/>
                    </a:lnTo>
                    <a:lnTo>
                      <a:pt x="0" y="30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3" name="Freeform 197"/>
              <p:cNvSpPr>
                <a:spLocks/>
              </p:cNvSpPr>
              <p:nvPr userDrawn="1"/>
            </p:nvSpPr>
            <p:spPr bwMode="auto">
              <a:xfrm>
                <a:off x="-1436" y="2184"/>
                <a:ext cx="25" cy="402"/>
              </a:xfrm>
              <a:custGeom>
                <a:avLst/>
                <a:gdLst>
                  <a:gd name="T0" fmla="*/ 5 w 22"/>
                  <a:gd name="T1" fmla="*/ 0 h 307"/>
                  <a:gd name="T2" fmla="*/ 22 w 22"/>
                  <a:gd name="T3" fmla="*/ 0 h 307"/>
                  <a:gd name="T4" fmla="*/ 13 w 22"/>
                  <a:gd name="T5" fmla="*/ 307 h 307"/>
                  <a:gd name="T6" fmla="*/ 0 w 22"/>
                  <a:gd name="T7" fmla="*/ 302 h 307"/>
                  <a:gd name="T8" fmla="*/ 5 w 22"/>
                  <a:gd name="T9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7">
                    <a:moveTo>
                      <a:pt x="5" y="0"/>
                    </a:moveTo>
                    <a:lnTo>
                      <a:pt x="22" y="0"/>
                    </a:lnTo>
                    <a:lnTo>
                      <a:pt x="13" y="307"/>
                    </a:lnTo>
                    <a:lnTo>
                      <a:pt x="0" y="30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4" name="Freeform 198"/>
              <p:cNvSpPr>
                <a:spLocks/>
              </p:cNvSpPr>
              <p:nvPr userDrawn="1"/>
            </p:nvSpPr>
            <p:spPr bwMode="auto">
              <a:xfrm>
                <a:off x="-1393" y="2170"/>
                <a:ext cx="25" cy="406"/>
              </a:xfrm>
              <a:custGeom>
                <a:avLst/>
                <a:gdLst>
                  <a:gd name="T0" fmla="*/ 4 w 21"/>
                  <a:gd name="T1" fmla="*/ 0 h 306"/>
                  <a:gd name="T2" fmla="*/ 21 w 21"/>
                  <a:gd name="T3" fmla="*/ 0 h 306"/>
                  <a:gd name="T4" fmla="*/ 12 w 21"/>
                  <a:gd name="T5" fmla="*/ 306 h 306"/>
                  <a:gd name="T6" fmla="*/ 0 w 21"/>
                  <a:gd name="T7" fmla="*/ 302 h 306"/>
                  <a:gd name="T8" fmla="*/ 4 w 21"/>
                  <a:gd name="T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06">
                    <a:moveTo>
                      <a:pt x="4" y="0"/>
                    </a:moveTo>
                    <a:lnTo>
                      <a:pt x="21" y="0"/>
                    </a:lnTo>
                    <a:lnTo>
                      <a:pt x="12" y="306"/>
                    </a:lnTo>
                    <a:lnTo>
                      <a:pt x="0" y="30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5" name="Freeform 199"/>
              <p:cNvSpPr>
                <a:spLocks/>
              </p:cNvSpPr>
              <p:nvPr userDrawn="1"/>
            </p:nvSpPr>
            <p:spPr bwMode="auto">
              <a:xfrm>
                <a:off x="-740" y="1805"/>
                <a:ext cx="16" cy="308"/>
              </a:xfrm>
              <a:custGeom>
                <a:avLst/>
                <a:gdLst>
                  <a:gd name="T0" fmla="*/ 3 w 16"/>
                  <a:gd name="T1" fmla="*/ 0 h 234"/>
                  <a:gd name="T2" fmla="*/ 16 w 16"/>
                  <a:gd name="T3" fmla="*/ 0 h 234"/>
                  <a:gd name="T4" fmla="*/ 10 w 16"/>
                  <a:gd name="T5" fmla="*/ 234 h 234"/>
                  <a:gd name="T6" fmla="*/ 0 w 16"/>
                  <a:gd name="T7" fmla="*/ 231 h 234"/>
                  <a:gd name="T8" fmla="*/ 3 w 16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34">
                    <a:moveTo>
                      <a:pt x="3" y="0"/>
                    </a:moveTo>
                    <a:lnTo>
                      <a:pt x="16" y="0"/>
                    </a:lnTo>
                    <a:lnTo>
                      <a:pt x="10" y="234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6" name="Freeform 200"/>
              <p:cNvSpPr>
                <a:spLocks/>
              </p:cNvSpPr>
              <p:nvPr userDrawn="1"/>
            </p:nvSpPr>
            <p:spPr bwMode="auto">
              <a:xfrm>
                <a:off x="-710" y="1810"/>
                <a:ext cx="16" cy="310"/>
              </a:xfrm>
              <a:custGeom>
                <a:avLst/>
                <a:gdLst>
                  <a:gd name="T0" fmla="*/ 3 w 14"/>
                  <a:gd name="T1" fmla="*/ 0 h 235"/>
                  <a:gd name="T2" fmla="*/ 14 w 14"/>
                  <a:gd name="T3" fmla="*/ 0 h 235"/>
                  <a:gd name="T4" fmla="*/ 9 w 14"/>
                  <a:gd name="T5" fmla="*/ 235 h 235"/>
                  <a:gd name="T6" fmla="*/ 0 w 14"/>
                  <a:gd name="T7" fmla="*/ 231 h 235"/>
                  <a:gd name="T8" fmla="*/ 3 w 14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35">
                    <a:moveTo>
                      <a:pt x="3" y="0"/>
                    </a:moveTo>
                    <a:lnTo>
                      <a:pt x="14" y="0"/>
                    </a:lnTo>
                    <a:lnTo>
                      <a:pt x="9" y="235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7" name="Freeform 201"/>
              <p:cNvSpPr>
                <a:spLocks/>
              </p:cNvSpPr>
              <p:nvPr userDrawn="1"/>
            </p:nvSpPr>
            <p:spPr bwMode="auto">
              <a:xfrm>
                <a:off x="-740" y="2213"/>
                <a:ext cx="16" cy="307"/>
              </a:xfrm>
              <a:custGeom>
                <a:avLst/>
                <a:gdLst>
                  <a:gd name="T0" fmla="*/ 3 w 16"/>
                  <a:gd name="T1" fmla="*/ 0 h 234"/>
                  <a:gd name="T2" fmla="*/ 16 w 16"/>
                  <a:gd name="T3" fmla="*/ 0 h 234"/>
                  <a:gd name="T4" fmla="*/ 10 w 16"/>
                  <a:gd name="T5" fmla="*/ 234 h 234"/>
                  <a:gd name="T6" fmla="*/ 0 w 16"/>
                  <a:gd name="T7" fmla="*/ 231 h 234"/>
                  <a:gd name="T8" fmla="*/ 3 w 16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34">
                    <a:moveTo>
                      <a:pt x="3" y="0"/>
                    </a:moveTo>
                    <a:lnTo>
                      <a:pt x="16" y="0"/>
                    </a:lnTo>
                    <a:lnTo>
                      <a:pt x="10" y="234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8" name="Freeform 202"/>
              <p:cNvSpPr>
                <a:spLocks/>
              </p:cNvSpPr>
              <p:nvPr userDrawn="1"/>
            </p:nvSpPr>
            <p:spPr bwMode="auto">
              <a:xfrm>
                <a:off x="-710" y="2202"/>
                <a:ext cx="16" cy="310"/>
              </a:xfrm>
              <a:custGeom>
                <a:avLst/>
                <a:gdLst>
                  <a:gd name="T0" fmla="*/ 3 w 14"/>
                  <a:gd name="T1" fmla="*/ 0 h 235"/>
                  <a:gd name="T2" fmla="*/ 14 w 14"/>
                  <a:gd name="T3" fmla="*/ 0 h 235"/>
                  <a:gd name="T4" fmla="*/ 9 w 14"/>
                  <a:gd name="T5" fmla="*/ 235 h 235"/>
                  <a:gd name="T6" fmla="*/ 0 w 14"/>
                  <a:gd name="T7" fmla="*/ 231 h 235"/>
                  <a:gd name="T8" fmla="*/ 3 w 14"/>
                  <a:gd name="T9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35">
                    <a:moveTo>
                      <a:pt x="3" y="0"/>
                    </a:moveTo>
                    <a:lnTo>
                      <a:pt x="14" y="0"/>
                    </a:lnTo>
                    <a:lnTo>
                      <a:pt x="9" y="235"/>
                    </a:lnTo>
                    <a:lnTo>
                      <a:pt x="0" y="2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6868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499" name="Freeform 203"/>
              <p:cNvSpPr>
                <a:spLocks/>
              </p:cNvSpPr>
              <p:nvPr userDrawn="1"/>
            </p:nvSpPr>
            <p:spPr bwMode="auto">
              <a:xfrm>
                <a:off x="-1764" y="2402"/>
                <a:ext cx="85" cy="100"/>
              </a:xfrm>
              <a:custGeom>
                <a:avLst/>
                <a:gdLst>
                  <a:gd name="T0" fmla="*/ 74 w 74"/>
                  <a:gd name="T1" fmla="*/ 39 h 77"/>
                  <a:gd name="T2" fmla="*/ 71 w 74"/>
                  <a:gd name="T3" fmla="*/ 54 h 77"/>
                  <a:gd name="T4" fmla="*/ 62 w 74"/>
                  <a:gd name="T5" fmla="*/ 65 h 77"/>
                  <a:gd name="T6" fmla="*/ 51 w 74"/>
                  <a:gd name="T7" fmla="*/ 74 h 77"/>
                  <a:gd name="T8" fmla="*/ 37 w 74"/>
                  <a:gd name="T9" fmla="*/ 77 h 77"/>
                  <a:gd name="T10" fmla="*/ 23 w 74"/>
                  <a:gd name="T11" fmla="*/ 74 h 77"/>
                  <a:gd name="T12" fmla="*/ 11 w 74"/>
                  <a:gd name="T13" fmla="*/ 65 h 77"/>
                  <a:gd name="T14" fmla="*/ 3 w 74"/>
                  <a:gd name="T15" fmla="*/ 54 h 77"/>
                  <a:gd name="T16" fmla="*/ 0 w 74"/>
                  <a:gd name="T17" fmla="*/ 39 h 77"/>
                  <a:gd name="T18" fmla="*/ 3 w 74"/>
                  <a:gd name="T19" fmla="*/ 23 h 77"/>
                  <a:gd name="T20" fmla="*/ 11 w 74"/>
                  <a:gd name="T21" fmla="*/ 12 h 77"/>
                  <a:gd name="T22" fmla="*/ 23 w 74"/>
                  <a:gd name="T23" fmla="*/ 3 h 77"/>
                  <a:gd name="T24" fmla="*/ 37 w 74"/>
                  <a:gd name="T25" fmla="*/ 0 h 77"/>
                  <a:gd name="T26" fmla="*/ 51 w 74"/>
                  <a:gd name="T27" fmla="*/ 3 h 77"/>
                  <a:gd name="T28" fmla="*/ 62 w 74"/>
                  <a:gd name="T29" fmla="*/ 12 h 77"/>
                  <a:gd name="T30" fmla="*/ 71 w 74"/>
                  <a:gd name="T31" fmla="*/ 23 h 77"/>
                  <a:gd name="T32" fmla="*/ 74 w 74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77">
                    <a:moveTo>
                      <a:pt x="74" y="39"/>
                    </a:moveTo>
                    <a:lnTo>
                      <a:pt x="71" y="54"/>
                    </a:lnTo>
                    <a:lnTo>
                      <a:pt x="62" y="65"/>
                    </a:lnTo>
                    <a:lnTo>
                      <a:pt x="51" y="74"/>
                    </a:lnTo>
                    <a:lnTo>
                      <a:pt x="37" y="77"/>
                    </a:lnTo>
                    <a:lnTo>
                      <a:pt x="23" y="74"/>
                    </a:lnTo>
                    <a:lnTo>
                      <a:pt x="11" y="65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7" y="0"/>
                    </a:lnTo>
                    <a:lnTo>
                      <a:pt x="51" y="3"/>
                    </a:lnTo>
                    <a:lnTo>
                      <a:pt x="62" y="12"/>
                    </a:lnTo>
                    <a:lnTo>
                      <a:pt x="71" y="23"/>
                    </a:lnTo>
                    <a:lnTo>
                      <a:pt x="74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0" name="Freeform 204"/>
              <p:cNvSpPr>
                <a:spLocks/>
              </p:cNvSpPr>
              <p:nvPr userDrawn="1"/>
            </p:nvSpPr>
            <p:spPr bwMode="auto">
              <a:xfrm>
                <a:off x="-1654" y="2402"/>
                <a:ext cx="87" cy="100"/>
              </a:xfrm>
              <a:custGeom>
                <a:avLst/>
                <a:gdLst>
                  <a:gd name="T0" fmla="*/ 77 w 77"/>
                  <a:gd name="T1" fmla="*/ 39 h 77"/>
                  <a:gd name="T2" fmla="*/ 74 w 77"/>
                  <a:gd name="T3" fmla="*/ 54 h 77"/>
                  <a:gd name="T4" fmla="*/ 65 w 77"/>
                  <a:gd name="T5" fmla="*/ 65 h 77"/>
                  <a:gd name="T6" fmla="*/ 54 w 77"/>
                  <a:gd name="T7" fmla="*/ 74 h 77"/>
                  <a:gd name="T8" fmla="*/ 38 w 77"/>
                  <a:gd name="T9" fmla="*/ 77 h 77"/>
                  <a:gd name="T10" fmla="*/ 23 w 77"/>
                  <a:gd name="T11" fmla="*/ 74 h 77"/>
                  <a:gd name="T12" fmla="*/ 11 w 77"/>
                  <a:gd name="T13" fmla="*/ 65 h 77"/>
                  <a:gd name="T14" fmla="*/ 3 w 77"/>
                  <a:gd name="T15" fmla="*/ 54 h 77"/>
                  <a:gd name="T16" fmla="*/ 0 w 77"/>
                  <a:gd name="T17" fmla="*/ 39 h 77"/>
                  <a:gd name="T18" fmla="*/ 3 w 77"/>
                  <a:gd name="T19" fmla="*/ 23 h 77"/>
                  <a:gd name="T20" fmla="*/ 11 w 77"/>
                  <a:gd name="T21" fmla="*/ 12 h 77"/>
                  <a:gd name="T22" fmla="*/ 23 w 77"/>
                  <a:gd name="T23" fmla="*/ 3 h 77"/>
                  <a:gd name="T24" fmla="*/ 38 w 77"/>
                  <a:gd name="T25" fmla="*/ 0 h 77"/>
                  <a:gd name="T26" fmla="*/ 54 w 77"/>
                  <a:gd name="T27" fmla="*/ 3 h 77"/>
                  <a:gd name="T28" fmla="*/ 65 w 77"/>
                  <a:gd name="T29" fmla="*/ 12 h 77"/>
                  <a:gd name="T30" fmla="*/ 74 w 77"/>
                  <a:gd name="T31" fmla="*/ 23 h 77"/>
                  <a:gd name="T32" fmla="*/ 77 w 77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" h="77">
                    <a:moveTo>
                      <a:pt x="77" y="39"/>
                    </a:moveTo>
                    <a:lnTo>
                      <a:pt x="74" y="54"/>
                    </a:lnTo>
                    <a:lnTo>
                      <a:pt x="65" y="65"/>
                    </a:lnTo>
                    <a:lnTo>
                      <a:pt x="54" y="74"/>
                    </a:lnTo>
                    <a:lnTo>
                      <a:pt x="38" y="77"/>
                    </a:lnTo>
                    <a:lnTo>
                      <a:pt x="23" y="74"/>
                    </a:lnTo>
                    <a:lnTo>
                      <a:pt x="11" y="65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8" y="0"/>
                    </a:lnTo>
                    <a:lnTo>
                      <a:pt x="54" y="3"/>
                    </a:lnTo>
                    <a:lnTo>
                      <a:pt x="65" y="12"/>
                    </a:lnTo>
                    <a:lnTo>
                      <a:pt x="74" y="23"/>
                    </a:lnTo>
                    <a:lnTo>
                      <a:pt x="77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1" name="Freeform 205"/>
              <p:cNvSpPr>
                <a:spLocks/>
              </p:cNvSpPr>
              <p:nvPr userDrawn="1"/>
            </p:nvSpPr>
            <p:spPr bwMode="auto">
              <a:xfrm>
                <a:off x="-2497" y="2384"/>
                <a:ext cx="87" cy="102"/>
              </a:xfrm>
              <a:custGeom>
                <a:avLst/>
                <a:gdLst>
                  <a:gd name="T0" fmla="*/ 77 w 77"/>
                  <a:gd name="T1" fmla="*/ 39 h 77"/>
                  <a:gd name="T2" fmla="*/ 74 w 77"/>
                  <a:gd name="T3" fmla="*/ 54 h 77"/>
                  <a:gd name="T4" fmla="*/ 65 w 77"/>
                  <a:gd name="T5" fmla="*/ 66 h 77"/>
                  <a:gd name="T6" fmla="*/ 54 w 77"/>
                  <a:gd name="T7" fmla="*/ 74 h 77"/>
                  <a:gd name="T8" fmla="*/ 38 w 77"/>
                  <a:gd name="T9" fmla="*/ 77 h 77"/>
                  <a:gd name="T10" fmla="*/ 23 w 77"/>
                  <a:gd name="T11" fmla="*/ 74 h 77"/>
                  <a:gd name="T12" fmla="*/ 11 w 77"/>
                  <a:gd name="T13" fmla="*/ 66 h 77"/>
                  <a:gd name="T14" fmla="*/ 3 w 77"/>
                  <a:gd name="T15" fmla="*/ 54 h 77"/>
                  <a:gd name="T16" fmla="*/ 0 w 77"/>
                  <a:gd name="T17" fmla="*/ 39 h 77"/>
                  <a:gd name="T18" fmla="*/ 3 w 77"/>
                  <a:gd name="T19" fmla="*/ 23 h 77"/>
                  <a:gd name="T20" fmla="*/ 11 w 77"/>
                  <a:gd name="T21" fmla="*/ 12 h 77"/>
                  <a:gd name="T22" fmla="*/ 23 w 77"/>
                  <a:gd name="T23" fmla="*/ 3 h 77"/>
                  <a:gd name="T24" fmla="*/ 38 w 77"/>
                  <a:gd name="T25" fmla="*/ 0 h 77"/>
                  <a:gd name="T26" fmla="*/ 54 w 77"/>
                  <a:gd name="T27" fmla="*/ 3 h 77"/>
                  <a:gd name="T28" fmla="*/ 65 w 77"/>
                  <a:gd name="T29" fmla="*/ 12 h 77"/>
                  <a:gd name="T30" fmla="*/ 74 w 77"/>
                  <a:gd name="T31" fmla="*/ 23 h 77"/>
                  <a:gd name="T32" fmla="*/ 77 w 77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" h="77">
                    <a:moveTo>
                      <a:pt x="77" y="39"/>
                    </a:moveTo>
                    <a:lnTo>
                      <a:pt x="74" y="54"/>
                    </a:lnTo>
                    <a:lnTo>
                      <a:pt x="65" y="66"/>
                    </a:lnTo>
                    <a:lnTo>
                      <a:pt x="54" y="74"/>
                    </a:lnTo>
                    <a:lnTo>
                      <a:pt x="38" y="77"/>
                    </a:lnTo>
                    <a:lnTo>
                      <a:pt x="23" y="74"/>
                    </a:lnTo>
                    <a:lnTo>
                      <a:pt x="11" y="66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8" y="0"/>
                    </a:lnTo>
                    <a:lnTo>
                      <a:pt x="54" y="3"/>
                    </a:lnTo>
                    <a:lnTo>
                      <a:pt x="65" y="12"/>
                    </a:lnTo>
                    <a:lnTo>
                      <a:pt x="74" y="23"/>
                    </a:lnTo>
                    <a:lnTo>
                      <a:pt x="77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2" name="Freeform 206"/>
              <p:cNvSpPr>
                <a:spLocks/>
              </p:cNvSpPr>
              <p:nvPr userDrawn="1"/>
            </p:nvSpPr>
            <p:spPr bwMode="auto">
              <a:xfrm>
                <a:off x="-2387" y="2384"/>
                <a:ext cx="89" cy="102"/>
              </a:xfrm>
              <a:custGeom>
                <a:avLst/>
                <a:gdLst>
                  <a:gd name="T0" fmla="*/ 76 w 76"/>
                  <a:gd name="T1" fmla="*/ 39 h 77"/>
                  <a:gd name="T2" fmla="*/ 74 w 76"/>
                  <a:gd name="T3" fmla="*/ 54 h 77"/>
                  <a:gd name="T4" fmla="*/ 65 w 76"/>
                  <a:gd name="T5" fmla="*/ 66 h 77"/>
                  <a:gd name="T6" fmla="*/ 54 w 76"/>
                  <a:gd name="T7" fmla="*/ 74 h 77"/>
                  <a:gd name="T8" fmla="*/ 38 w 76"/>
                  <a:gd name="T9" fmla="*/ 77 h 77"/>
                  <a:gd name="T10" fmla="*/ 23 w 76"/>
                  <a:gd name="T11" fmla="*/ 74 h 77"/>
                  <a:gd name="T12" fmla="*/ 11 w 76"/>
                  <a:gd name="T13" fmla="*/ 66 h 77"/>
                  <a:gd name="T14" fmla="*/ 3 w 76"/>
                  <a:gd name="T15" fmla="*/ 54 h 77"/>
                  <a:gd name="T16" fmla="*/ 0 w 76"/>
                  <a:gd name="T17" fmla="*/ 39 h 77"/>
                  <a:gd name="T18" fmla="*/ 3 w 76"/>
                  <a:gd name="T19" fmla="*/ 23 h 77"/>
                  <a:gd name="T20" fmla="*/ 11 w 76"/>
                  <a:gd name="T21" fmla="*/ 12 h 77"/>
                  <a:gd name="T22" fmla="*/ 23 w 76"/>
                  <a:gd name="T23" fmla="*/ 3 h 77"/>
                  <a:gd name="T24" fmla="*/ 38 w 76"/>
                  <a:gd name="T25" fmla="*/ 0 h 77"/>
                  <a:gd name="T26" fmla="*/ 54 w 76"/>
                  <a:gd name="T27" fmla="*/ 3 h 77"/>
                  <a:gd name="T28" fmla="*/ 65 w 76"/>
                  <a:gd name="T29" fmla="*/ 12 h 77"/>
                  <a:gd name="T30" fmla="*/ 74 w 76"/>
                  <a:gd name="T31" fmla="*/ 23 h 77"/>
                  <a:gd name="T32" fmla="*/ 76 w 76"/>
                  <a:gd name="T33" fmla="*/ 3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6" h="77">
                    <a:moveTo>
                      <a:pt x="76" y="39"/>
                    </a:moveTo>
                    <a:lnTo>
                      <a:pt x="74" y="54"/>
                    </a:lnTo>
                    <a:lnTo>
                      <a:pt x="65" y="66"/>
                    </a:lnTo>
                    <a:lnTo>
                      <a:pt x="54" y="74"/>
                    </a:lnTo>
                    <a:lnTo>
                      <a:pt x="38" y="77"/>
                    </a:lnTo>
                    <a:lnTo>
                      <a:pt x="23" y="74"/>
                    </a:lnTo>
                    <a:lnTo>
                      <a:pt x="11" y="66"/>
                    </a:lnTo>
                    <a:lnTo>
                      <a:pt x="3" y="54"/>
                    </a:lnTo>
                    <a:lnTo>
                      <a:pt x="0" y="39"/>
                    </a:lnTo>
                    <a:lnTo>
                      <a:pt x="3" y="23"/>
                    </a:lnTo>
                    <a:lnTo>
                      <a:pt x="11" y="12"/>
                    </a:lnTo>
                    <a:lnTo>
                      <a:pt x="23" y="3"/>
                    </a:lnTo>
                    <a:lnTo>
                      <a:pt x="38" y="0"/>
                    </a:lnTo>
                    <a:lnTo>
                      <a:pt x="54" y="3"/>
                    </a:lnTo>
                    <a:lnTo>
                      <a:pt x="65" y="12"/>
                    </a:lnTo>
                    <a:lnTo>
                      <a:pt x="74" y="23"/>
                    </a:lnTo>
                    <a:lnTo>
                      <a:pt x="76" y="3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3" name="Freeform 207"/>
              <p:cNvSpPr>
                <a:spLocks/>
              </p:cNvSpPr>
              <p:nvPr userDrawn="1"/>
            </p:nvSpPr>
            <p:spPr bwMode="auto">
              <a:xfrm>
                <a:off x="-1716" y="2547"/>
                <a:ext cx="37" cy="207"/>
              </a:xfrm>
              <a:custGeom>
                <a:avLst/>
                <a:gdLst>
                  <a:gd name="T0" fmla="*/ 33 w 33"/>
                  <a:gd name="T1" fmla="*/ 4 h 159"/>
                  <a:gd name="T2" fmla="*/ 33 w 33"/>
                  <a:gd name="T3" fmla="*/ 159 h 159"/>
                  <a:gd name="T4" fmla="*/ 0 w 33"/>
                  <a:gd name="T5" fmla="*/ 154 h 159"/>
                  <a:gd name="T6" fmla="*/ 0 w 33"/>
                  <a:gd name="T7" fmla="*/ 0 h 159"/>
                  <a:gd name="T8" fmla="*/ 33 w 33"/>
                  <a:gd name="T9" fmla="*/ 4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59">
                    <a:moveTo>
                      <a:pt x="33" y="4"/>
                    </a:moveTo>
                    <a:lnTo>
                      <a:pt x="33" y="159"/>
                    </a:lnTo>
                    <a:lnTo>
                      <a:pt x="0" y="154"/>
                    </a:lnTo>
                    <a:lnTo>
                      <a:pt x="0" y="0"/>
                    </a:lnTo>
                    <a:lnTo>
                      <a:pt x="33" y="4"/>
                    </a:lnTo>
                    <a:close/>
                  </a:path>
                </a:pathLst>
              </a:custGeom>
              <a:solidFill>
                <a:srgbClr val="82D1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4" name="Freeform 208"/>
              <p:cNvSpPr>
                <a:spLocks/>
              </p:cNvSpPr>
              <p:nvPr userDrawn="1"/>
            </p:nvSpPr>
            <p:spPr bwMode="auto">
              <a:xfrm>
                <a:off x="-1959" y="1697"/>
                <a:ext cx="397" cy="402"/>
              </a:xfrm>
              <a:custGeom>
                <a:avLst/>
                <a:gdLst>
                  <a:gd name="T0" fmla="*/ 303 w 346"/>
                  <a:gd name="T1" fmla="*/ 0 h 306"/>
                  <a:gd name="T2" fmla="*/ 303 w 346"/>
                  <a:gd name="T3" fmla="*/ 29 h 306"/>
                  <a:gd name="T4" fmla="*/ 303 w 346"/>
                  <a:gd name="T5" fmla="*/ 99 h 306"/>
                  <a:gd name="T6" fmla="*/ 299 w 346"/>
                  <a:gd name="T7" fmla="*/ 173 h 306"/>
                  <a:gd name="T8" fmla="*/ 291 w 346"/>
                  <a:gd name="T9" fmla="*/ 219 h 306"/>
                  <a:gd name="T10" fmla="*/ 285 w 346"/>
                  <a:gd name="T11" fmla="*/ 225 h 306"/>
                  <a:gd name="T12" fmla="*/ 274 w 346"/>
                  <a:gd name="T13" fmla="*/ 229 h 306"/>
                  <a:gd name="T14" fmla="*/ 258 w 346"/>
                  <a:gd name="T15" fmla="*/ 234 h 306"/>
                  <a:gd name="T16" fmla="*/ 238 w 346"/>
                  <a:gd name="T17" fmla="*/ 238 h 306"/>
                  <a:gd name="T18" fmla="*/ 215 w 346"/>
                  <a:gd name="T19" fmla="*/ 241 h 306"/>
                  <a:gd name="T20" fmla="*/ 191 w 346"/>
                  <a:gd name="T21" fmla="*/ 244 h 306"/>
                  <a:gd name="T22" fmla="*/ 166 w 346"/>
                  <a:gd name="T23" fmla="*/ 245 h 306"/>
                  <a:gd name="T24" fmla="*/ 139 w 346"/>
                  <a:gd name="T25" fmla="*/ 248 h 306"/>
                  <a:gd name="T26" fmla="*/ 113 w 346"/>
                  <a:gd name="T27" fmla="*/ 249 h 306"/>
                  <a:gd name="T28" fmla="*/ 88 w 346"/>
                  <a:gd name="T29" fmla="*/ 251 h 306"/>
                  <a:gd name="T30" fmla="*/ 64 w 346"/>
                  <a:gd name="T31" fmla="*/ 252 h 306"/>
                  <a:gd name="T32" fmla="*/ 42 w 346"/>
                  <a:gd name="T33" fmla="*/ 252 h 306"/>
                  <a:gd name="T34" fmla="*/ 25 w 346"/>
                  <a:gd name="T35" fmla="*/ 253 h 306"/>
                  <a:gd name="T36" fmla="*/ 11 w 346"/>
                  <a:gd name="T37" fmla="*/ 253 h 306"/>
                  <a:gd name="T38" fmla="*/ 3 w 346"/>
                  <a:gd name="T39" fmla="*/ 253 h 306"/>
                  <a:gd name="T40" fmla="*/ 0 w 346"/>
                  <a:gd name="T41" fmla="*/ 253 h 306"/>
                  <a:gd name="T42" fmla="*/ 0 w 346"/>
                  <a:gd name="T43" fmla="*/ 305 h 306"/>
                  <a:gd name="T44" fmla="*/ 3 w 346"/>
                  <a:gd name="T45" fmla="*/ 305 h 306"/>
                  <a:gd name="T46" fmla="*/ 13 w 346"/>
                  <a:gd name="T47" fmla="*/ 305 h 306"/>
                  <a:gd name="T48" fmla="*/ 28 w 346"/>
                  <a:gd name="T49" fmla="*/ 305 h 306"/>
                  <a:gd name="T50" fmla="*/ 47 w 346"/>
                  <a:gd name="T51" fmla="*/ 306 h 306"/>
                  <a:gd name="T52" fmla="*/ 69 w 346"/>
                  <a:gd name="T53" fmla="*/ 306 h 306"/>
                  <a:gd name="T54" fmla="*/ 96 w 346"/>
                  <a:gd name="T55" fmla="*/ 306 h 306"/>
                  <a:gd name="T56" fmla="*/ 123 w 346"/>
                  <a:gd name="T57" fmla="*/ 306 h 306"/>
                  <a:gd name="T58" fmla="*/ 152 w 346"/>
                  <a:gd name="T59" fmla="*/ 306 h 306"/>
                  <a:gd name="T60" fmla="*/ 181 w 346"/>
                  <a:gd name="T61" fmla="*/ 306 h 306"/>
                  <a:gd name="T62" fmla="*/ 210 w 346"/>
                  <a:gd name="T63" fmla="*/ 306 h 306"/>
                  <a:gd name="T64" fmla="*/ 237 w 346"/>
                  <a:gd name="T65" fmla="*/ 306 h 306"/>
                  <a:gd name="T66" fmla="*/ 261 w 346"/>
                  <a:gd name="T67" fmla="*/ 305 h 306"/>
                  <a:gd name="T68" fmla="*/ 283 w 346"/>
                  <a:gd name="T69" fmla="*/ 303 h 306"/>
                  <a:gd name="T70" fmla="*/ 300 w 346"/>
                  <a:gd name="T71" fmla="*/ 302 h 306"/>
                  <a:gd name="T72" fmla="*/ 313 w 346"/>
                  <a:gd name="T73" fmla="*/ 299 h 306"/>
                  <a:gd name="T74" fmla="*/ 320 w 346"/>
                  <a:gd name="T75" fmla="*/ 296 h 306"/>
                  <a:gd name="T76" fmla="*/ 333 w 346"/>
                  <a:gd name="T77" fmla="*/ 244 h 306"/>
                  <a:gd name="T78" fmla="*/ 342 w 346"/>
                  <a:gd name="T79" fmla="*/ 146 h 306"/>
                  <a:gd name="T80" fmla="*/ 344 w 346"/>
                  <a:gd name="T81" fmla="*/ 51 h 306"/>
                  <a:gd name="T82" fmla="*/ 346 w 346"/>
                  <a:gd name="T83" fmla="*/ 8 h 306"/>
                  <a:gd name="T84" fmla="*/ 303 w 346"/>
                  <a:gd name="T85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46" h="306">
                    <a:moveTo>
                      <a:pt x="303" y="0"/>
                    </a:moveTo>
                    <a:lnTo>
                      <a:pt x="303" y="29"/>
                    </a:lnTo>
                    <a:lnTo>
                      <a:pt x="303" y="99"/>
                    </a:lnTo>
                    <a:lnTo>
                      <a:pt x="299" y="173"/>
                    </a:lnTo>
                    <a:lnTo>
                      <a:pt x="291" y="219"/>
                    </a:lnTo>
                    <a:lnTo>
                      <a:pt x="285" y="225"/>
                    </a:lnTo>
                    <a:lnTo>
                      <a:pt x="274" y="229"/>
                    </a:lnTo>
                    <a:lnTo>
                      <a:pt x="258" y="234"/>
                    </a:lnTo>
                    <a:lnTo>
                      <a:pt x="238" y="238"/>
                    </a:lnTo>
                    <a:lnTo>
                      <a:pt x="215" y="241"/>
                    </a:lnTo>
                    <a:lnTo>
                      <a:pt x="191" y="244"/>
                    </a:lnTo>
                    <a:lnTo>
                      <a:pt x="166" y="245"/>
                    </a:lnTo>
                    <a:lnTo>
                      <a:pt x="139" y="248"/>
                    </a:lnTo>
                    <a:lnTo>
                      <a:pt x="113" y="249"/>
                    </a:lnTo>
                    <a:lnTo>
                      <a:pt x="88" y="251"/>
                    </a:lnTo>
                    <a:lnTo>
                      <a:pt x="64" y="252"/>
                    </a:lnTo>
                    <a:lnTo>
                      <a:pt x="42" y="252"/>
                    </a:lnTo>
                    <a:lnTo>
                      <a:pt x="25" y="253"/>
                    </a:lnTo>
                    <a:lnTo>
                      <a:pt x="11" y="253"/>
                    </a:lnTo>
                    <a:lnTo>
                      <a:pt x="3" y="253"/>
                    </a:lnTo>
                    <a:lnTo>
                      <a:pt x="0" y="253"/>
                    </a:lnTo>
                    <a:lnTo>
                      <a:pt x="0" y="305"/>
                    </a:lnTo>
                    <a:lnTo>
                      <a:pt x="3" y="305"/>
                    </a:lnTo>
                    <a:lnTo>
                      <a:pt x="13" y="305"/>
                    </a:lnTo>
                    <a:lnTo>
                      <a:pt x="28" y="305"/>
                    </a:lnTo>
                    <a:lnTo>
                      <a:pt x="47" y="306"/>
                    </a:lnTo>
                    <a:lnTo>
                      <a:pt x="69" y="306"/>
                    </a:lnTo>
                    <a:lnTo>
                      <a:pt x="96" y="306"/>
                    </a:lnTo>
                    <a:lnTo>
                      <a:pt x="123" y="306"/>
                    </a:lnTo>
                    <a:lnTo>
                      <a:pt x="152" y="306"/>
                    </a:lnTo>
                    <a:lnTo>
                      <a:pt x="181" y="306"/>
                    </a:lnTo>
                    <a:lnTo>
                      <a:pt x="210" y="306"/>
                    </a:lnTo>
                    <a:lnTo>
                      <a:pt x="237" y="306"/>
                    </a:lnTo>
                    <a:lnTo>
                      <a:pt x="261" y="305"/>
                    </a:lnTo>
                    <a:lnTo>
                      <a:pt x="283" y="303"/>
                    </a:lnTo>
                    <a:lnTo>
                      <a:pt x="300" y="302"/>
                    </a:lnTo>
                    <a:lnTo>
                      <a:pt x="313" y="299"/>
                    </a:lnTo>
                    <a:lnTo>
                      <a:pt x="320" y="296"/>
                    </a:lnTo>
                    <a:lnTo>
                      <a:pt x="333" y="244"/>
                    </a:lnTo>
                    <a:lnTo>
                      <a:pt x="342" y="146"/>
                    </a:lnTo>
                    <a:lnTo>
                      <a:pt x="344" y="51"/>
                    </a:lnTo>
                    <a:lnTo>
                      <a:pt x="346" y="8"/>
                    </a:lnTo>
                    <a:lnTo>
                      <a:pt x="303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5" name="Freeform 209"/>
              <p:cNvSpPr>
                <a:spLocks/>
              </p:cNvSpPr>
              <p:nvPr userDrawn="1"/>
            </p:nvSpPr>
            <p:spPr bwMode="auto">
              <a:xfrm>
                <a:off x="-1963" y="568"/>
                <a:ext cx="318" cy="395"/>
              </a:xfrm>
              <a:custGeom>
                <a:avLst/>
                <a:gdLst>
                  <a:gd name="T0" fmla="*/ 278 w 278"/>
                  <a:gd name="T1" fmla="*/ 0 h 301"/>
                  <a:gd name="T2" fmla="*/ 211 w 278"/>
                  <a:gd name="T3" fmla="*/ 43 h 301"/>
                  <a:gd name="T4" fmla="*/ 211 w 278"/>
                  <a:gd name="T5" fmla="*/ 68 h 301"/>
                  <a:gd name="T6" fmla="*/ 208 w 278"/>
                  <a:gd name="T7" fmla="*/ 126 h 301"/>
                  <a:gd name="T8" fmla="*/ 200 w 278"/>
                  <a:gd name="T9" fmla="*/ 189 h 301"/>
                  <a:gd name="T10" fmla="*/ 183 w 278"/>
                  <a:gd name="T11" fmla="*/ 228 h 301"/>
                  <a:gd name="T12" fmla="*/ 167 w 278"/>
                  <a:gd name="T13" fmla="*/ 237 h 301"/>
                  <a:gd name="T14" fmla="*/ 144 w 278"/>
                  <a:gd name="T15" fmla="*/ 244 h 301"/>
                  <a:gd name="T16" fmla="*/ 119 w 278"/>
                  <a:gd name="T17" fmla="*/ 250 h 301"/>
                  <a:gd name="T18" fmla="*/ 90 w 278"/>
                  <a:gd name="T19" fmla="*/ 253 h 301"/>
                  <a:gd name="T20" fmla="*/ 65 w 278"/>
                  <a:gd name="T21" fmla="*/ 255 h 301"/>
                  <a:gd name="T22" fmla="*/ 42 w 278"/>
                  <a:gd name="T23" fmla="*/ 257 h 301"/>
                  <a:gd name="T24" fmla="*/ 27 w 278"/>
                  <a:gd name="T25" fmla="*/ 258 h 301"/>
                  <a:gd name="T26" fmla="*/ 21 w 278"/>
                  <a:gd name="T27" fmla="*/ 258 h 301"/>
                  <a:gd name="T28" fmla="*/ 0 w 278"/>
                  <a:gd name="T29" fmla="*/ 301 h 301"/>
                  <a:gd name="T30" fmla="*/ 8 w 278"/>
                  <a:gd name="T31" fmla="*/ 301 h 301"/>
                  <a:gd name="T32" fmla="*/ 29 w 278"/>
                  <a:gd name="T33" fmla="*/ 299 h 301"/>
                  <a:gd name="T34" fmla="*/ 61 w 278"/>
                  <a:gd name="T35" fmla="*/ 297 h 301"/>
                  <a:gd name="T36" fmla="*/ 97 w 278"/>
                  <a:gd name="T37" fmla="*/ 294 h 301"/>
                  <a:gd name="T38" fmla="*/ 137 w 278"/>
                  <a:gd name="T39" fmla="*/ 291 h 301"/>
                  <a:gd name="T40" fmla="*/ 173 w 278"/>
                  <a:gd name="T41" fmla="*/ 288 h 301"/>
                  <a:gd name="T42" fmla="*/ 204 w 278"/>
                  <a:gd name="T43" fmla="*/ 285 h 301"/>
                  <a:gd name="T44" fmla="*/ 224 w 278"/>
                  <a:gd name="T45" fmla="*/ 284 h 301"/>
                  <a:gd name="T46" fmla="*/ 236 w 278"/>
                  <a:gd name="T47" fmla="*/ 280 h 301"/>
                  <a:gd name="T48" fmla="*/ 246 w 278"/>
                  <a:gd name="T49" fmla="*/ 271 h 301"/>
                  <a:gd name="T50" fmla="*/ 255 w 278"/>
                  <a:gd name="T51" fmla="*/ 257 h 301"/>
                  <a:gd name="T52" fmla="*/ 262 w 278"/>
                  <a:gd name="T53" fmla="*/ 241 h 301"/>
                  <a:gd name="T54" fmla="*/ 266 w 278"/>
                  <a:gd name="T55" fmla="*/ 221 h 301"/>
                  <a:gd name="T56" fmla="*/ 269 w 278"/>
                  <a:gd name="T57" fmla="*/ 200 h 301"/>
                  <a:gd name="T58" fmla="*/ 272 w 278"/>
                  <a:gd name="T59" fmla="*/ 176 h 301"/>
                  <a:gd name="T60" fmla="*/ 273 w 278"/>
                  <a:gd name="T61" fmla="*/ 152 h 301"/>
                  <a:gd name="T62" fmla="*/ 276 w 278"/>
                  <a:gd name="T63" fmla="*/ 91 h 301"/>
                  <a:gd name="T64" fmla="*/ 278 w 278"/>
                  <a:gd name="T65" fmla="*/ 43 h 301"/>
                  <a:gd name="T66" fmla="*/ 278 w 278"/>
                  <a:gd name="T67" fmla="*/ 11 h 301"/>
                  <a:gd name="T68" fmla="*/ 278 w 278"/>
                  <a:gd name="T69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8" h="301">
                    <a:moveTo>
                      <a:pt x="278" y="0"/>
                    </a:moveTo>
                    <a:lnTo>
                      <a:pt x="211" y="43"/>
                    </a:lnTo>
                    <a:lnTo>
                      <a:pt x="211" y="68"/>
                    </a:lnTo>
                    <a:lnTo>
                      <a:pt x="208" y="126"/>
                    </a:lnTo>
                    <a:lnTo>
                      <a:pt x="200" y="189"/>
                    </a:lnTo>
                    <a:lnTo>
                      <a:pt x="183" y="228"/>
                    </a:lnTo>
                    <a:lnTo>
                      <a:pt x="167" y="237"/>
                    </a:lnTo>
                    <a:lnTo>
                      <a:pt x="144" y="244"/>
                    </a:lnTo>
                    <a:lnTo>
                      <a:pt x="119" y="250"/>
                    </a:lnTo>
                    <a:lnTo>
                      <a:pt x="90" y="253"/>
                    </a:lnTo>
                    <a:lnTo>
                      <a:pt x="65" y="255"/>
                    </a:lnTo>
                    <a:lnTo>
                      <a:pt x="42" y="257"/>
                    </a:lnTo>
                    <a:lnTo>
                      <a:pt x="27" y="258"/>
                    </a:lnTo>
                    <a:lnTo>
                      <a:pt x="21" y="258"/>
                    </a:lnTo>
                    <a:lnTo>
                      <a:pt x="0" y="301"/>
                    </a:lnTo>
                    <a:lnTo>
                      <a:pt x="8" y="301"/>
                    </a:lnTo>
                    <a:lnTo>
                      <a:pt x="29" y="299"/>
                    </a:lnTo>
                    <a:lnTo>
                      <a:pt x="61" y="297"/>
                    </a:lnTo>
                    <a:lnTo>
                      <a:pt x="97" y="294"/>
                    </a:lnTo>
                    <a:lnTo>
                      <a:pt x="137" y="291"/>
                    </a:lnTo>
                    <a:lnTo>
                      <a:pt x="173" y="288"/>
                    </a:lnTo>
                    <a:lnTo>
                      <a:pt x="204" y="285"/>
                    </a:lnTo>
                    <a:lnTo>
                      <a:pt x="224" y="284"/>
                    </a:lnTo>
                    <a:lnTo>
                      <a:pt x="236" y="280"/>
                    </a:lnTo>
                    <a:lnTo>
                      <a:pt x="246" y="271"/>
                    </a:lnTo>
                    <a:lnTo>
                      <a:pt x="255" y="257"/>
                    </a:lnTo>
                    <a:lnTo>
                      <a:pt x="262" y="241"/>
                    </a:lnTo>
                    <a:lnTo>
                      <a:pt x="266" y="221"/>
                    </a:lnTo>
                    <a:lnTo>
                      <a:pt x="269" y="200"/>
                    </a:lnTo>
                    <a:lnTo>
                      <a:pt x="272" y="176"/>
                    </a:lnTo>
                    <a:lnTo>
                      <a:pt x="273" y="152"/>
                    </a:lnTo>
                    <a:lnTo>
                      <a:pt x="276" y="91"/>
                    </a:lnTo>
                    <a:lnTo>
                      <a:pt x="278" y="43"/>
                    </a:lnTo>
                    <a:lnTo>
                      <a:pt x="278" y="11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6" name="Freeform 210"/>
              <p:cNvSpPr>
                <a:spLocks/>
              </p:cNvSpPr>
              <p:nvPr userDrawn="1"/>
            </p:nvSpPr>
            <p:spPr bwMode="auto">
              <a:xfrm>
                <a:off x="-2403" y="631"/>
                <a:ext cx="268" cy="366"/>
              </a:xfrm>
              <a:custGeom>
                <a:avLst/>
                <a:gdLst>
                  <a:gd name="T0" fmla="*/ 234 w 234"/>
                  <a:gd name="T1" fmla="*/ 0 h 278"/>
                  <a:gd name="T2" fmla="*/ 178 w 234"/>
                  <a:gd name="T3" fmla="*/ 38 h 278"/>
                  <a:gd name="T4" fmla="*/ 178 w 234"/>
                  <a:gd name="T5" fmla="*/ 62 h 278"/>
                  <a:gd name="T6" fmla="*/ 175 w 234"/>
                  <a:gd name="T7" fmla="*/ 116 h 278"/>
                  <a:gd name="T8" fmla="*/ 166 w 234"/>
                  <a:gd name="T9" fmla="*/ 174 h 278"/>
                  <a:gd name="T10" fmla="*/ 152 w 234"/>
                  <a:gd name="T11" fmla="*/ 211 h 278"/>
                  <a:gd name="T12" fmla="*/ 139 w 234"/>
                  <a:gd name="T13" fmla="*/ 220 h 278"/>
                  <a:gd name="T14" fmla="*/ 121 w 234"/>
                  <a:gd name="T15" fmla="*/ 225 h 278"/>
                  <a:gd name="T16" fmla="*/ 100 w 234"/>
                  <a:gd name="T17" fmla="*/ 230 h 278"/>
                  <a:gd name="T18" fmla="*/ 77 w 234"/>
                  <a:gd name="T19" fmla="*/ 234 h 278"/>
                  <a:gd name="T20" fmla="*/ 54 w 234"/>
                  <a:gd name="T21" fmla="*/ 235 h 278"/>
                  <a:gd name="T22" fmla="*/ 36 w 234"/>
                  <a:gd name="T23" fmla="*/ 237 h 278"/>
                  <a:gd name="T24" fmla="*/ 23 w 234"/>
                  <a:gd name="T25" fmla="*/ 238 h 278"/>
                  <a:gd name="T26" fmla="*/ 19 w 234"/>
                  <a:gd name="T27" fmla="*/ 238 h 278"/>
                  <a:gd name="T28" fmla="*/ 0 w 234"/>
                  <a:gd name="T29" fmla="*/ 278 h 278"/>
                  <a:gd name="T30" fmla="*/ 7 w 234"/>
                  <a:gd name="T31" fmla="*/ 278 h 278"/>
                  <a:gd name="T32" fmla="*/ 26 w 234"/>
                  <a:gd name="T33" fmla="*/ 276 h 278"/>
                  <a:gd name="T34" fmla="*/ 51 w 234"/>
                  <a:gd name="T35" fmla="*/ 273 h 278"/>
                  <a:gd name="T36" fmla="*/ 83 w 234"/>
                  <a:gd name="T37" fmla="*/ 272 h 278"/>
                  <a:gd name="T38" fmla="*/ 115 w 234"/>
                  <a:gd name="T39" fmla="*/ 269 h 278"/>
                  <a:gd name="T40" fmla="*/ 145 w 234"/>
                  <a:gd name="T41" fmla="*/ 266 h 278"/>
                  <a:gd name="T42" fmla="*/ 170 w 234"/>
                  <a:gd name="T43" fmla="*/ 264 h 278"/>
                  <a:gd name="T44" fmla="*/ 187 w 234"/>
                  <a:gd name="T45" fmla="*/ 262 h 278"/>
                  <a:gd name="T46" fmla="*/ 199 w 234"/>
                  <a:gd name="T47" fmla="*/ 258 h 278"/>
                  <a:gd name="T48" fmla="*/ 207 w 234"/>
                  <a:gd name="T49" fmla="*/ 249 h 278"/>
                  <a:gd name="T50" fmla="*/ 214 w 234"/>
                  <a:gd name="T51" fmla="*/ 238 h 278"/>
                  <a:gd name="T52" fmla="*/ 220 w 234"/>
                  <a:gd name="T53" fmla="*/ 222 h 278"/>
                  <a:gd name="T54" fmla="*/ 224 w 234"/>
                  <a:gd name="T55" fmla="*/ 204 h 278"/>
                  <a:gd name="T56" fmla="*/ 227 w 234"/>
                  <a:gd name="T57" fmla="*/ 184 h 278"/>
                  <a:gd name="T58" fmla="*/ 229 w 234"/>
                  <a:gd name="T59" fmla="*/ 163 h 278"/>
                  <a:gd name="T60" fmla="*/ 230 w 234"/>
                  <a:gd name="T61" fmla="*/ 140 h 278"/>
                  <a:gd name="T62" fmla="*/ 233 w 234"/>
                  <a:gd name="T63" fmla="*/ 83 h 278"/>
                  <a:gd name="T64" fmla="*/ 234 w 234"/>
                  <a:gd name="T65" fmla="*/ 39 h 278"/>
                  <a:gd name="T66" fmla="*/ 234 w 234"/>
                  <a:gd name="T67" fmla="*/ 10 h 278"/>
                  <a:gd name="T68" fmla="*/ 234 w 234"/>
                  <a:gd name="T69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78">
                    <a:moveTo>
                      <a:pt x="234" y="0"/>
                    </a:moveTo>
                    <a:lnTo>
                      <a:pt x="178" y="38"/>
                    </a:lnTo>
                    <a:lnTo>
                      <a:pt x="178" y="62"/>
                    </a:lnTo>
                    <a:lnTo>
                      <a:pt x="175" y="116"/>
                    </a:lnTo>
                    <a:lnTo>
                      <a:pt x="166" y="174"/>
                    </a:lnTo>
                    <a:lnTo>
                      <a:pt x="152" y="211"/>
                    </a:lnTo>
                    <a:lnTo>
                      <a:pt x="139" y="220"/>
                    </a:lnTo>
                    <a:lnTo>
                      <a:pt x="121" y="225"/>
                    </a:lnTo>
                    <a:lnTo>
                      <a:pt x="100" y="230"/>
                    </a:lnTo>
                    <a:lnTo>
                      <a:pt x="77" y="234"/>
                    </a:lnTo>
                    <a:lnTo>
                      <a:pt x="54" y="235"/>
                    </a:lnTo>
                    <a:lnTo>
                      <a:pt x="36" y="237"/>
                    </a:lnTo>
                    <a:lnTo>
                      <a:pt x="23" y="238"/>
                    </a:lnTo>
                    <a:lnTo>
                      <a:pt x="19" y="238"/>
                    </a:lnTo>
                    <a:lnTo>
                      <a:pt x="0" y="278"/>
                    </a:lnTo>
                    <a:lnTo>
                      <a:pt x="7" y="278"/>
                    </a:lnTo>
                    <a:lnTo>
                      <a:pt x="26" y="276"/>
                    </a:lnTo>
                    <a:lnTo>
                      <a:pt x="51" y="273"/>
                    </a:lnTo>
                    <a:lnTo>
                      <a:pt x="83" y="272"/>
                    </a:lnTo>
                    <a:lnTo>
                      <a:pt x="115" y="269"/>
                    </a:lnTo>
                    <a:lnTo>
                      <a:pt x="145" y="266"/>
                    </a:lnTo>
                    <a:lnTo>
                      <a:pt x="170" y="264"/>
                    </a:lnTo>
                    <a:lnTo>
                      <a:pt x="187" y="262"/>
                    </a:lnTo>
                    <a:lnTo>
                      <a:pt x="199" y="258"/>
                    </a:lnTo>
                    <a:lnTo>
                      <a:pt x="207" y="249"/>
                    </a:lnTo>
                    <a:lnTo>
                      <a:pt x="214" y="238"/>
                    </a:lnTo>
                    <a:lnTo>
                      <a:pt x="220" y="222"/>
                    </a:lnTo>
                    <a:lnTo>
                      <a:pt x="224" y="204"/>
                    </a:lnTo>
                    <a:lnTo>
                      <a:pt x="227" y="184"/>
                    </a:lnTo>
                    <a:lnTo>
                      <a:pt x="229" y="163"/>
                    </a:lnTo>
                    <a:lnTo>
                      <a:pt x="230" y="140"/>
                    </a:lnTo>
                    <a:lnTo>
                      <a:pt x="233" y="83"/>
                    </a:lnTo>
                    <a:lnTo>
                      <a:pt x="234" y="39"/>
                    </a:lnTo>
                    <a:lnTo>
                      <a:pt x="234" y="1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7" name="Freeform 211"/>
              <p:cNvSpPr>
                <a:spLocks/>
              </p:cNvSpPr>
              <p:nvPr userDrawn="1"/>
            </p:nvSpPr>
            <p:spPr bwMode="auto">
              <a:xfrm>
                <a:off x="-1950" y="1613"/>
                <a:ext cx="234" cy="326"/>
              </a:xfrm>
              <a:custGeom>
                <a:avLst/>
                <a:gdLst>
                  <a:gd name="T0" fmla="*/ 203 w 203"/>
                  <a:gd name="T1" fmla="*/ 0 h 247"/>
                  <a:gd name="T2" fmla="*/ 13 w 203"/>
                  <a:gd name="T3" fmla="*/ 4 h 247"/>
                  <a:gd name="T4" fmla="*/ 0 w 203"/>
                  <a:gd name="T5" fmla="*/ 247 h 247"/>
                  <a:gd name="T6" fmla="*/ 203 w 203"/>
                  <a:gd name="T7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3" h="247">
                    <a:moveTo>
                      <a:pt x="203" y="0"/>
                    </a:moveTo>
                    <a:lnTo>
                      <a:pt x="13" y="4"/>
                    </a:lnTo>
                    <a:lnTo>
                      <a:pt x="0" y="247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8" name="Freeform 212"/>
              <p:cNvSpPr>
                <a:spLocks/>
              </p:cNvSpPr>
              <p:nvPr userDrawn="1"/>
            </p:nvSpPr>
            <p:spPr bwMode="auto">
              <a:xfrm>
                <a:off x="-1842" y="1657"/>
                <a:ext cx="206" cy="248"/>
              </a:xfrm>
              <a:custGeom>
                <a:avLst/>
                <a:gdLst>
                  <a:gd name="T0" fmla="*/ 146 w 180"/>
                  <a:gd name="T1" fmla="*/ 0 h 187"/>
                  <a:gd name="T2" fmla="*/ 0 w 180"/>
                  <a:gd name="T3" fmla="*/ 187 h 187"/>
                  <a:gd name="T4" fmla="*/ 180 w 180"/>
                  <a:gd name="T5" fmla="*/ 4 h 187"/>
                  <a:gd name="T6" fmla="*/ 146 w 180"/>
                  <a:gd name="T7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0" h="187">
                    <a:moveTo>
                      <a:pt x="146" y="0"/>
                    </a:moveTo>
                    <a:lnTo>
                      <a:pt x="0" y="187"/>
                    </a:lnTo>
                    <a:lnTo>
                      <a:pt x="180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09" name="Freeform 213"/>
              <p:cNvSpPr>
                <a:spLocks/>
              </p:cNvSpPr>
              <p:nvPr userDrawn="1"/>
            </p:nvSpPr>
            <p:spPr bwMode="auto">
              <a:xfrm>
                <a:off x="-1959" y="550"/>
                <a:ext cx="126" cy="310"/>
              </a:xfrm>
              <a:custGeom>
                <a:avLst/>
                <a:gdLst>
                  <a:gd name="T0" fmla="*/ 110 w 110"/>
                  <a:gd name="T1" fmla="*/ 0 h 236"/>
                  <a:gd name="T2" fmla="*/ 0 w 110"/>
                  <a:gd name="T3" fmla="*/ 19 h 236"/>
                  <a:gd name="T4" fmla="*/ 7 w 110"/>
                  <a:gd name="T5" fmla="*/ 236 h 236"/>
                  <a:gd name="T6" fmla="*/ 110 w 110"/>
                  <a:gd name="T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236">
                    <a:moveTo>
                      <a:pt x="110" y="0"/>
                    </a:moveTo>
                    <a:lnTo>
                      <a:pt x="0" y="19"/>
                    </a:lnTo>
                    <a:lnTo>
                      <a:pt x="7" y="236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0" name="Freeform 214"/>
              <p:cNvSpPr>
                <a:spLocks/>
              </p:cNvSpPr>
              <p:nvPr userDrawn="1"/>
            </p:nvSpPr>
            <p:spPr bwMode="auto">
              <a:xfrm>
                <a:off x="-1874" y="624"/>
                <a:ext cx="151" cy="207"/>
              </a:xfrm>
              <a:custGeom>
                <a:avLst/>
                <a:gdLst>
                  <a:gd name="T0" fmla="*/ 109 w 132"/>
                  <a:gd name="T1" fmla="*/ 0 h 159"/>
                  <a:gd name="T2" fmla="*/ 0 w 132"/>
                  <a:gd name="T3" fmla="*/ 159 h 159"/>
                  <a:gd name="T4" fmla="*/ 132 w 132"/>
                  <a:gd name="T5" fmla="*/ 4 h 159"/>
                  <a:gd name="T6" fmla="*/ 109 w 132"/>
                  <a:gd name="T7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159">
                    <a:moveTo>
                      <a:pt x="109" y="0"/>
                    </a:moveTo>
                    <a:lnTo>
                      <a:pt x="0" y="159"/>
                    </a:lnTo>
                    <a:lnTo>
                      <a:pt x="132" y="4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1" name="Freeform 215"/>
              <p:cNvSpPr>
                <a:spLocks/>
              </p:cNvSpPr>
              <p:nvPr userDrawn="1"/>
            </p:nvSpPr>
            <p:spPr bwMode="auto">
              <a:xfrm>
                <a:off x="-2403" y="595"/>
                <a:ext cx="149" cy="305"/>
              </a:xfrm>
              <a:custGeom>
                <a:avLst/>
                <a:gdLst>
                  <a:gd name="T0" fmla="*/ 129 w 129"/>
                  <a:gd name="T1" fmla="*/ 0 h 232"/>
                  <a:gd name="T2" fmla="*/ 8 w 129"/>
                  <a:gd name="T3" fmla="*/ 27 h 232"/>
                  <a:gd name="T4" fmla="*/ 0 w 129"/>
                  <a:gd name="T5" fmla="*/ 232 h 232"/>
                  <a:gd name="T6" fmla="*/ 129 w 129"/>
                  <a:gd name="T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9" h="232">
                    <a:moveTo>
                      <a:pt x="129" y="0"/>
                    </a:moveTo>
                    <a:lnTo>
                      <a:pt x="8" y="27"/>
                    </a:lnTo>
                    <a:lnTo>
                      <a:pt x="0" y="232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2" name="Freeform 216"/>
              <p:cNvSpPr>
                <a:spLocks/>
              </p:cNvSpPr>
              <p:nvPr userDrawn="1"/>
            </p:nvSpPr>
            <p:spPr bwMode="auto">
              <a:xfrm>
                <a:off x="-2325" y="663"/>
                <a:ext cx="153" cy="205"/>
              </a:xfrm>
              <a:custGeom>
                <a:avLst/>
                <a:gdLst>
                  <a:gd name="T0" fmla="*/ 109 w 133"/>
                  <a:gd name="T1" fmla="*/ 0 h 158"/>
                  <a:gd name="T2" fmla="*/ 0 w 133"/>
                  <a:gd name="T3" fmla="*/ 158 h 158"/>
                  <a:gd name="T4" fmla="*/ 133 w 133"/>
                  <a:gd name="T5" fmla="*/ 5 h 158"/>
                  <a:gd name="T6" fmla="*/ 109 w 133"/>
                  <a:gd name="T7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158">
                    <a:moveTo>
                      <a:pt x="109" y="0"/>
                    </a:moveTo>
                    <a:lnTo>
                      <a:pt x="0" y="158"/>
                    </a:lnTo>
                    <a:lnTo>
                      <a:pt x="133" y="5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3" name="Freeform 217"/>
              <p:cNvSpPr>
                <a:spLocks/>
              </p:cNvSpPr>
              <p:nvPr userDrawn="1"/>
            </p:nvSpPr>
            <p:spPr bwMode="auto">
              <a:xfrm>
                <a:off x="-2410" y="1639"/>
                <a:ext cx="211" cy="263"/>
              </a:xfrm>
              <a:custGeom>
                <a:avLst/>
                <a:gdLst>
                  <a:gd name="T0" fmla="*/ 184 w 184"/>
                  <a:gd name="T1" fmla="*/ 0 h 198"/>
                  <a:gd name="T2" fmla="*/ 11 w 184"/>
                  <a:gd name="T3" fmla="*/ 2 h 198"/>
                  <a:gd name="T4" fmla="*/ 0 w 184"/>
                  <a:gd name="T5" fmla="*/ 198 h 198"/>
                  <a:gd name="T6" fmla="*/ 184 w 184"/>
                  <a:gd name="T7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4" h="198">
                    <a:moveTo>
                      <a:pt x="184" y="0"/>
                    </a:moveTo>
                    <a:lnTo>
                      <a:pt x="11" y="2"/>
                    </a:lnTo>
                    <a:lnTo>
                      <a:pt x="0" y="198"/>
                    </a:lnTo>
                    <a:lnTo>
                      <a:pt x="184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4" name="Freeform 218"/>
              <p:cNvSpPr>
                <a:spLocks/>
              </p:cNvSpPr>
              <p:nvPr userDrawn="1"/>
            </p:nvSpPr>
            <p:spPr bwMode="auto">
              <a:xfrm>
                <a:off x="-2314" y="1676"/>
                <a:ext cx="190" cy="197"/>
              </a:xfrm>
              <a:custGeom>
                <a:avLst/>
                <a:gdLst>
                  <a:gd name="T0" fmla="*/ 133 w 164"/>
                  <a:gd name="T1" fmla="*/ 0 h 150"/>
                  <a:gd name="T2" fmla="*/ 0 w 164"/>
                  <a:gd name="T3" fmla="*/ 150 h 150"/>
                  <a:gd name="T4" fmla="*/ 164 w 164"/>
                  <a:gd name="T5" fmla="*/ 2 h 150"/>
                  <a:gd name="T6" fmla="*/ 133 w 164"/>
                  <a:gd name="T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" h="150">
                    <a:moveTo>
                      <a:pt x="133" y="0"/>
                    </a:moveTo>
                    <a:lnTo>
                      <a:pt x="0" y="150"/>
                    </a:lnTo>
                    <a:lnTo>
                      <a:pt x="164" y="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A5A5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5" name="Freeform 219"/>
              <p:cNvSpPr>
                <a:spLocks/>
              </p:cNvSpPr>
              <p:nvPr userDrawn="1"/>
            </p:nvSpPr>
            <p:spPr bwMode="auto">
              <a:xfrm>
                <a:off x="-1446" y="734"/>
                <a:ext cx="117" cy="289"/>
              </a:xfrm>
              <a:custGeom>
                <a:avLst/>
                <a:gdLst>
                  <a:gd name="T0" fmla="*/ 72 w 102"/>
                  <a:gd name="T1" fmla="*/ 0 h 222"/>
                  <a:gd name="T2" fmla="*/ 0 w 102"/>
                  <a:gd name="T3" fmla="*/ 217 h 222"/>
                  <a:gd name="T4" fmla="*/ 102 w 102"/>
                  <a:gd name="T5" fmla="*/ 222 h 222"/>
                  <a:gd name="T6" fmla="*/ 72 w 102"/>
                  <a:gd name="T7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2" h="222">
                    <a:moveTo>
                      <a:pt x="72" y="0"/>
                    </a:moveTo>
                    <a:lnTo>
                      <a:pt x="0" y="217"/>
                    </a:lnTo>
                    <a:lnTo>
                      <a:pt x="102" y="222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6" name="Freeform 220"/>
              <p:cNvSpPr>
                <a:spLocks/>
              </p:cNvSpPr>
              <p:nvPr userDrawn="1"/>
            </p:nvSpPr>
            <p:spPr bwMode="auto">
              <a:xfrm>
                <a:off x="-1216" y="844"/>
                <a:ext cx="114" cy="274"/>
              </a:xfrm>
              <a:custGeom>
                <a:avLst/>
                <a:gdLst>
                  <a:gd name="T0" fmla="*/ 81 w 101"/>
                  <a:gd name="T1" fmla="*/ 0 h 209"/>
                  <a:gd name="T2" fmla="*/ 0 w 101"/>
                  <a:gd name="T3" fmla="*/ 179 h 209"/>
                  <a:gd name="T4" fmla="*/ 101 w 101"/>
                  <a:gd name="T5" fmla="*/ 209 h 209"/>
                  <a:gd name="T6" fmla="*/ 81 w 101"/>
                  <a:gd name="T7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209">
                    <a:moveTo>
                      <a:pt x="81" y="0"/>
                    </a:moveTo>
                    <a:lnTo>
                      <a:pt x="0" y="179"/>
                    </a:lnTo>
                    <a:lnTo>
                      <a:pt x="101" y="209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7" name="Freeform 221"/>
              <p:cNvSpPr>
                <a:spLocks/>
              </p:cNvSpPr>
              <p:nvPr userDrawn="1"/>
            </p:nvSpPr>
            <p:spPr bwMode="auto">
              <a:xfrm>
                <a:off x="-985" y="947"/>
                <a:ext cx="112" cy="245"/>
              </a:xfrm>
              <a:custGeom>
                <a:avLst/>
                <a:gdLst>
                  <a:gd name="T0" fmla="*/ 76 w 98"/>
                  <a:gd name="T1" fmla="*/ 0 h 187"/>
                  <a:gd name="T2" fmla="*/ 0 w 98"/>
                  <a:gd name="T3" fmla="*/ 174 h 187"/>
                  <a:gd name="T4" fmla="*/ 98 w 98"/>
                  <a:gd name="T5" fmla="*/ 187 h 187"/>
                  <a:gd name="T6" fmla="*/ 76 w 98"/>
                  <a:gd name="T7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8" h="187">
                    <a:moveTo>
                      <a:pt x="76" y="0"/>
                    </a:moveTo>
                    <a:lnTo>
                      <a:pt x="0" y="174"/>
                    </a:lnTo>
                    <a:lnTo>
                      <a:pt x="98" y="18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8" name="Freeform 222"/>
              <p:cNvSpPr>
                <a:spLocks/>
              </p:cNvSpPr>
              <p:nvPr userDrawn="1"/>
            </p:nvSpPr>
            <p:spPr bwMode="auto">
              <a:xfrm>
                <a:off x="-756" y="1042"/>
                <a:ext cx="78" cy="234"/>
              </a:xfrm>
              <a:custGeom>
                <a:avLst/>
                <a:gdLst>
                  <a:gd name="T0" fmla="*/ 51 w 68"/>
                  <a:gd name="T1" fmla="*/ 0 h 179"/>
                  <a:gd name="T2" fmla="*/ 68 w 68"/>
                  <a:gd name="T3" fmla="*/ 179 h 179"/>
                  <a:gd name="T4" fmla="*/ 0 w 68"/>
                  <a:gd name="T5" fmla="*/ 158 h 179"/>
                  <a:gd name="T6" fmla="*/ 51 w 68"/>
                  <a:gd name="T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179">
                    <a:moveTo>
                      <a:pt x="51" y="0"/>
                    </a:moveTo>
                    <a:lnTo>
                      <a:pt x="68" y="179"/>
                    </a:lnTo>
                    <a:lnTo>
                      <a:pt x="0" y="15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19" name="Freeform 223"/>
              <p:cNvSpPr>
                <a:spLocks/>
              </p:cNvSpPr>
              <p:nvPr userDrawn="1"/>
            </p:nvSpPr>
            <p:spPr bwMode="auto">
              <a:xfrm>
                <a:off x="-566" y="1131"/>
                <a:ext cx="53" cy="208"/>
              </a:xfrm>
              <a:custGeom>
                <a:avLst/>
                <a:gdLst>
                  <a:gd name="T0" fmla="*/ 36 w 45"/>
                  <a:gd name="T1" fmla="*/ 0 h 159"/>
                  <a:gd name="T2" fmla="*/ 45 w 45"/>
                  <a:gd name="T3" fmla="*/ 159 h 159"/>
                  <a:gd name="T4" fmla="*/ 0 w 45"/>
                  <a:gd name="T5" fmla="*/ 142 h 159"/>
                  <a:gd name="T6" fmla="*/ 36 w 45"/>
                  <a:gd name="T7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159">
                    <a:moveTo>
                      <a:pt x="36" y="0"/>
                    </a:moveTo>
                    <a:lnTo>
                      <a:pt x="45" y="159"/>
                    </a:lnTo>
                    <a:lnTo>
                      <a:pt x="0" y="14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20" name="Freeform 224"/>
              <p:cNvSpPr>
                <a:spLocks/>
              </p:cNvSpPr>
              <p:nvPr userDrawn="1"/>
            </p:nvSpPr>
            <p:spPr bwMode="auto">
              <a:xfrm>
                <a:off x="-422" y="1192"/>
                <a:ext cx="60" cy="181"/>
              </a:xfrm>
              <a:custGeom>
                <a:avLst/>
                <a:gdLst>
                  <a:gd name="T0" fmla="*/ 38 w 51"/>
                  <a:gd name="T1" fmla="*/ 0 h 138"/>
                  <a:gd name="T2" fmla="*/ 51 w 51"/>
                  <a:gd name="T3" fmla="*/ 138 h 138"/>
                  <a:gd name="T4" fmla="*/ 0 w 51"/>
                  <a:gd name="T5" fmla="*/ 134 h 138"/>
                  <a:gd name="T6" fmla="*/ 38 w 51"/>
                  <a:gd name="T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38">
                    <a:moveTo>
                      <a:pt x="38" y="0"/>
                    </a:moveTo>
                    <a:lnTo>
                      <a:pt x="51" y="138"/>
                    </a:lnTo>
                    <a:lnTo>
                      <a:pt x="0" y="134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21" name="Freeform 225"/>
              <p:cNvSpPr>
                <a:spLocks/>
              </p:cNvSpPr>
              <p:nvPr userDrawn="1"/>
            </p:nvSpPr>
            <p:spPr bwMode="auto">
              <a:xfrm>
                <a:off x="-266" y="1247"/>
                <a:ext cx="46" cy="187"/>
              </a:xfrm>
              <a:custGeom>
                <a:avLst/>
                <a:gdLst>
                  <a:gd name="T0" fmla="*/ 25 w 38"/>
                  <a:gd name="T1" fmla="*/ 0 h 142"/>
                  <a:gd name="T2" fmla="*/ 38 w 38"/>
                  <a:gd name="T3" fmla="*/ 142 h 142"/>
                  <a:gd name="T4" fmla="*/ 0 w 38"/>
                  <a:gd name="T5" fmla="*/ 129 h 142"/>
                  <a:gd name="T6" fmla="*/ 25 w 38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142">
                    <a:moveTo>
                      <a:pt x="25" y="0"/>
                    </a:moveTo>
                    <a:lnTo>
                      <a:pt x="38" y="142"/>
                    </a:lnTo>
                    <a:lnTo>
                      <a:pt x="0" y="129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22" name="Freeform 226"/>
              <p:cNvSpPr>
                <a:spLocks/>
              </p:cNvSpPr>
              <p:nvPr userDrawn="1"/>
            </p:nvSpPr>
            <p:spPr bwMode="auto">
              <a:xfrm>
                <a:off x="-1182" y="1715"/>
                <a:ext cx="124" cy="311"/>
              </a:xfrm>
              <a:custGeom>
                <a:avLst/>
                <a:gdLst>
                  <a:gd name="T0" fmla="*/ 109 w 109"/>
                  <a:gd name="T1" fmla="*/ 0 h 237"/>
                  <a:gd name="T2" fmla="*/ 105 w 109"/>
                  <a:gd name="T3" fmla="*/ 237 h 237"/>
                  <a:gd name="T4" fmla="*/ 0 w 109"/>
                  <a:gd name="T5" fmla="*/ 237 h 237"/>
                  <a:gd name="T6" fmla="*/ 109 w 109"/>
                  <a:gd name="T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9" h="237">
                    <a:moveTo>
                      <a:pt x="109" y="0"/>
                    </a:moveTo>
                    <a:lnTo>
                      <a:pt x="105" y="237"/>
                    </a:lnTo>
                    <a:lnTo>
                      <a:pt x="0" y="237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23" name="Freeform 227"/>
              <p:cNvSpPr>
                <a:spLocks/>
              </p:cNvSpPr>
              <p:nvPr userDrawn="1"/>
            </p:nvSpPr>
            <p:spPr bwMode="auto">
              <a:xfrm>
                <a:off x="-951" y="1765"/>
                <a:ext cx="108" cy="266"/>
              </a:xfrm>
              <a:custGeom>
                <a:avLst/>
                <a:gdLst>
                  <a:gd name="T0" fmla="*/ 94 w 94"/>
                  <a:gd name="T1" fmla="*/ 0 h 202"/>
                  <a:gd name="T2" fmla="*/ 94 w 94"/>
                  <a:gd name="T3" fmla="*/ 194 h 202"/>
                  <a:gd name="T4" fmla="*/ 0 w 94"/>
                  <a:gd name="T5" fmla="*/ 202 h 202"/>
                  <a:gd name="T6" fmla="*/ 94 w 94"/>
                  <a:gd name="T7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202">
                    <a:moveTo>
                      <a:pt x="94" y="0"/>
                    </a:moveTo>
                    <a:lnTo>
                      <a:pt x="94" y="194"/>
                    </a:lnTo>
                    <a:lnTo>
                      <a:pt x="0" y="202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24" name="Freeform 228"/>
              <p:cNvSpPr>
                <a:spLocks/>
              </p:cNvSpPr>
              <p:nvPr userDrawn="1"/>
            </p:nvSpPr>
            <p:spPr bwMode="auto">
              <a:xfrm>
                <a:off x="-589" y="1826"/>
                <a:ext cx="46" cy="234"/>
              </a:xfrm>
              <a:custGeom>
                <a:avLst/>
                <a:gdLst>
                  <a:gd name="T0" fmla="*/ 41 w 41"/>
                  <a:gd name="T1" fmla="*/ 0 h 178"/>
                  <a:gd name="T2" fmla="*/ 41 w 41"/>
                  <a:gd name="T3" fmla="*/ 178 h 178"/>
                  <a:gd name="T4" fmla="*/ 0 w 41"/>
                  <a:gd name="T5" fmla="*/ 178 h 178"/>
                  <a:gd name="T6" fmla="*/ 41 w 41"/>
                  <a:gd name="T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78">
                    <a:moveTo>
                      <a:pt x="41" y="0"/>
                    </a:moveTo>
                    <a:lnTo>
                      <a:pt x="41" y="178"/>
                    </a:lnTo>
                    <a:lnTo>
                      <a:pt x="0" y="178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25" name="Freeform 229"/>
              <p:cNvSpPr>
                <a:spLocks/>
              </p:cNvSpPr>
              <p:nvPr userDrawn="1"/>
            </p:nvSpPr>
            <p:spPr bwMode="auto">
              <a:xfrm>
                <a:off x="-426" y="1855"/>
                <a:ext cx="43" cy="221"/>
              </a:xfrm>
              <a:custGeom>
                <a:avLst/>
                <a:gdLst>
                  <a:gd name="T0" fmla="*/ 39 w 39"/>
                  <a:gd name="T1" fmla="*/ 0 h 168"/>
                  <a:gd name="T2" fmla="*/ 39 w 39"/>
                  <a:gd name="T3" fmla="*/ 168 h 168"/>
                  <a:gd name="T4" fmla="*/ 0 w 39"/>
                  <a:gd name="T5" fmla="*/ 164 h 168"/>
                  <a:gd name="T6" fmla="*/ 39 w 39"/>
                  <a:gd name="T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168">
                    <a:moveTo>
                      <a:pt x="39" y="0"/>
                    </a:moveTo>
                    <a:lnTo>
                      <a:pt x="39" y="168"/>
                    </a:lnTo>
                    <a:lnTo>
                      <a:pt x="0" y="164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83526" name="Freeform 230"/>
              <p:cNvSpPr>
                <a:spLocks/>
              </p:cNvSpPr>
              <p:nvPr userDrawn="1"/>
            </p:nvSpPr>
            <p:spPr bwMode="auto">
              <a:xfrm>
                <a:off x="-279" y="1881"/>
                <a:ext cx="34" cy="184"/>
              </a:xfrm>
              <a:custGeom>
                <a:avLst/>
                <a:gdLst>
                  <a:gd name="T0" fmla="*/ 26 w 30"/>
                  <a:gd name="T1" fmla="*/ 0 h 139"/>
                  <a:gd name="T2" fmla="*/ 30 w 30"/>
                  <a:gd name="T3" fmla="*/ 139 h 139"/>
                  <a:gd name="T4" fmla="*/ 0 w 30"/>
                  <a:gd name="T5" fmla="*/ 130 h 139"/>
                  <a:gd name="T6" fmla="*/ 26 w 30"/>
                  <a:gd name="T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39">
                    <a:moveTo>
                      <a:pt x="26" y="0"/>
                    </a:moveTo>
                    <a:lnTo>
                      <a:pt x="30" y="139"/>
                    </a:lnTo>
                    <a:lnTo>
                      <a:pt x="0" y="13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34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</p:grpSp>
      </p:grpSp>
      <p:sp>
        <p:nvSpPr>
          <p:cNvPr id="183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9134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9pPr>
    </p:titleStyle>
    <p:bodyStyle>
      <a:lvl1pPr marL="342900" indent="-342900" algn="l" rtl="0" fontAlgn="base">
        <a:lnSpc>
          <a:spcPct val="100000"/>
        </a:lnSpc>
        <a:spcBef>
          <a:spcPts val="1500"/>
        </a:spcBef>
        <a:spcAft>
          <a:spcPct val="0"/>
        </a:spcAft>
        <a:buClr>
          <a:srgbClr val="0000FF"/>
        </a:buClr>
        <a:buFont typeface="Wingdings" pitchFamily="2" charset="2"/>
        <a:buChar char=""/>
        <a:defRPr kumimoji="1" sz="36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00000"/>
        </a:lnSpc>
        <a:spcBef>
          <a:spcPts val="800"/>
        </a:spcBef>
        <a:spcAft>
          <a:spcPct val="0"/>
        </a:spcAft>
        <a:buSzPct val="80000"/>
        <a:buFont typeface="Wingdings" pitchFamily="2" charset="2"/>
        <a:buChar char="l"/>
        <a:defRPr kumimoji="1" sz="3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7.wdp"/><Relationship Id="rId3" Type="http://schemas.microsoft.com/office/2007/relationships/hdphoto" Target="../media/hdphoto2.wdp"/><Relationship Id="rId7" Type="http://schemas.microsoft.com/office/2007/relationships/hdphoto" Target="../media/hdphoto4.wdp"/><Relationship Id="rId12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墾丁之旅說明會</a:t>
            </a:r>
            <a:endParaRPr lang="zh-TW" altLang="en-US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星光中學校外教學</a:t>
            </a:r>
            <a:endParaRPr lang="zh-TW" altLang="en-US"/>
          </a:p>
        </p:txBody>
      </p:sp>
    </p:spTree>
    <p:custDataLst>
      <p:tags r:id="rId1"/>
    </p:custDataLst>
  </p:cSld>
  <p:clrMapOvr>
    <a:masterClrMapping/>
  </p:clrMapOvr>
  <p:transition advClick="0" advTm="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3" grpId="0"/>
      <p:bldP spid="206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墾．丁．概．況</a:t>
            </a:r>
            <a:endParaRPr lang="zh-TW" altLang="en-US"/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墾丁位於台灣的最南端，三面環海，東面太平洋，西鄰台灣海峽，南瀕巴士海峽 </a:t>
            </a:r>
          </a:p>
          <a:p>
            <a:r>
              <a:rPr lang="zh-TW" altLang="en-US" smtClean="0"/>
              <a:t>陸地範圍包括龜山向南至鵝鑾鼻、東沿太平洋岸經佳樂水，北至南仁山區，共計</a:t>
            </a:r>
            <a:r>
              <a:rPr lang="en-US" altLang="zh-TW" smtClean="0"/>
              <a:t>18083.50</a:t>
            </a:r>
            <a:r>
              <a:rPr lang="zh-TW" altLang="en-US" smtClean="0"/>
              <a:t>公頃</a:t>
            </a:r>
            <a:endParaRPr lang="zh-TW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8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景．點．介．紹</a:t>
            </a:r>
            <a:endParaRPr lang="zh-TW" altLang="en-US"/>
          </a:p>
        </p:txBody>
      </p:sp>
      <p:sp>
        <p:nvSpPr>
          <p:cNvPr id="62484" name="Rectangle 2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zh-TW" altLang="en-US" smtClean="0"/>
              <a:t>自然景觀類</a:t>
            </a:r>
          </a:p>
          <a:p>
            <a:pPr lvl="1"/>
            <a:r>
              <a:rPr lang="zh-TW" altLang="en-US" smtClean="0"/>
              <a:t>南灣</a:t>
            </a:r>
          </a:p>
          <a:p>
            <a:pPr lvl="1"/>
            <a:r>
              <a:rPr lang="zh-TW" altLang="en-US" smtClean="0"/>
              <a:t>船帆石</a:t>
            </a:r>
          </a:p>
          <a:p>
            <a:pPr lvl="1"/>
            <a:r>
              <a:rPr lang="zh-TW" altLang="en-US" smtClean="0"/>
              <a:t>大尖山</a:t>
            </a:r>
          </a:p>
          <a:p>
            <a:pPr lvl="1"/>
            <a:r>
              <a:rPr lang="zh-TW" altLang="en-US" smtClean="0"/>
              <a:t>砂島貝殼砂</a:t>
            </a:r>
            <a:endParaRPr lang="zh-TW" altLang="en-US"/>
          </a:p>
        </p:txBody>
      </p:sp>
      <p:sp>
        <p:nvSpPr>
          <p:cNvPr id="62485" name="Rectangle 21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TW" altLang="en-US" smtClean="0"/>
              <a:t>建築物類</a:t>
            </a:r>
          </a:p>
          <a:p>
            <a:pPr lvl="1"/>
            <a:r>
              <a:rPr lang="zh-TW" altLang="en-US" smtClean="0"/>
              <a:t>海洋生物博物館</a:t>
            </a:r>
          </a:p>
          <a:p>
            <a:pPr lvl="1"/>
            <a:r>
              <a:rPr lang="zh-TW" altLang="en-US" smtClean="0"/>
              <a:t>恆春古城</a:t>
            </a:r>
          </a:p>
          <a:p>
            <a:pPr lvl="1"/>
            <a:r>
              <a:rPr lang="zh-TW" altLang="en-US" smtClean="0"/>
              <a:t>茶山吊橋</a:t>
            </a:r>
          </a:p>
          <a:p>
            <a:pPr lvl="1"/>
            <a:r>
              <a:rPr lang="zh-TW" altLang="en-US" smtClean="0"/>
              <a:t>墾丁青年活動中心</a:t>
            </a:r>
            <a:endParaRPr lang="zh-TW" altLang="en-US"/>
          </a:p>
        </p:txBody>
      </p:sp>
      <p:grpSp>
        <p:nvGrpSpPr>
          <p:cNvPr id="6" name="群組 5"/>
          <p:cNvGrpSpPr/>
          <p:nvPr/>
        </p:nvGrpSpPr>
        <p:grpSpPr>
          <a:xfrm>
            <a:off x="267858" y="4689140"/>
            <a:ext cx="8420750" cy="1595119"/>
            <a:chOff x="267858" y="5212270"/>
            <a:chExt cx="8072220" cy="1529098"/>
          </a:xfrm>
        </p:grpSpPr>
        <p:pic>
          <p:nvPicPr>
            <p:cNvPr id="62511" name="Picture 47" descr="X15002"/>
            <p:cNvPicPr>
              <a:picLocks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163748">
              <a:off x="4215067" y="5302107"/>
              <a:ext cx="1577761" cy="11847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62512" name="Picture 48" descr="X15041"/>
            <p:cNvPicPr>
              <a:picLocks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7780">
              <a:off x="1710864" y="5212270"/>
              <a:ext cx="1577761" cy="118846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62513" name="Picture 49" descr="X15024"/>
            <p:cNvPicPr>
              <a:picLocks noChangeArrowheads="1"/>
            </p:cNvPicPr>
            <p:nvPr/>
          </p:nvPicPr>
          <p:blipFill>
            <a:blip r:embed="rId6">
              <a:lum contrast="12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35547">
              <a:off x="267858" y="5352592"/>
              <a:ext cx="1577761" cy="11847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62514" name="Picture 50" descr="X15052"/>
            <p:cNvPicPr>
              <a:picLocks noChangeArrowheads="1"/>
            </p:cNvPicPr>
            <p:nvPr/>
          </p:nvPicPr>
          <p:blipFill>
            <a:blip r:embed="rId8">
              <a:lum contrast="12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15791">
              <a:off x="6762317" y="5339539"/>
              <a:ext cx="1577761" cy="117910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62515" name="Picture 51" descr="X15089"/>
            <p:cNvPicPr>
              <a:picLocks noChangeAspect="1" noChangeArrowheads="1"/>
            </p:cNvPicPr>
            <p:nvPr/>
          </p:nvPicPr>
          <p:blipFill>
            <a:blip r:embed="rId10">
              <a:lum contrast="12000"/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75278">
              <a:off x="5319312" y="5558515"/>
              <a:ext cx="1577761" cy="118285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62516" name="Picture 52" descr="X15107"/>
            <p:cNvPicPr>
              <a:picLocks noChangeArrowheads="1"/>
            </p:cNvPicPr>
            <p:nvPr/>
          </p:nvPicPr>
          <p:blipFill>
            <a:blip r:embed="rId12">
              <a:lum contrast="12000"/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63493">
              <a:off x="2815109" y="5298363"/>
              <a:ext cx="1577761" cy="118285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5715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古．蹟．參．訪</a:t>
            </a:r>
            <a:endParaRPr lang="zh-TW" alt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888868" cy="4853136"/>
          </a:xfrm>
        </p:spPr>
        <p:txBody>
          <a:bodyPr/>
          <a:lstStyle/>
          <a:p>
            <a:r>
              <a:rPr lang="zh-TW" altLang="en-US" smtClean="0"/>
              <a:t>恆春古城</a:t>
            </a:r>
          </a:p>
          <a:p>
            <a:pPr lvl="1"/>
            <a:r>
              <a:rPr lang="zh-TW" altLang="en-US" smtClean="0"/>
              <a:t>恆春古稱「琅嶠」，因四季如春，故更名為「恆春」。恆春古城建立於清朝，目前還保留著四座城門與部分城牆。</a:t>
            </a:r>
          </a:p>
          <a:p>
            <a:r>
              <a:rPr lang="zh-TW" altLang="en-US" smtClean="0"/>
              <a:t>茶山吊橋</a:t>
            </a:r>
          </a:p>
          <a:p>
            <a:pPr lvl="1"/>
            <a:r>
              <a:rPr lang="zh-TW" altLang="en-US" smtClean="0"/>
              <a:t>原是漁村對外交通的重要管道，但後來興建了鋼筋水泥大橋，茶山吊橋因而走入歷史。</a:t>
            </a:r>
            <a:endParaRPr lang="zh-TW" altLang="en-US"/>
          </a:p>
        </p:txBody>
      </p:sp>
      <p:pic>
        <p:nvPicPr>
          <p:cNvPr id="65544" name="Picture 8" descr="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076" y="4437112"/>
            <a:ext cx="243840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5" name="Picture 9" descr="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076" y="1808163"/>
            <a:ext cx="243840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相．關．網．站</a:t>
            </a:r>
            <a:endParaRPr lang="zh-TW" alt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zh-TW" altLang="en-US" smtClean="0"/>
              <a:t>悠遊墾丁</a:t>
            </a:r>
            <a:br>
              <a:rPr lang="zh-TW" altLang="en-US" smtClean="0"/>
            </a:br>
            <a:r>
              <a:rPr lang="en-US" altLang="zh-TW" sz="3200" smtClean="0"/>
              <a:t>http://uukt.idv.tw/ </a:t>
            </a:r>
          </a:p>
          <a:p>
            <a:pPr>
              <a:spcBef>
                <a:spcPts val="1000"/>
              </a:spcBef>
            </a:pPr>
            <a:r>
              <a:rPr lang="zh-TW" altLang="en-US" smtClean="0"/>
              <a:t>墾丁旅遊網</a:t>
            </a:r>
            <a:br>
              <a:rPr lang="zh-TW" altLang="en-US" smtClean="0"/>
            </a:br>
            <a:r>
              <a:rPr lang="en-US" altLang="zh-TW" sz="3200" smtClean="0"/>
              <a:t>http://kenting.network.com.tw/</a:t>
            </a:r>
          </a:p>
          <a:p>
            <a:pPr>
              <a:spcBef>
                <a:spcPts val="1000"/>
              </a:spcBef>
            </a:pPr>
            <a:r>
              <a:rPr lang="zh-TW" altLang="en-US" smtClean="0"/>
              <a:t>墾丁旅遊達人網</a:t>
            </a:r>
            <a:br>
              <a:rPr lang="zh-TW" altLang="en-US" smtClean="0"/>
            </a:br>
            <a:r>
              <a:rPr lang="en-US" altLang="zh-TW" sz="3200" smtClean="0"/>
              <a:t>http://www.dotzing.com.tw/</a:t>
            </a:r>
          </a:p>
          <a:p>
            <a:pPr>
              <a:spcBef>
                <a:spcPts val="1000"/>
              </a:spcBef>
            </a:pPr>
            <a:r>
              <a:rPr lang="zh-TW" altLang="en-US" smtClean="0"/>
              <a:t>墾丁住宿旅遊網</a:t>
            </a:r>
            <a:br>
              <a:rPr lang="zh-TW" altLang="en-US" smtClean="0"/>
            </a:br>
            <a:r>
              <a:rPr lang="en-US" altLang="zh-TW" sz="3200" smtClean="0"/>
              <a:t>http://www.ktwalker.com.tw/ </a:t>
            </a:r>
            <a:endParaRPr lang="en-US" altLang="zh-TW" sz="320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2.9"/>
</p:tagLst>
</file>

<file path=ppt/theme/theme1.xml><?xml version="1.0" encoding="utf-8"?>
<a:theme xmlns:a="http://schemas.openxmlformats.org/drawingml/2006/main" name="預設簡報設計">
  <a:themeElements>
    <a:clrScheme name="自訂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80008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A4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0094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A4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0094"/>
        </a:accent6>
        <a:hlink>
          <a:srgbClr val="0099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988</TotalTime>
  <Words>181</Words>
  <Application>Microsoft Office PowerPoint</Application>
  <PresentationFormat>如螢幕大小 (4:3)</PresentationFormat>
  <Paragraphs>27</Paragraphs>
  <Slides>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預設簡報設計</vt:lpstr>
      <vt:lpstr>墾丁之旅說明會</vt:lpstr>
      <vt:lpstr>墾．丁．概．況</vt:lpstr>
      <vt:lpstr>景．點．介．紹</vt:lpstr>
      <vt:lpstr>古．蹟．參．訪</vt:lpstr>
      <vt:lpstr>相．關．網．站</vt:lpstr>
    </vt:vector>
  </TitlesOfParts>
  <Company>e-happy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墾丁之旅說明會</dc:title>
  <cp:lastModifiedBy>e052</cp:lastModifiedBy>
  <cp:revision>91</cp:revision>
  <dcterms:created xsi:type="dcterms:W3CDTF">2001-07-15T04:31:21Z</dcterms:created>
  <dcterms:modified xsi:type="dcterms:W3CDTF">2012-12-27T04:04:23Z</dcterms:modified>
</cp:coreProperties>
</file>