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6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9F157-62C6-4951-941F-16B836F8F4D5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429250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15956-3E66-4319-BC3D-553B1741F4B4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165235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E24AE-0D14-46B8-996B-30ED69C1F7BB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3755186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9AE0-8D47-4E5F-9E3E-977D77C3E5E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656449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D258-A1EB-4526-8269-9D232C0DA0A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2129184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7863-673A-495E-A9A9-6CF99ACF17A7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3127943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9912-982D-4DCF-9DAA-FC55095C94F5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892133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6C810-0078-4DCB-88DA-3A9D3CC667C2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251489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866D-1B18-42FE-9EBE-35622303001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910246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FB72-0595-44C6-BD58-2E268E8476B3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936366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D116-32F1-4A26-A09C-64DAA7BF2412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855634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42E6D-67F3-41C6-AD18-E54A5644082A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94561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ransition spd="slow">
    <p:randomBar dir="vert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900000" y="997200"/>
            <a:ext cx="6480175" cy="264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7000">
                <a:latin typeface="新細明體" charset="-120"/>
              </a:rPr>
              <a:t>老師，謝謝您！</a:t>
            </a:r>
          </a:p>
          <a:p>
            <a:pPr algn="r">
              <a:spcBef>
                <a:spcPct val="50000"/>
              </a:spcBef>
            </a:pPr>
            <a:endParaRPr lang="zh-TW" altLang="en-US" sz="3200">
              <a:latin typeface="新細明體" charset="-120"/>
            </a:endParaRPr>
          </a:p>
          <a:p>
            <a:pPr algn="r">
              <a:spcBef>
                <a:spcPct val="50000"/>
              </a:spcBef>
            </a:pPr>
            <a:r>
              <a:rPr lang="zh-TW" altLang="en-US" sz="3200" smtClean="0">
                <a:latin typeface="新細明體" charset="-120"/>
              </a:rPr>
              <a:t>二年忠班全體</a:t>
            </a:r>
            <a:r>
              <a:rPr lang="zh-TW" altLang="en-US" sz="3200">
                <a:latin typeface="新細明體" charset="-120"/>
              </a:rPr>
              <a:t>同學  敬上</a:t>
            </a:r>
          </a:p>
        </p:txBody>
      </p:sp>
      <p:pic>
        <p:nvPicPr>
          <p:cNvPr id="2056" name="Picture 8" descr="MMAG00373_0000[1]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75" y="6138863"/>
            <a:ext cx="100012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MMAG00373_0000[1]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07950" y="6184900"/>
            <a:ext cx="100012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Words>11</Words>
  <Application>Microsoft Office PowerPoint</Application>
  <PresentationFormat>如螢幕大小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PowerPoint 簡報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user</dc:creator>
  <cp:lastModifiedBy>e052</cp:lastModifiedBy>
  <cp:revision>14</cp:revision>
  <dcterms:created xsi:type="dcterms:W3CDTF">2008-09-25T02:12:44Z</dcterms:created>
  <dcterms:modified xsi:type="dcterms:W3CDTF">2012-12-27T07:21:00Z</dcterms:modified>
</cp:coreProperties>
</file>