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6" r:id="rId9"/>
    <p:sldId id="273" r:id="rId10"/>
    <p:sldId id="262" r:id="rId11"/>
    <p:sldId id="264" r:id="rId12"/>
    <p:sldId id="274" r:id="rId1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FF"/>
    <a:srgbClr val="FEF544"/>
    <a:srgbClr val="627717"/>
    <a:srgbClr val="CCECFF"/>
    <a:srgbClr val="009900"/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56" autoAdjust="0"/>
  </p:normalViewPr>
  <p:slideViewPr>
    <p:cSldViewPr>
      <p:cViewPr>
        <p:scale>
          <a:sx n="50" d="100"/>
          <a:sy n="50" d="100"/>
        </p:scale>
        <p:origin x="-182" y="-67"/>
      </p:cViewPr>
      <p:guideLst>
        <p:guide orient="horz" pos="3113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A5F835-4F15-4AE6-9695-57A3E52EE4F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2895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2438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tint val="4588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4161" name="Picture 65" descr="j043111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 descr="MPj04276760000[1]"/>
          <p:cNvPicPr>
            <a:picLocks noChangeAspect="1" noChangeArrowheads="1"/>
          </p:cNvPicPr>
          <p:nvPr userDrawn="1"/>
        </p:nvPicPr>
        <p:blipFill>
          <a:blip r:embed="rId3">
            <a:lum bright="36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>
            <a:fillRect/>
          </a:stretch>
        </p:blipFill>
        <p:spPr bwMode="auto">
          <a:xfrm>
            <a:off x="5770563" y="3357563"/>
            <a:ext cx="3373437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16" y="2781027"/>
            <a:ext cx="8712968" cy="165608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581128"/>
            <a:ext cx="8784976" cy="115287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C10AD65D-226E-4BAD-B984-3025D39FFA61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DA214970-15F2-4B45-83A8-8FF618D079B0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4135" name="Picture 39" descr="MPj04230310000[1]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90"/>
          <a:stretch>
            <a:fillRect/>
          </a:stretch>
        </p:blipFill>
        <p:spPr bwMode="auto">
          <a:xfrm>
            <a:off x="0" y="0"/>
            <a:ext cx="3200400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0" y="2362200"/>
            <a:ext cx="9144000" cy="152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44" name="Line 48"/>
          <p:cNvSpPr>
            <a:spLocks noChangeShapeType="1"/>
          </p:cNvSpPr>
          <p:nvPr userDrawn="1"/>
        </p:nvSpPr>
        <p:spPr bwMode="auto">
          <a:xfrm>
            <a:off x="0" y="2286000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85179-5364-4D5B-B827-747783EED44F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AF17F-6F78-4B60-A569-D04E9715942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135832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286500" y="82550"/>
            <a:ext cx="1819275" cy="604361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82550"/>
            <a:ext cx="5307012" cy="604361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D1E28-B194-4C60-87B7-ED0C426BF6D5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D6ED6-8EED-40FC-BD8E-5D77FF2C343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9148653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38225" y="82550"/>
            <a:ext cx="7067550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827088" y="1125538"/>
            <a:ext cx="7273925" cy="50006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F5179C-CEA9-45F6-A0AC-C43130C51933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481763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09EC58-A189-4619-B5A7-0B09D346744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2855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F57628-495B-4F30-90AD-F7BD650DA11E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9FC78-6998-4BBA-8438-A78A3DE4E9B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4757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658EBA-0D49-4C26-AB00-6B1A819E58C7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3AD2B-8DEB-4BE9-BB81-4765EBFDBF1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81225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27088" y="1125538"/>
            <a:ext cx="356076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40250" y="1125538"/>
            <a:ext cx="356076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2A4FF0-ECB6-436A-9DB6-9EC20D472303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FF02D-EA9B-4ED5-A589-9C292C9A5B0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560209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382B12-4387-420E-A919-95D51F84BFC3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3B1A8-2B07-466D-ABE6-91B38F2BAEB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288760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24F720-7497-4B7D-BC93-BF2F4FED2957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2E986-6AA2-4E94-9CBC-281E9B44E05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112283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1A97F2-934B-4364-ABA9-9DCA381C18A5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BEAA-1EC7-4FA8-BE16-6A00D557867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917060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C8D948-9A37-402A-A8C8-8DEE801FB7A6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5541C-6419-4BFF-B62A-45669DD214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45343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09B8A9-1A41-41E1-BEA9-DE084D8FB7C8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DA055-0DAC-4799-86DC-C155C21BC1D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0339393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5" descr="未命名 -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5" name="Picture 53" descr="未命名 - 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603625"/>
            <a:ext cx="194468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Rectangle 29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5764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02" name="Line 30"/>
          <p:cNvSpPr>
            <a:spLocks noChangeShapeType="1"/>
          </p:cNvSpPr>
          <p:nvPr userDrawn="1"/>
        </p:nvSpPr>
        <p:spPr bwMode="auto">
          <a:xfrm>
            <a:off x="3175" y="645318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103" name="Line 31"/>
          <p:cNvSpPr>
            <a:spLocks noChangeShapeType="1"/>
          </p:cNvSpPr>
          <p:nvPr userDrawn="1"/>
        </p:nvSpPr>
        <p:spPr bwMode="auto">
          <a:xfrm>
            <a:off x="0" y="6499225"/>
            <a:ext cx="914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-27384"/>
            <a:ext cx="7344816" cy="1258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3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000" y="1340768"/>
            <a:ext cx="8136000" cy="511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4B6B46-EF73-45D3-A719-31F409ED7C87}" type="datetime1">
              <a:rPr lang="zh-TW" altLang="en-US"/>
              <a:pPr/>
              <a:t>2012/12/28</a:t>
            </a:fld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1763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B42594E0-75D1-43E0-B0E7-92FE6ACFC40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9pPr>
    </p:titleStyle>
    <p:bodyStyle>
      <a:lvl1pPr marL="450850" indent="-450850" algn="l" rtl="0" fontAlgn="base">
        <a:lnSpc>
          <a:spcPct val="100000"/>
        </a:lnSpc>
        <a:spcBef>
          <a:spcPts val="1500"/>
        </a:spcBef>
        <a:spcAft>
          <a:spcPct val="0"/>
        </a:spcAft>
        <a:buSzPct val="85000"/>
        <a:buFont typeface="Wingdings" pitchFamily="2" charset="2"/>
        <a:buChar char="v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1076325" indent="-446088" algn="l" rtl="0" fontAlgn="base">
        <a:lnSpc>
          <a:spcPct val="100000"/>
        </a:lnSpc>
        <a:spcBef>
          <a:spcPts val="800"/>
        </a:spcBef>
        <a:spcAft>
          <a:spcPct val="0"/>
        </a:spcAft>
        <a:buSzPct val="80000"/>
        <a:buFont typeface="Wingdings" pitchFamily="2" charset="2"/>
        <a:buChar char="ü"/>
        <a:defRPr kumimoji="1" sz="2800" b="0">
          <a:solidFill>
            <a:schemeClr val="tx1"/>
          </a:solidFill>
          <a:latin typeface="+mn-lt"/>
          <a:ea typeface="+mn-ea"/>
        </a:defRPr>
      </a:lvl2pPr>
      <a:lvl3pPr marL="1484313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8923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3002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7574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2146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6718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41290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推甄履歷</a:t>
            </a:r>
            <a:endParaRPr lang="zh-TW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星光中學</a:t>
            </a:r>
          </a:p>
          <a:p>
            <a:r>
              <a:rPr lang="zh-TW" altLang="en-US" smtClean="0"/>
              <a:t>趙子琳</a:t>
            </a:r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得獎紀錄</a:t>
            </a:r>
            <a:endParaRPr lang="zh-TW" altLang="en-US"/>
          </a:p>
        </p:txBody>
      </p:sp>
      <p:graphicFrame>
        <p:nvGraphicFramePr>
          <p:cNvPr id="16545" name="Group 1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286262"/>
              </p:ext>
            </p:extLst>
          </p:nvPr>
        </p:nvGraphicFramePr>
        <p:xfrm>
          <a:off x="935038" y="1341438"/>
          <a:ext cx="7273925" cy="4227958"/>
        </p:xfrm>
        <a:graphic>
          <a:graphicData uri="http://schemas.openxmlformats.org/drawingml/2006/table">
            <a:tbl>
              <a:tblPr firstRow="1">
                <a:tableStyleId>{2A488322-F2BA-4B5B-9748-0D474271808F}</a:tableStyleId>
              </a:tblPr>
              <a:tblGrid>
                <a:gridCol w="4977785"/>
                <a:gridCol w="229614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項目</a:t>
                      </a:r>
                      <a:endParaRPr kumimoji="1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成績</a:t>
                      </a:r>
                      <a:endParaRPr kumimoji="1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全國高中職組啦啦隊大賽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全縣反盜版海報設計比賽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校際網頁設計比賽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校際英文演說比賽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校際飲料調酒比賽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校際英文作文比賽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佳作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</a:tbl>
          </a:graphicData>
        </a:graphic>
      </p:graphicFrame>
      <p:sp>
        <p:nvSpPr>
          <p:cNvPr id="2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2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593-4C5E-4C2A-84BB-06FE090CB0C0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未來學習計畫</a:t>
            </a:r>
            <a:endParaRPr lang="zh-TW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課業目標：</a:t>
            </a:r>
          </a:p>
          <a:p>
            <a:pPr lvl="1"/>
            <a:r>
              <a:rPr lang="zh-TW" altLang="en-US" smtClean="0"/>
              <a:t>成績保持班上前</a:t>
            </a:r>
            <a:r>
              <a:rPr lang="en-US" altLang="zh-TW" smtClean="0"/>
              <a:t>5</a:t>
            </a:r>
            <a:r>
              <a:rPr lang="zh-TW" altLang="en-US" smtClean="0"/>
              <a:t>名</a:t>
            </a:r>
          </a:p>
          <a:p>
            <a:r>
              <a:rPr lang="zh-TW" altLang="en-US" smtClean="0"/>
              <a:t>語言學習目標：</a:t>
            </a:r>
          </a:p>
          <a:p>
            <a:pPr lvl="1"/>
            <a:r>
              <a:rPr lang="zh-TW" altLang="en-US" smtClean="0"/>
              <a:t>通過全民英檢中高級檢定 </a:t>
            </a:r>
          </a:p>
          <a:p>
            <a:r>
              <a:rPr lang="zh-TW" altLang="en-US" smtClean="0"/>
              <a:t>其他目標：</a:t>
            </a:r>
          </a:p>
          <a:p>
            <a:pPr lvl="1"/>
            <a:r>
              <a:rPr lang="zh-TW" altLang="en-US" smtClean="0"/>
              <a:t>爭取資訊公司工讀機會，預先了解業界實務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EAF7-FA0F-45A0-9322-5F011B368595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~</a:t>
            </a:r>
            <a:r>
              <a:rPr lang="zh-TW" altLang="en-US" smtClean="0"/>
              <a:t>謝謝指導～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End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918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簡報內容</a:t>
            </a:r>
            <a:endParaRPr lang="zh-TW" altLang="en-US"/>
          </a:p>
        </p:txBody>
      </p:sp>
      <p:sp>
        <p:nvSpPr>
          <p:cNvPr id="28680" name="Rectangle 8"/>
          <p:cNvSpPr>
            <a:spLocks noGrp="1" noChangeArrowheads="1"/>
          </p:cNvSpPr>
          <p:nvPr>
            <p:ph idx="1"/>
          </p:nvPr>
        </p:nvSpPr>
        <p:spPr/>
        <p:txBody>
          <a:bodyPr numCol="2"/>
          <a:lstStyle/>
          <a:p>
            <a:r>
              <a:rPr lang="zh-TW" altLang="en-US" smtClean="0">
                <a:hlinkClick r:id="rId2" action="ppaction://hlinksldjump"/>
              </a:rPr>
              <a:t>個人基本資料</a:t>
            </a:r>
            <a:endParaRPr lang="zh-TW" altLang="en-US" smtClean="0"/>
          </a:p>
          <a:p>
            <a:r>
              <a:rPr lang="zh-TW" altLang="en-US" smtClean="0">
                <a:hlinkClick r:id="rId3" action="ppaction://hlinksldjump"/>
              </a:rPr>
              <a:t>求學過程</a:t>
            </a:r>
            <a:endParaRPr lang="zh-TW" altLang="en-US" smtClean="0"/>
          </a:p>
          <a:p>
            <a:r>
              <a:rPr lang="zh-TW" altLang="en-US" smtClean="0">
                <a:hlinkClick r:id="rId4" action="ppaction://hlinksldjump"/>
              </a:rPr>
              <a:t>幹部經歷</a:t>
            </a:r>
            <a:endParaRPr lang="zh-TW" altLang="en-US" smtClean="0"/>
          </a:p>
          <a:p>
            <a:r>
              <a:rPr lang="zh-TW" altLang="en-US" smtClean="0">
                <a:hlinkClick r:id="rId5" action="ppaction://hlinksldjump"/>
              </a:rPr>
              <a:t>專長</a:t>
            </a:r>
            <a:r>
              <a:rPr lang="zh-TW" altLang="en-US" smtClean="0"/>
              <a:t> </a:t>
            </a:r>
          </a:p>
          <a:p>
            <a:r>
              <a:rPr lang="zh-TW" altLang="en-US" smtClean="0">
                <a:hlinkClick r:id="rId6" action="ppaction://hlinksldjump"/>
              </a:rPr>
              <a:t>社團經歷</a:t>
            </a:r>
            <a:endParaRPr lang="en-US" altLang="zh-TW" smtClean="0">
              <a:hlinkClick r:id="rId7" action="ppaction://hlinksldjump"/>
            </a:endParaRPr>
          </a:p>
          <a:p>
            <a:r>
              <a:rPr lang="zh-TW" altLang="en-US" smtClean="0">
                <a:hlinkClick r:id="rId7" action="ppaction://hlinksldjump"/>
              </a:rPr>
              <a:t>志工經歷</a:t>
            </a:r>
            <a:endParaRPr lang="zh-TW" altLang="en-US" smtClean="0"/>
          </a:p>
          <a:p>
            <a:r>
              <a:rPr lang="zh-TW" altLang="en-US" smtClean="0"/>
              <a:t>檢定與證照</a:t>
            </a:r>
          </a:p>
          <a:p>
            <a:r>
              <a:rPr lang="zh-TW" altLang="en-US" smtClean="0">
                <a:hlinkClick r:id="rId8" action="ppaction://hlinksldjump"/>
              </a:rPr>
              <a:t>得獎紀錄</a:t>
            </a:r>
            <a:endParaRPr lang="zh-TW" altLang="en-US" smtClean="0"/>
          </a:p>
          <a:p>
            <a:r>
              <a:rPr lang="zh-TW" altLang="en-US" smtClean="0">
                <a:hlinkClick r:id="rId9" action="ppaction://hlinksldjump"/>
              </a:rPr>
              <a:t>未來學習計畫</a:t>
            </a:r>
            <a:endParaRPr lang="zh-TW" altLang="en-US"/>
          </a:p>
        </p:txBody>
      </p:sp>
      <p:sp>
        <p:nvSpPr>
          <p:cNvPr id="5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6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E943-D4F6-4AE6-B704-07D7F31A282C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個人基本資料</a:t>
            </a:r>
            <a:endParaRPr lang="zh-TW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姓名：趙子琳 </a:t>
            </a:r>
          </a:p>
          <a:p>
            <a:r>
              <a:rPr lang="zh-TW" altLang="en-US" smtClean="0"/>
              <a:t>學歷：</a:t>
            </a:r>
          </a:p>
          <a:p>
            <a:pPr lvl="1"/>
            <a:r>
              <a:rPr lang="zh-TW" altLang="en-US" smtClean="0"/>
              <a:t>星光中學</a:t>
            </a:r>
          </a:p>
          <a:p>
            <a:pPr lvl="1"/>
            <a:r>
              <a:rPr lang="zh-TW" altLang="en-US" smtClean="0"/>
              <a:t>仁愛國中</a:t>
            </a:r>
          </a:p>
          <a:p>
            <a:pPr lvl="1"/>
            <a:r>
              <a:rPr lang="zh-TW" altLang="en-US" smtClean="0"/>
              <a:t>仁愛國小</a:t>
            </a:r>
          </a:p>
          <a:p>
            <a:r>
              <a:rPr lang="zh-TW" altLang="en-US" smtClean="0"/>
              <a:t>推甄科系：資訊管理系</a:t>
            </a:r>
          </a:p>
          <a:p>
            <a:endParaRPr lang="en-US" altLang="zh-TW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008B-E973-4E0B-8C66-8D998E45618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求學過程</a:t>
            </a:r>
            <a:endParaRPr lang="zh-TW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國小</a:t>
            </a:r>
            <a:r>
              <a:rPr lang="en-US" altLang="zh-TW" smtClean="0"/>
              <a:t>~</a:t>
            </a:r>
            <a:r>
              <a:rPr lang="zh-TW" altLang="en-US" smtClean="0"/>
              <a:t>國中</a:t>
            </a:r>
          </a:p>
          <a:p>
            <a:pPr lvl="1"/>
            <a:r>
              <a:rPr lang="zh-TW" altLang="en-US" smtClean="0"/>
              <a:t>從小喜歡玩電腦，對資訊很有興趣</a:t>
            </a:r>
          </a:p>
          <a:p>
            <a:r>
              <a:rPr lang="zh-TW" altLang="en-US" smtClean="0"/>
              <a:t>高中</a:t>
            </a:r>
          </a:p>
          <a:p>
            <a:pPr lvl="1"/>
            <a:r>
              <a:rPr lang="zh-TW" altLang="en-US" smtClean="0"/>
              <a:t>利用空閒時間來研讀各種電腦書籍</a:t>
            </a:r>
          </a:p>
          <a:p>
            <a:pPr lvl="1"/>
            <a:r>
              <a:rPr lang="zh-TW" altLang="en-US" smtClean="0"/>
              <a:t>考取多項證照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9104A-10C7-4BF7-B9DE-208468685E77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幹部經歷</a:t>
            </a:r>
            <a:endParaRPr lang="zh-TW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高一：電腦小老師</a:t>
            </a:r>
          </a:p>
          <a:p>
            <a:pPr lvl="1"/>
            <a:r>
              <a:rPr lang="zh-TW" altLang="en-US" smtClean="0"/>
              <a:t>協助解決同學疑問</a:t>
            </a:r>
          </a:p>
          <a:p>
            <a:pPr lvl="1"/>
            <a:r>
              <a:rPr lang="zh-TW" altLang="en-US" smtClean="0"/>
              <a:t>協助老師整理教材</a:t>
            </a:r>
          </a:p>
          <a:p>
            <a:r>
              <a:rPr lang="zh-TW" altLang="en-US" smtClean="0"/>
              <a:t>高二：體育股長</a:t>
            </a:r>
          </a:p>
          <a:p>
            <a:pPr lvl="1"/>
            <a:r>
              <a:rPr lang="zh-TW" altLang="en-US" smtClean="0"/>
              <a:t>帶領全班同學獲得啦啦隊比賽第一名</a:t>
            </a:r>
          </a:p>
          <a:p>
            <a:r>
              <a:rPr lang="zh-TW" altLang="en-US" smtClean="0"/>
              <a:t>高三：班長</a:t>
            </a:r>
          </a:p>
          <a:p>
            <a:pPr lvl="1"/>
            <a:r>
              <a:rPr lang="zh-TW" altLang="en-US" smtClean="0"/>
              <a:t>帶領同學得到學年精神總錦標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1A9-2E99-4AB5-B571-60BC06E22DF9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專長 </a:t>
            </a:r>
            <a:endParaRPr lang="zh-TW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文書處理</a:t>
            </a:r>
          </a:p>
          <a:p>
            <a:r>
              <a:rPr lang="zh-TW" altLang="en-US" smtClean="0"/>
              <a:t>程式設計</a:t>
            </a:r>
          </a:p>
          <a:p>
            <a:r>
              <a:rPr lang="zh-TW" altLang="en-US" smtClean="0"/>
              <a:t>英文演說</a:t>
            </a:r>
          </a:p>
          <a:p>
            <a:r>
              <a:rPr lang="zh-TW" altLang="en-US" smtClean="0"/>
              <a:t>美術設計</a:t>
            </a:r>
          </a:p>
          <a:p>
            <a:r>
              <a:rPr lang="zh-TW" altLang="en-US" smtClean="0"/>
              <a:t>舞蹈表演</a:t>
            </a:r>
          </a:p>
          <a:p>
            <a:r>
              <a:rPr lang="zh-TW" altLang="en-US" smtClean="0"/>
              <a:t>飲料調酒 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8FECB-C52B-47C1-BD91-DFB2DFA8FA60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社團經歷</a:t>
            </a:r>
            <a:endParaRPr lang="zh-TW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數位影像編修社</a:t>
            </a:r>
          </a:p>
          <a:p>
            <a:r>
              <a:rPr lang="zh-TW" altLang="en-US" smtClean="0"/>
              <a:t>熱舞社</a:t>
            </a:r>
          </a:p>
          <a:p>
            <a:r>
              <a:rPr lang="zh-TW" altLang="en-US" smtClean="0"/>
              <a:t>啦啦隊校隊</a:t>
            </a:r>
          </a:p>
          <a:p>
            <a:r>
              <a:rPr lang="zh-TW" altLang="en-US" smtClean="0"/>
              <a:t>飲料調酒社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6877-79CF-4110-AC08-DD0CF123C4D3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志工經歷</a:t>
            </a:r>
            <a:endParaRPr lang="zh-TW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台北市立動物園志工</a:t>
            </a:r>
          </a:p>
          <a:p>
            <a:r>
              <a:rPr lang="zh-TW" altLang="en-US" smtClean="0"/>
              <a:t>教育部資訊志工</a:t>
            </a:r>
          </a:p>
          <a:p>
            <a:r>
              <a:rPr lang="zh-TW" altLang="en-US" smtClean="0"/>
              <a:t>內政部消防署鳳凰志工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EFA42-B7DF-447C-8955-C805AD47990D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檢定與證照</a:t>
            </a:r>
            <a:endParaRPr lang="zh-TW" altLang="en-US"/>
          </a:p>
        </p:txBody>
      </p:sp>
      <p:sp>
        <p:nvSpPr>
          <p:cNvPr id="3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4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622A-EA53-4262-AB99-42802D2135F6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Words>272</Words>
  <Application>Microsoft Office PowerPoint</Application>
  <PresentationFormat>如螢幕大小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自訂設計</vt:lpstr>
      <vt:lpstr>推甄履歷</vt:lpstr>
      <vt:lpstr>簡報內容</vt:lpstr>
      <vt:lpstr>個人基本資料</vt:lpstr>
      <vt:lpstr>求學過程</vt:lpstr>
      <vt:lpstr>幹部經歷</vt:lpstr>
      <vt:lpstr>專長 </vt:lpstr>
      <vt:lpstr>社團經歷</vt:lpstr>
      <vt:lpstr>志工經歷</vt:lpstr>
      <vt:lpstr>檢定與證照</vt:lpstr>
      <vt:lpstr>得獎紀錄</vt:lpstr>
      <vt:lpstr>未來學習計畫</vt:lpstr>
      <vt:lpstr>~謝謝指導～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推</dc:title>
  <dc:creator>E063</dc:creator>
  <cp:lastModifiedBy>e052</cp:lastModifiedBy>
  <cp:revision>49</cp:revision>
  <dcterms:created xsi:type="dcterms:W3CDTF">2008-09-05T03:52:41Z</dcterms:created>
  <dcterms:modified xsi:type="dcterms:W3CDTF">2012-12-28T04:10:43Z</dcterms:modified>
</cp:coreProperties>
</file>