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58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87FAB-9B05-4BB0-9288-CB21E695853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24873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94349-9306-441B-B32E-524C21B5D41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37859291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D81B7-994C-4793-9E9B-EC575C57E48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44963652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F1B2C-1DD1-405F-B2B5-FAB24412680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52526022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CDB4B-AB88-4744-87C6-FD4FE9BDFCF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67994537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37208-8B29-41B2-B8C9-2132AA5930F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012952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B3CA-C2AB-45A5-A365-3FBF70517A7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43437685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1A016-6470-4013-A95C-41C71D5A7CB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36824646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2C9D4-7F9D-4821-9B2D-21515C4B157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76224626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E6EC8-749D-47CE-8254-7F1C8B41184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28107937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F2226-BAC6-4113-A387-FD31F480B97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5037535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DA0D66-E4D1-4F7F-B5CF-6969E035065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124075" y="630238"/>
            <a:ext cx="6480175" cy="327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6500">
                <a:latin typeface="新細明體" charset="-120"/>
              </a:rPr>
              <a:t>老師，謝謝您！</a:t>
            </a:r>
          </a:p>
          <a:p>
            <a:pPr algn="r">
              <a:spcBef>
                <a:spcPct val="50000"/>
              </a:spcBef>
            </a:pPr>
            <a:endParaRPr lang="zh-TW" altLang="en-US" sz="3200">
              <a:latin typeface="新細明體" charset="-120"/>
            </a:endParaRPr>
          </a:p>
          <a:p>
            <a:pPr algn="r">
              <a:spcBef>
                <a:spcPct val="50000"/>
              </a:spcBef>
            </a:pPr>
            <a:endParaRPr lang="zh-TW" altLang="en-US" sz="3200">
              <a:latin typeface="新細明體" charset="-120"/>
            </a:endParaRPr>
          </a:p>
          <a:p>
            <a:pPr algn="r">
              <a:spcBef>
                <a:spcPct val="50000"/>
              </a:spcBef>
            </a:pPr>
            <a:r>
              <a:rPr lang="zh-TW" altLang="en-US" sz="3200">
                <a:latin typeface="新細明體" charset="-120"/>
              </a:rPr>
              <a:t>全體同學  敬上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8</Words>
  <Application>Microsoft Office PowerPoint</Application>
  <PresentationFormat>如螢幕大小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4" baseType="lpstr">
      <vt:lpstr>Arial</vt:lpstr>
      <vt:lpstr>新細明體</vt:lpstr>
      <vt:lpstr>預設簡報設計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user</dc:creator>
  <cp:lastModifiedBy>user</cp:lastModifiedBy>
  <cp:revision>12</cp:revision>
  <dcterms:created xsi:type="dcterms:W3CDTF">2008-09-25T02:12:44Z</dcterms:created>
  <dcterms:modified xsi:type="dcterms:W3CDTF">2013-11-26T01:56:04Z</dcterms:modified>
</cp:coreProperties>
</file>