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6"/>
  </p:notesMasterIdLst>
  <p:sldIdLst>
    <p:sldId id="256" r:id="rId2"/>
    <p:sldId id="257" r:id="rId3"/>
    <p:sldId id="260" r:id="rId4"/>
    <p:sldId id="258" r:id="rId5"/>
  </p:sldIdLst>
  <p:sldSz cx="9144000" cy="6858000" type="screen4x3"/>
  <p:notesSz cx="6858000" cy="9144000"/>
  <p:defaultTextStyle>
    <a:defPPr>
      <a:defRPr lang="zh-TW"/>
    </a:defPPr>
    <a:lvl1pPr algn="l" rtl="0" fontAlgn="base">
      <a:spcBef>
        <a:spcPct val="0"/>
      </a:spcBef>
      <a:spcAft>
        <a:spcPct val="0"/>
      </a:spcAft>
      <a:defRPr kumimoji="1" kern="1200">
        <a:solidFill>
          <a:schemeClr val="tx1"/>
        </a:solidFill>
        <a:latin typeface="Arial" charset="0"/>
        <a:ea typeface="新細明體" charset="-120"/>
        <a:cs typeface="+mn-cs"/>
      </a:defRPr>
    </a:lvl1pPr>
    <a:lvl2pPr marL="457200" algn="l" rtl="0" fontAlgn="base">
      <a:spcBef>
        <a:spcPct val="0"/>
      </a:spcBef>
      <a:spcAft>
        <a:spcPct val="0"/>
      </a:spcAft>
      <a:defRPr kumimoji="1" kern="1200">
        <a:solidFill>
          <a:schemeClr val="tx1"/>
        </a:solidFill>
        <a:latin typeface="Arial" charset="0"/>
        <a:ea typeface="新細明體" charset="-120"/>
        <a:cs typeface="+mn-cs"/>
      </a:defRPr>
    </a:lvl2pPr>
    <a:lvl3pPr marL="914400" algn="l" rtl="0" fontAlgn="base">
      <a:spcBef>
        <a:spcPct val="0"/>
      </a:spcBef>
      <a:spcAft>
        <a:spcPct val="0"/>
      </a:spcAft>
      <a:defRPr kumimoji="1" kern="1200">
        <a:solidFill>
          <a:schemeClr val="tx1"/>
        </a:solidFill>
        <a:latin typeface="Arial" charset="0"/>
        <a:ea typeface="新細明體" charset="-120"/>
        <a:cs typeface="+mn-cs"/>
      </a:defRPr>
    </a:lvl3pPr>
    <a:lvl4pPr marL="1371600" algn="l" rtl="0" fontAlgn="base">
      <a:spcBef>
        <a:spcPct val="0"/>
      </a:spcBef>
      <a:spcAft>
        <a:spcPct val="0"/>
      </a:spcAft>
      <a:defRPr kumimoji="1" kern="1200">
        <a:solidFill>
          <a:schemeClr val="tx1"/>
        </a:solidFill>
        <a:latin typeface="Arial" charset="0"/>
        <a:ea typeface="新細明體" charset="-120"/>
        <a:cs typeface="+mn-cs"/>
      </a:defRPr>
    </a:lvl4pPr>
    <a:lvl5pPr marL="1828800" algn="l" rtl="0" fontAlgn="base">
      <a:spcBef>
        <a:spcPct val="0"/>
      </a:spcBef>
      <a:spcAft>
        <a:spcPct val="0"/>
      </a:spcAft>
      <a:defRPr kumimoji="1" kern="1200">
        <a:solidFill>
          <a:schemeClr val="tx1"/>
        </a:solidFill>
        <a:latin typeface="Arial" charset="0"/>
        <a:ea typeface="新細明體" charset="-120"/>
        <a:cs typeface="+mn-cs"/>
      </a:defRPr>
    </a:lvl5pPr>
    <a:lvl6pPr marL="2286000" algn="l" defTabSz="914400" rtl="0" eaLnBrk="1" latinLnBrk="0" hangingPunct="1">
      <a:defRPr kumimoji="1" kern="1200">
        <a:solidFill>
          <a:schemeClr val="tx1"/>
        </a:solidFill>
        <a:latin typeface="Arial" charset="0"/>
        <a:ea typeface="新細明體" charset="-120"/>
        <a:cs typeface="+mn-cs"/>
      </a:defRPr>
    </a:lvl6pPr>
    <a:lvl7pPr marL="2743200" algn="l" defTabSz="914400" rtl="0" eaLnBrk="1" latinLnBrk="0" hangingPunct="1">
      <a:defRPr kumimoji="1" kern="1200">
        <a:solidFill>
          <a:schemeClr val="tx1"/>
        </a:solidFill>
        <a:latin typeface="Arial" charset="0"/>
        <a:ea typeface="新細明體" charset="-120"/>
        <a:cs typeface="+mn-cs"/>
      </a:defRPr>
    </a:lvl7pPr>
    <a:lvl8pPr marL="3200400" algn="l" defTabSz="914400" rtl="0" eaLnBrk="1" latinLnBrk="0" hangingPunct="1">
      <a:defRPr kumimoji="1" kern="1200">
        <a:solidFill>
          <a:schemeClr val="tx1"/>
        </a:solidFill>
        <a:latin typeface="Arial" charset="0"/>
        <a:ea typeface="新細明體" charset="-120"/>
        <a:cs typeface="+mn-cs"/>
      </a:defRPr>
    </a:lvl8pPr>
    <a:lvl9pPr marL="3657600" algn="l" defTabSz="914400" rtl="0" eaLnBrk="1" latinLnBrk="0" hangingPunct="1">
      <a:defRPr kumimoji="1" kern="1200">
        <a:solidFill>
          <a:schemeClr val="tx1"/>
        </a:solidFill>
        <a:latin typeface="Arial" charset="0"/>
        <a:ea typeface="新細明體"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3E8FF"/>
    <a:srgbClr val="66CCFF"/>
    <a:srgbClr val="CCCCFF"/>
    <a:srgbClr val="E7FF01"/>
    <a:srgbClr val="FFFF00"/>
    <a:srgbClr val="CCFFFF"/>
    <a:srgbClr val="C9FF1D"/>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44" autoAdjust="0"/>
    <p:restoredTop sz="94660"/>
  </p:normalViewPr>
  <p:slideViewPr>
    <p:cSldViewPr>
      <p:cViewPr>
        <p:scale>
          <a:sx n="50" d="100"/>
          <a:sy n="50" d="100"/>
        </p:scale>
        <p:origin x="-1301"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zh-TW"/>
          </a:p>
        </p:txBody>
      </p:sp>
      <p:sp>
        <p:nvSpPr>
          <p:cNvPr id="4403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TW"/>
          </a:p>
        </p:txBody>
      </p:sp>
      <p:sp>
        <p:nvSpPr>
          <p:cNvPr id="4403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403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TW" altLang="en-US" smtClean="0"/>
              <a:t>按一下以編輯母片</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403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TW"/>
          </a:p>
        </p:txBody>
      </p:sp>
      <p:sp>
        <p:nvSpPr>
          <p:cNvPr id="4403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9760E51E-0ECC-4D95-BA50-414885149392}" type="slidenum">
              <a:rPr lang="en-US" altLang="zh-TW"/>
              <a:pPr/>
              <a:t>‹#›</a:t>
            </a:fld>
            <a:endParaRPr lang="en-US" altLang="zh-TW"/>
          </a:p>
        </p:txBody>
      </p:sp>
    </p:spTree>
    <p:extLst>
      <p:ext uri="{BB962C8B-B14F-4D97-AF65-F5344CB8AC3E}">
        <p14:creationId xmlns:p14="http://schemas.microsoft.com/office/powerpoint/2010/main" val="416254914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新細明體" charset="-120"/>
        <a:cs typeface="+mn-cs"/>
      </a:defRPr>
    </a:lvl1pPr>
    <a:lvl2pPr marL="457200" algn="l" rtl="0" fontAlgn="base">
      <a:spcBef>
        <a:spcPct val="30000"/>
      </a:spcBef>
      <a:spcAft>
        <a:spcPct val="0"/>
      </a:spcAft>
      <a:defRPr kumimoji="1" sz="1200" kern="1200">
        <a:solidFill>
          <a:schemeClr val="tx1"/>
        </a:solidFill>
        <a:latin typeface="Arial" charset="0"/>
        <a:ea typeface="新細明體" charset="-120"/>
        <a:cs typeface="+mn-cs"/>
      </a:defRPr>
    </a:lvl2pPr>
    <a:lvl3pPr marL="914400" algn="l" rtl="0" fontAlgn="base">
      <a:spcBef>
        <a:spcPct val="30000"/>
      </a:spcBef>
      <a:spcAft>
        <a:spcPct val="0"/>
      </a:spcAft>
      <a:defRPr kumimoji="1" sz="1200" kern="1200">
        <a:solidFill>
          <a:schemeClr val="tx1"/>
        </a:solidFill>
        <a:latin typeface="Arial" charset="0"/>
        <a:ea typeface="新細明體" charset="-120"/>
        <a:cs typeface="+mn-cs"/>
      </a:defRPr>
    </a:lvl3pPr>
    <a:lvl4pPr marL="1371600" algn="l" rtl="0" fontAlgn="base">
      <a:spcBef>
        <a:spcPct val="30000"/>
      </a:spcBef>
      <a:spcAft>
        <a:spcPct val="0"/>
      </a:spcAft>
      <a:defRPr kumimoji="1" sz="1200" kern="1200">
        <a:solidFill>
          <a:schemeClr val="tx1"/>
        </a:solidFill>
        <a:latin typeface="Arial" charset="0"/>
        <a:ea typeface="新細明體" charset="-120"/>
        <a:cs typeface="+mn-cs"/>
      </a:defRPr>
    </a:lvl4pPr>
    <a:lvl5pPr marL="1828800" algn="l" rtl="0" fontAlgn="base">
      <a:spcBef>
        <a:spcPct val="30000"/>
      </a:spcBef>
      <a:spcAft>
        <a:spcPct val="0"/>
      </a:spcAft>
      <a:defRPr kumimoji="1" sz="1200" kern="1200">
        <a:solidFill>
          <a:schemeClr val="tx1"/>
        </a:solidFill>
        <a:latin typeface="Arial" charset="0"/>
        <a:ea typeface="新細明體" charset="-12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grpSp>
        <p:nvGrpSpPr>
          <p:cNvPr id="64514" name="Group 2"/>
          <p:cNvGrpSpPr>
            <a:grpSpLocks/>
          </p:cNvGrpSpPr>
          <p:nvPr/>
        </p:nvGrpSpPr>
        <p:grpSpPr bwMode="auto">
          <a:xfrm>
            <a:off x="0" y="927100"/>
            <a:ext cx="8991600" cy="4495800"/>
            <a:chOff x="0" y="584"/>
            <a:chExt cx="5664" cy="2832"/>
          </a:xfrm>
        </p:grpSpPr>
        <p:sp>
          <p:nvSpPr>
            <p:cNvPr id="64515" name="AutoShape 3"/>
            <p:cNvSpPr>
              <a:spLocks noChangeArrowheads="1"/>
            </p:cNvSpPr>
            <p:nvPr userDrawn="1"/>
          </p:nvSpPr>
          <p:spPr bwMode="auto">
            <a:xfrm>
              <a:off x="432" y="1304"/>
              <a:ext cx="4656" cy="2112"/>
            </a:xfrm>
            <a:prstGeom prst="roundRect">
              <a:avLst>
                <a:gd name="adj" fmla="val 16667"/>
              </a:avLst>
            </a:prstGeom>
            <a:noFill/>
            <a:ln w="50800">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kumimoji="0" lang="zh-TW" altLang="zh-TW" sz="2400">
                <a:latin typeface="Times New Roman" pitchFamily="18" charset="0"/>
              </a:endParaRPr>
            </a:p>
          </p:txBody>
        </p:sp>
        <p:sp>
          <p:nvSpPr>
            <p:cNvPr id="64516" name="Rectangle 4"/>
            <p:cNvSpPr>
              <a:spLocks noChangeArrowheads="1"/>
            </p:cNvSpPr>
            <p:nvPr userDrawn="1"/>
          </p:nvSpPr>
          <p:spPr bwMode="blackWhite">
            <a:xfrm>
              <a:off x="144" y="584"/>
              <a:ext cx="4512" cy="624"/>
            </a:xfrm>
            <a:prstGeom prst="rect">
              <a:avLst/>
            </a:prstGeom>
            <a:solidFill>
              <a:schemeClr val="bg1"/>
            </a:solidFill>
            <a:ln w="5715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kumimoji="0" lang="zh-TW" altLang="zh-TW" sz="2400">
                <a:latin typeface="Times New Roman" pitchFamily="18" charset="0"/>
              </a:endParaRPr>
            </a:p>
          </p:txBody>
        </p:sp>
        <p:sp>
          <p:nvSpPr>
            <p:cNvPr id="64517" name="AutoShape 5"/>
            <p:cNvSpPr>
              <a:spLocks noChangeArrowheads="1"/>
            </p:cNvSpPr>
            <p:nvPr userDrawn="1"/>
          </p:nvSpPr>
          <p:spPr bwMode="blackWhite">
            <a:xfrm>
              <a:off x="0" y="872"/>
              <a:ext cx="5664" cy="1152"/>
            </a:xfrm>
            <a:custGeom>
              <a:avLst/>
              <a:gdLst>
                <a:gd name="G0" fmla="+- 1000 0 0"/>
                <a:gd name="G1" fmla="+- 1000 0 0"/>
                <a:gd name="G2" fmla="+- G0 0 G1"/>
                <a:gd name="G3" fmla="*/ G1 1 2"/>
                <a:gd name="G4" fmla="+- G0 0 G3"/>
                <a:gd name="T0" fmla="*/ 0 w 1000"/>
                <a:gd name="T1" fmla="*/ 0 h 1000"/>
                <a:gd name="T2" fmla="*/ 4416 w 1000"/>
                <a:gd name="T3" fmla="*/ 0 h 1000"/>
                <a:gd name="T4" fmla="*/ 4917 w 1000"/>
                <a:gd name="T5" fmla="*/ 500 h 1000"/>
                <a:gd name="T6" fmla="*/ 4417 w 1000"/>
                <a:gd name="T7" fmla="*/ 1000 h 1000"/>
                <a:gd name="T8" fmla="*/ 0 w 1000"/>
                <a:gd name="T9" fmla="*/ 1000 h 1000"/>
                <a:gd name="T10" fmla="*/ 0 w 1000"/>
                <a:gd name="T11" fmla="*/ 0 h 1000"/>
                <a:gd name="T12" fmla="*/ G4 w 1000"/>
                <a:gd name="T13" fmla="*/ G1 h 1000"/>
              </a:gdLst>
              <a:ahLst/>
              <a:cxnLst>
                <a:cxn ang="0">
                  <a:pos x="T0" y="T1"/>
                </a:cxn>
                <a:cxn ang="0">
                  <a:pos x="T2" y="T3"/>
                </a:cxn>
                <a:cxn ang="0">
                  <a:pos x="T4" y="T5"/>
                </a:cxn>
                <a:cxn ang="0">
                  <a:pos x="T6" y="T7"/>
                </a:cxn>
                <a:cxn ang="0">
                  <a:pos x="T8" y="T9"/>
                </a:cxn>
              </a:cxnLst>
              <a:rect l="T10" t="T11" r="T12" b="T13"/>
              <a:pathLst>
                <a:path w="4917" h="1000">
                  <a:moveTo>
                    <a:pt x="0" y="0"/>
                  </a:moveTo>
                  <a:lnTo>
                    <a:pt x="4416" y="0"/>
                  </a:lnTo>
                  <a:cubicBezTo>
                    <a:pt x="4693" y="0"/>
                    <a:pt x="4917" y="223"/>
                    <a:pt x="4917" y="500"/>
                  </a:cubicBezTo>
                  <a:cubicBezTo>
                    <a:pt x="4917" y="776"/>
                    <a:pt x="4693" y="999"/>
                    <a:pt x="4417" y="1000"/>
                  </a:cubicBezTo>
                  <a:lnTo>
                    <a:pt x="0" y="1000"/>
                  </a:lnTo>
                  <a:close/>
                </a:path>
              </a:pathLst>
            </a:cu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zh-TW" altLang="zh-TW" sz="2400">
                <a:latin typeface="Times New Roman" pitchFamily="18" charset="0"/>
              </a:endParaRPr>
            </a:p>
          </p:txBody>
        </p:sp>
        <p:sp>
          <p:nvSpPr>
            <p:cNvPr id="64518" name="Line 6"/>
            <p:cNvSpPr>
              <a:spLocks noChangeShapeType="1"/>
            </p:cNvSpPr>
            <p:nvPr userDrawn="1"/>
          </p:nvSpPr>
          <p:spPr bwMode="auto">
            <a:xfrm>
              <a:off x="0" y="1928"/>
              <a:ext cx="5232" cy="0"/>
            </a:xfrm>
            <a:prstGeom prst="line">
              <a:avLst/>
            </a:prstGeom>
            <a:noFill/>
            <a:ln w="508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TW" altLang="en-US"/>
            </a:p>
          </p:txBody>
        </p:sp>
      </p:grpSp>
      <p:sp>
        <p:nvSpPr>
          <p:cNvPr id="64519" name="Rectangle 7"/>
          <p:cNvSpPr>
            <a:spLocks noGrp="1" noChangeArrowheads="1"/>
          </p:cNvSpPr>
          <p:nvPr>
            <p:ph type="ctrTitle"/>
          </p:nvPr>
        </p:nvSpPr>
        <p:spPr>
          <a:xfrm>
            <a:off x="228600" y="1427163"/>
            <a:ext cx="8077200" cy="1609725"/>
          </a:xfrm>
        </p:spPr>
        <p:txBody>
          <a:bodyPr/>
          <a:lstStyle>
            <a:lvl1pPr algn="ctr">
              <a:defRPr sz="6200"/>
            </a:lvl1pPr>
          </a:lstStyle>
          <a:p>
            <a:pPr lvl="0"/>
            <a:r>
              <a:rPr lang="zh-TW" altLang="en-US" noProof="0" smtClean="0"/>
              <a:t>按一下以編輯母片標題樣式</a:t>
            </a:r>
          </a:p>
        </p:txBody>
      </p:sp>
      <p:sp>
        <p:nvSpPr>
          <p:cNvPr id="64520" name="Rectangle 8"/>
          <p:cNvSpPr>
            <a:spLocks noGrp="1" noChangeArrowheads="1"/>
          </p:cNvSpPr>
          <p:nvPr>
            <p:ph type="subTitle" idx="1"/>
          </p:nvPr>
        </p:nvSpPr>
        <p:spPr>
          <a:xfrm>
            <a:off x="1066800" y="3768725"/>
            <a:ext cx="6629400" cy="1676400"/>
          </a:xfrm>
        </p:spPr>
        <p:txBody>
          <a:bodyPr/>
          <a:lstStyle>
            <a:lvl1pPr marL="0" indent="0" algn="ctr">
              <a:buFont typeface="Wingdings" pitchFamily="2" charset="2"/>
              <a:buNone/>
              <a:defRPr/>
            </a:lvl1pPr>
          </a:lstStyle>
          <a:p>
            <a:pPr lvl="0"/>
            <a:r>
              <a:rPr lang="zh-TW" altLang="en-US" noProof="0" smtClean="0"/>
              <a:t>按一下以編輯母片副標題樣式</a:t>
            </a:r>
          </a:p>
        </p:txBody>
      </p:sp>
      <p:sp>
        <p:nvSpPr>
          <p:cNvPr id="64521" name="Rectangle 9"/>
          <p:cNvSpPr>
            <a:spLocks noGrp="1" noChangeArrowheads="1"/>
          </p:cNvSpPr>
          <p:nvPr>
            <p:ph type="dt" sz="half" idx="2"/>
          </p:nvPr>
        </p:nvSpPr>
        <p:spPr>
          <a:xfrm>
            <a:off x="457200" y="6248400"/>
            <a:ext cx="2133600" cy="471488"/>
          </a:xfrm>
        </p:spPr>
        <p:txBody>
          <a:bodyPr/>
          <a:lstStyle>
            <a:lvl1pPr>
              <a:defRPr/>
            </a:lvl1pPr>
          </a:lstStyle>
          <a:p>
            <a:endParaRPr lang="en-US" altLang="zh-TW"/>
          </a:p>
        </p:txBody>
      </p:sp>
      <p:sp>
        <p:nvSpPr>
          <p:cNvPr id="64522" name="Rectangle 10"/>
          <p:cNvSpPr>
            <a:spLocks noGrp="1" noChangeArrowheads="1"/>
          </p:cNvSpPr>
          <p:nvPr>
            <p:ph type="ftr" sz="quarter" idx="3"/>
          </p:nvPr>
        </p:nvSpPr>
        <p:spPr>
          <a:xfrm>
            <a:off x="3124200" y="6253163"/>
            <a:ext cx="2895600" cy="457200"/>
          </a:xfrm>
        </p:spPr>
        <p:txBody>
          <a:bodyPr/>
          <a:lstStyle>
            <a:lvl1pPr>
              <a:defRPr/>
            </a:lvl1pPr>
          </a:lstStyle>
          <a:p>
            <a:endParaRPr lang="en-US" altLang="zh-TW"/>
          </a:p>
        </p:txBody>
      </p:sp>
      <p:sp>
        <p:nvSpPr>
          <p:cNvPr id="64523" name="Rectangle 11"/>
          <p:cNvSpPr>
            <a:spLocks noGrp="1" noChangeArrowheads="1"/>
          </p:cNvSpPr>
          <p:nvPr>
            <p:ph type="sldNum" sz="quarter" idx="4"/>
          </p:nvPr>
        </p:nvSpPr>
        <p:spPr>
          <a:xfrm>
            <a:off x="6553200" y="6248400"/>
            <a:ext cx="2133600" cy="471488"/>
          </a:xfrm>
        </p:spPr>
        <p:txBody>
          <a:bodyPr/>
          <a:lstStyle>
            <a:lvl1pPr>
              <a:defRPr/>
            </a:lvl1pPr>
          </a:lstStyle>
          <a:p>
            <a:fld id="{2E3451BA-FE37-4BC0-B6C0-A48C6F0AFB41}" type="slidenum">
              <a:rPr lang="en-US" altLang="zh-TW"/>
              <a:pPr/>
              <a:t>‹#›</a:t>
            </a:fld>
            <a:endParaRPr lang="en-US" altLang="zh-TW"/>
          </a:p>
        </p:txBody>
      </p:sp>
      <p:sp>
        <p:nvSpPr>
          <p:cNvPr id="64524" name="AutoShape 12"/>
          <p:cNvSpPr>
            <a:spLocks noChangeAspect="1" noChangeArrowheads="1" noTextEdit="1"/>
          </p:cNvSpPr>
          <p:nvPr userDrawn="1"/>
        </p:nvSpPr>
        <p:spPr bwMode="auto">
          <a:xfrm>
            <a:off x="5364163" y="2565400"/>
            <a:ext cx="2592387" cy="17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endParaRPr lang="en-US" altLang="zh-TW"/>
          </a:p>
        </p:txBody>
      </p:sp>
      <p:sp>
        <p:nvSpPr>
          <p:cNvPr id="5" name="頁尾版面配置區 4"/>
          <p:cNvSpPr>
            <a:spLocks noGrp="1"/>
          </p:cNvSpPr>
          <p:nvPr>
            <p:ph type="ftr" sz="quarter" idx="11"/>
          </p:nvPr>
        </p:nvSpPr>
        <p:spPr/>
        <p:txBody>
          <a:bodyPr/>
          <a:lstStyle>
            <a:lvl1pPr>
              <a:defRPr/>
            </a:lvl1pPr>
          </a:lstStyle>
          <a:p>
            <a:endParaRPr lang="en-US" altLang="zh-TW"/>
          </a:p>
        </p:txBody>
      </p:sp>
      <p:sp>
        <p:nvSpPr>
          <p:cNvPr id="6" name="投影片編號版面配置區 5"/>
          <p:cNvSpPr>
            <a:spLocks noGrp="1"/>
          </p:cNvSpPr>
          <p:nvPr>
            <p:ph type="sldNum" sz="quarter" idx="12"/>
          </p:nvPr>
        </p:nvSpPr>
        <p:spPr/>
        <p:txBody>
          <a:bodyPr/>
          <a:lstStyle>
            <a:lvl1pPr>
              <a:defRPr/>
            </a:lvl1pPr>
          </a:lstStyle>
          <a:p>
            <a:fld id="{2045686B-F3D7-41DD-A055-047A0D090B13}" type="slidenum">
              <a:rPr lang="en-US" altLang="zh-TW"/>
              <a:pPr/>
              <a:t>‹#›</a:t>
            </a:fld>
            <a:endParaRPr lang="en-US" altLang="zh-TW"/>
          </a:p>
        </p:txBody>
      </p:sp>
    </p:spTree>
    <p:extLst>
      <p:ext uri="{BB962C8B-B14F-4D97-AF65-F5344CB8AC3E}">
        <p14:creationId xmlns:p14="http://schemas.microsoft.com/office/powerpoint/2010/main" val="7724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450013" y="228600"/>
            <a:ext cx="2084387" cy="5791200"/>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195263" y="228600"/>
            <a:ext cx="6102350" cy="5791200"/>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endParaRPr lang="en-US" altLang="zh-TW"/>
          </a:p>
        </p:txBody>
      </p:sp>
      <p:sp>
        <p:nvSpPr>
          <p:cNvPr id="5" name="頁尾版面配置區 4"/>
          <p:cNvSpPr>
            <a:spLocks noGrp="1"/>
          </p:cNvSpPr>
          <p:nvPr>
            <p:ph type="ftr" sz="quarter" idx="11"/>
          </p:nvPr>
        </p:nvSpPr>
        <p:spPr/>
        <p:txBody>
          <a:bodyPr/>
          <a:lstStyle>
            <a:lvl1pPr>
              <a:defRPr/>
            </a:lvl1pPr>
          </a:lstStyle>
          <a:p>
            <a:endParaRPr lang="en-US" altLang="zh-TW"/>
          </a:p>
        </p:txBody>
      </p:sp>
      <p:sp>
        <p:nvSpPr>
          <p:cNvPr id="6" name="投影片編號版面配置區 5"/>
          <p:cNvSpPr>
            <a:spLocks noGrp="1"/>
          </p:cNvSpPr>
          <p:nvPr>
            <p:ph type="sldNum" sz="quarter" idx="12"/>
          </p:nvPr>
        </p:nvSpPr>
        <p:spPr/>
        <p:txBody>
          <a:bodyPr/>
          <a:lstStyle>
            <a:lvl1pPr>
              <a:defRPr/>
            </a:lvl1pPr>
          </a:lstStyle>
          <a:p>
            <a:fld id="{254F1DFF-F4CF-4FB2-B55E-293272D021DD}" type="slidenum">
              <a:rPr lang="en-US" altLang="zh-TW"/>
              <a:pPr/>
              <a:t>‹#›</a:t>
            </a:fld>
            <a:endParaRPr lang="en-US" altLang="zh-TW"/>
          </a:p>
        </p:txBody>
      </p:sp>
    </p:spTree>
    <p:extLst>
      <p:ext uri="{BB962C8B-B14F-4D97-AF65-F5344CB8AC3E}">
        <p14:creationId xmlns:p14="http://schemas.microsoft.com/office/powerpoint/2010/main" val="1634330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endParaRPr lang="en-US" altLang="zh-TW"/>
          </a:p>
        </p:txBody>
      </p:sp>
      <p:sp>
        <p:nvSpPr>
          <p:cNvPr id="5" name="頁尾版面配置區 4"/>
          <p:cNvSpPr>
            <a:spLocks noGrp="1"/>
          </p:cNvSpPr>
          <p:nvPr>
            <p:ph type="ftr" sz="quarter" idx="11"/>
          </p:nvPr>
        </p:nvSpPr>
        <p:spPr/>
        <p:txBody>
          <a:bodyPr/>
          <a:lstStyle>
            <a:lvl1pPr>
              <a:defRPr/>
            </a:lvl1pPr>
          </a:lstStyle>
          <a:p>
            <a:endParaRPr lang="en-US" altLang="zh-TW"/>
          </a:p>
        </p:txBody>
      </p:sp>
      <p:sp>
        <p:nvSpPr>
          <p:cNvPr id="6" name="投影片編號版面配置區 5"/>
          <p:cNvSpPr>
            <a:spLocks noGrp="1"/>
          </p:cNvSpPr>
          <p:nvPr>
            <p:ph type="sldNum" sz="quarter" idx="12"/>
          </p:nvPr>
        </p:nvSpPr>
        <p:spPr/>
        <p:txBody>
          <a:bodyPr/>
          <a:lstStyle>
            <a:lvl1pPr>
              <a:defRPr/>
            </a:lvl1pPr>
          </a:lstStyle>
          <a:p>
            <a:fld id="{C37C1506-81BA-4346-A6D2-490D3182D16B}" type="slidenum">
              <a:rPr lang="en-US" altLang="zh-TW"/>
              <a:pPr/>
              <a:t>‹#›</a:t>
            </a:fld>
            <a:endParaRPr lang="en-US" altLang="zh-TW"/>
          </a:p>
        </p:txBody>
      </p:sp>
    </p:spTree>
    <p:extLst>
      <p:ext uri="{BB962C8B-B14F-4D97-AF65-F5344CB8AC3E}">
        <p14:creationId xmlns:p14="http://schemas.microsoft.com/office/powerpoint/2010/main" val="4099354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lvl1pPr>
              <a:defRPr/>
            </a:lvl1pPr>
          </a:lstStyle>
          <a:p>
            <a:endParaRPr lang="en-US" altLang="zh-TW"/>
          </a:p>
        </p:txBody>
      </p:sp>
      <p:sp>
        <p:nvSpPr>
          <p:cNvPr id="5" name="頁尾版面配置區 4"/>
          <p:cNvSpPr>
            <a:spLocks noGrp="1"/>
          </p:cNvSpPr>
          <p:nvPr>
            <p:ph type="ftr" sz="quarter" idx="11"/>
          </p:nvPr>
        </p:nvSpPr>
        <p:spPr/>
        <p:txBody>
          <a:bodyPr/>
          <a:lstStyle>
            <a:lvl1pPr>
              <a:defRPr/>
            </a:lvl1pPr>
          </a:lstStyle>
          <a:p>
            <a:endParaRPr lang="en-US" altLang="zh-TW"/>
          </a:p>
        </p:txBody>
      </p:sp>
      <p:sp>
        <p:nvSpPr>
          <p:cNvPr id="6" name="投影片編號版面配置區 5"/>
          <p:cNvSpPr>
            <a:spLocks noGrp="1"/>
          </p:cNvSpPr>
          <p:nvPr>
            <p:ph type="sldNum" sz="quarter" idx="12"/>
          </p:nvPr>
        </p:nvSpPr>
        <p:spPr/>
        <p:txBody>
          <a:bodyPr/>
          <a:lstStyle>
            <a:lvl1pPr>
              <a:defRPr/>
            </a:lvl1pPr>
          </a:lstStyle>
          <a:p>
            <a:fld id="{722D9E42-C4A7-476C-B1C1-BD2AF40FA2C6}" type="slidenum">
              <a:rPr lang="en-US" altLang="zh-TW"/>
              <a:pPr/>
              <a:t>‹#›</a:t>
            </a:fld>
            <a:endParaRPr lang="en-US" altLang="zh-TW"/>
          </a:p>
        </p:txBody>
      </p:sp>
    </p:spTree>
    <p:extLst>
      <p:ext uri="{BB962C8B-B14F-4D97-AF65-F5344CB8AC3E}">
        <p14:creationId xmlns:p14="http://schemas.microsoft.com/office/powerpoint/2010/main" val="1955917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6096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38862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lvl1pPr>
              <a:defRPr/>
            </a:lvl1pPr>
          </a:lstStyle>
          <a:p>
            <a:endParaRPr lang="en-US" altLang="zh-TW"/>
          </a:p>
        </p:txBody>
      </p:sp>
      <p:sp>
        <p:nvSpPr>
          <p:cNvPr id="6" name="頁尾版面配置區 5"/>
          <p:cNvSpPr>
            <a:spLocks noGrp="1"/>
          </p:cNvSpPr>
          <p:nvPr>
            <p:ph type="ftr" sz="quarter" idx="11"/>
          </p:nvPr>
        </p:nvSpPr>
        <p:spPr/>
        <p:txBody>
          <a:bodyPr/>
          <a:lstStyle>
            <a:lvl1pPr>
              <a:defRPr/>
            </a:lvl1pPr>
          </a:lstStyle>
          <a:p>
            <a:endParaRPr lang="en-US" altLang="zh-TW"/>
          </a:p>
        </p:txBody>
      </p:sp>
      <p:sp>
        <p:nvSpPr>
          <p:cNvPr id="7" name="投影片編號版面配置區 6"/>
          <p:cNvSpPr>
            <a:spLocks noGrp="1"/>
          </p:cNvSpPr>
          <p:nvPr>
            <p:ph type="sldNum" sz="quarter" idx="12"/>
          </p:nvPr>
        </p:nvSpPr>
        <p:spPr/>
        <p:txBody>
          <a:bodyPr/>
          <a:lstStyle>
            <a:lvl1pPr>
              <a:defRPr/>
            </a:lvl1pPr>
          </a:lstStyle>
          <a:p>
            <a:fld id="{D1094BBD-278A-46CD-8B05-C19F427747A7}" type="slidenum">
              <a:rPr lang="en-US" altLang="zh-TW"/>
              <a:pPr/>
              <a:t>‹#›</a:t>
            </a:fld>
            <a:endParaRPr lang="en-US" altLang="zh-TW"/>
          </a:p>
        </p:txBody>
      </p:sp>
    </p:spTree>
    <p:extLst>
      <p:ext uri="{BB962C8B-B14F-4D97-AF65-F5344CB8AC3E}">
        <p14:creationId xmlns:p14="http://schemas.microsoft.com/office/powerpoint/2010/main" val="2490198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lvl1pPr>
              <a:defRPr/>
            </a:lvl1pPr>
          </a:lstStyle>
          <a:p>
            <a:endParaRPr lang="en-US" altLang="zh-TW"/>
          </a:p>
        </p:txBody>
      </p:sp>
      <p:sp>
        <p:nvSpPr>
          <p:cNvPr id="8" name="頁尾版面配置區 7"/>
          <p:cNvSpPr>
            <a:spLocks noGrp="1"/>
          </p:cNvSpPr>
          <p:nvPr>
            <p:ph type="ftr" sz="quarter" idx="11"/>
          </p:nvPr>
        </p:nvSpPr>
        <p:spPr/>
        <p:txBody>
          <a:bodyPr/>
          <a:lstStyle>
            <a:lvl1pPr>
              <a:defRPr/>
            </a:lvl1pPr>
          </a:lstStyle>
          <a:p>
            <a:endParaRPr lang="en-US" altLang="zh-TW"/>
          </a:p>
        </p:txBody>
      </p:sp>
      <p:sp>
        <p:nvSpPr>
          <p:cNvPr id="9" name="投影片編號版面配置區 8"/>
          <p:cNvSpPr>
            <a:spLocks noGrp="1"/>
          </p:cNvSpPr>
          <p:nvPr>
            <p:ph type="sldNum" sz="quarter" idx="12"/>
          </p:nvPr>
        </p:nvSpPr>
        <p:spPr/>
        <p:txBody>
          <a:bodyPr/>
          <a:lstStyle>
            <a:lvl1pPr>
              <a:defRPr/>
            </a:lvl1pPr>
          </a:lstStyle>
          <a:p>
            <a:fld id="{D1A48C32-EB17-4A38-854A-7556274CB0DD}" type="slidenum">
              <a:rPr lang="en-US" altLang="zh-TW"/>
              <a:pPr/>
              <a:t>‹#›</a:t>
            </a:fld>
            <a:endParaRPr lang="en-US" altLang="zh-TW"/>
          </a:p>
        </p:txBody>
      </p:sp>
    </p:spTree>
    <p:extLst>
      <p:ext uri="{BB962C8B-B14F-4D97-AF65-F5344CB8AC3E}">
        <p14:creationId xmlns:p14="http://schemas.microsoft.com/office/powerpoint/2010/main" val="1371150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lvl1pPr>
              <a:defRPr/>
            </a:lvl1pPr>
          </a:lstStyle>
          <a:p>
            <a:endParaRPr lang="en-US" altLang="zh-TW"/>
          </a:p>
        </p:txBody>
      </p:sp>
      <p:sp>
        <p:nvSpPr>
          <p:cNvPr id="4" name="頁尾版面配置區 3"/>
          <p:cNvSpPr>
            <a:spLocks noGrp="1"/>
          </p:cNvSpPr>
          <p:nvPr>
            <p:ph type="ftr" sz="quarter" idx="11"/>
          </p:nvPr>
        </p:nvSpPr>
        <p:spPr/>
        <p:txBody>
          <a:bodyPr/>
          <a:lstStyle>
            <a:lvl1pPr>
              <a:defRPr/>
            </a:lvl1pPr>
          </a:lstStyle>
          <a:p>
            <a:endParaRPr lang="en-US" altLang="zh-TW"/>
          </a:p>
        </p:txBody>
      </p:sp>
      <p:sp>
        <p:nvSpPr>
          <p:cNvPr id="5" name="投影片編號版面配置區 4"/>
          <p:cNvSpPr>
            <a:spLocks noGrp="1"/>
          </p:cNvSpPr>
          <p:nvPr>
            <p:ph type="sldNum" sz="quarter" idx="12"/>
          </p:nvPr>
        </p:nvSpPr>
        <p:spPr/>
        <p:txBody>
          <a:bodyPr/>
          <a:lstStyle>
            <a:lvl1pPr>
              <a:defRPr/>
            </a:lvl1pPr>
          </a:lstStyle>
          <a:p>
            <a:fld id="{08318A98-4109-4974-A6CF-FE63F39D635F}" type="slidenum">
              <a:rPr lang="en-US" altLang="zh-TW"/>
              <a:pPr/>
              <a:t>‹#›</a:t>
            </a:fld>
            <a:endParaRPr lang="en-US" altLang="zh-TW"/>
          </a:p>
        </p:txBody>
      </p:sp>
    </p:spTree>
    <p:extLst>
      <p:ext uri="{BB962C8B-B14F-4D97-AF65-F5344CB8AC3E}">
        <p14:creationId xmlns:p14="http://schemas.microsoft.com/office/powerpoint/2010/main" val="13013331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lvl1pPr>
              <a:defRPr/>
            </a:lvl1pPr>
          </a:lstStyle>
          <a:p>
            <a:endParaRPr lang="en-US" altLang="zh-TW"/>
          </a:p>
        </p:txBody>
      </p:sp>
      <p:sp>
        <p:nvSpPr>
          <p:cNvPr id="3" name="頁尾版面配置區 2"/>
          <p:cNvSpPr>
            <a:spLocks noGrp="1"/>
          </p:cNvSpPr>
          <p:nvPr>
            <p:ph type="ftr" sz="quarter" idx="11"/>
          </p:nvPr>
        </p:nvSpPr>
        <p:spPr/>
        <p:txBody>
          <a:bodyPr/>
          <a:lstStyle>
            <a:lvl1pPr>
              <a:defRPr/>
            </a:lvl1pPr>
          </a:lstStyle>
          <a:p>
            <a:endParaRPr lang="en-US" altLang="zh-TW"/>
          </a:p>
        </p:txBody>
      </p:sp>
      <p:sp>
        <p:nvSpPr>
          <p:cNvPr id="4" name="投影片編號版面配置區 3"/>
          <p:cNvSpPr>
            <a:spLocks noGrp="1"/>
          </p:cNvSpPr>
          <p:nvPr>
            <p:ph type="sldNum" sz="quarter" idx="12"/>
          </p:nvPr>
        </p:nvSpPr>
        <p:spPr/>
        <p:txBody>
          <a:bodyPr/>
          <a:lstStyle>
            <a:lvl1pPr>
              <a:defRPr/>
            </a:lvl1pPr>
          </a:lstStyle>
          <a:p>
            <a:fld id="{72287443-6A2B-4915-9AA8-CDA812EED4F3}" type="slidenum">
              <a:rPr lang="en-US" altLang="zh-TW"/>
              <a:pPr/>
              <a:t>‹#›</a:t>
            </a:fld>
            <a:endParaRPr lang="en-US" altLang="zh-TW"/>
          </a:p>
        </p:txBody>
      </p:sp>
    </p:spTree>
    <p:extLst>
      <p:ext uri="{BB962C8B-B14F-4D97-AF65-F5344CB8AC3E}">
        <p14:creationId xmlns:p14="http://schemas.microsoft.com/office/powerpoint/2010/main" val="4018835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lvl1pPr>
              <a:defRPr/>
            </a:lvl1pPr>
          </a:lstStyle>
          <a:p>
            <a:endParaRPr lang="en-US" altLang="zh-TW"/>
          </a:p>
        </p:txBody>
      </p:sp>
      <p:sp>
        <p:nvSpPr>
          <p:cNvPr id="6" name="頁尾版面配置區 5"/>
          <p:cNvSpPr>
            <a:spLocks noGrp="1"/>
          </p:cNvSpPr>
          <p:nvPr>
            <p:ph type="ftr" sz="quarter" idx="11"/>
          </p:nvPr>
        </p:nvSpPr>
        <p:spPr/>
        <p:txBody>
          <a:bodyPr/>
          <a:lstStyle>
            <a:lvl1pPr>
              <a:defRPr/>
            </a:lvl1pPr>
          </a:lstStyle>
          <a:p>
            <a:endParaRPr lang="en-US" altLang="zh-TW"/>
          </a:p>
        </p:txBody>
      </p:sp>
      <p:sp>
        <p:nvSpPr>
          <p:cNvPr id="7" name="投影片編號版面配置區 6"/>
          <p:cNvSpPr>
            <a:spLocks noGrp="1"/>
          </p:cNvSpPr>
          <p:nvPr>
            <p:ph type="sldNum" sz="quarter" idx="12"/>
          </p:nvPr>
        </p:nvSpPr>
        <p:spPr/>
        <p:txBody>
          <a:bodyPr/>
          <a:lstStyle>
            <a:lvl1pPr>
              <a:defRPr/>
            </a:lvl1pPr>
          </a:lstStyle>
          <a:p>
            <a:fld id="{2EA0AA25-F299-42AE-B5F9-174E8B4D0C51}" type="slidenum">
              <a:rPr lang="en-US" altLang="zh-TW"/>
              <a:pPr/>
              <a:t>‹#›</a:t>
            </a:fld>
            <a:endParaRPr lang="en-US" altLang="zh-TW"/>
          </a:p>
        </p:txBody>
      </p:sp>
    </p:spTree>
    <p:extLst>
      <p:ext uri="{BB962C8B-B14F-4D97-AF65-F5344CB8AC3E}">
        <p14:creationId xmlns:p14="http://schemas.microsoft.com/office/powerpoint/2010/main" val="5285794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lvl1pPr>
              <a:defRPr/>
            </a:lvl1pPr>
          </a:lstStyle>
          <a:p>
            <a:endParaRPr lang="en-US" altLang="zh-TW"/>
          </a:p>
        </p:txBody>
      </p:sp>
      <p:sp>
        <p:nvSpPr>
          <p:cNvPr id="6" name="頁尾版面配置區 5"/>
          <p:cNvSpPr>
            <a:spLocks noGrp="1"/>
          </p:cNvSpPr>
          <p:nvPr>
            <p:ph type="ftr" sz="quarter" idx="11"/>
          </p:nvPr>
        </p:nvSpPr>
        <p:spPr/>
        <p:txBody>
          <a:bodyPr/>
          <a:lstStyle>
            <a:lvl1pPr>
              <a:defRPr/>
            </a:lvl1pPr>
          </a:lstStyle>
          <a:p>
            <a:endParaRPr lang="en-US" altLang="zh-TW"/>
          </a:p>
        </p:txBody>
      </p:sp>
      <p:sp>
        <p:nvSpPr>
          <p:cNvPr id="7" name="投影片編號版面配置區 6"/>
          <p:cNvSpPr>
            <a:spLocks noGrp="1"/>
          </p:cNvSpPr>
          <p:nvPr>
            <p:ph type="sldNum" sz="quarter" idx="12"/>
          </p:nvPr>
        </p:nvSpPr>
        <p:spPr/>
        <p:txBody>
          <a:bodyPr/>
          <a:lstStyle>
            <a:lvl1pPr>
              <a:defRPr/>
            </a:lvl1pPr>
          </a:lstStyle>
          <a:p>
            <a:fld id="{F2E2E21F-4354-45ED-A843-953240609AAF}" type="slidenum">
              <a:rPr lang="en-US" altLang="zh-TW"/>
              <a:pPr/>
              <a:t>‹#›</a:t>
            </a:fld>
            <a:endParaRPr lang="en-US" altLang="zh-TW"/>
          </a:p>
        </p:txBody>
      </p:sp>
    </p:spTree>
    <p:extLst>
      <p:ext uri="{BB962C8B-B14F-4D97-AF65-F5344CB8AC3E}">
        <p14:creationId xmlns:p14="http://schemas.microsoft.com/office/powerpoint/2010/main" val="949120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3490" name="Group 2"/>
          <p:cNvGrpSpPr>
            <a:grpSpLocks/>
          </p:cNvGrpSpPr>
          <p:nvPr/>
        </p:nvGrpSpPr>
        <p:grpSpPr bwMode="auto">
          <a:xfrm>
            <a:off x="0" y="152400"/>
            <a:ext cx="8686800" cy="6096000"/>
            <a:chOff x="0" y="96"/>
            <a:chExt cx="5472" cy="3840"/>
          </a:xfrm>
        </p:grpSpPr>
        <p:sp>
          <p:nvSpPr>
            <p:cNvPr id="63491" name="AutoShape 3"/>
            <p:cNvSpPr>
              <a:spLocks noChangeArrowheads="1"/>
            </p:cNvSpPr>
            <p:nvPr/>
          </p:nvSpPr>
          <p:spPr bwMode="auto">
            <a:xfrm>
              <a:off x="240" y="336"/>
              <a:ext cx="5232" cy="3600"/>
            </a:xfrm>
            <a:prstGeom prst="roundRect">
              <a:avLst>
                <a:gd name="adj" fmla="val 13727"/>
              </a:avLst>
            </a:prstGeom>
            <a:noFill/>
            <a:ln w="50800">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kumimoji="0" lang="zh-TW" altLang="zh-TW" sz="2400">
                <a:latin typeface="Times New Roman" pitchFamily="18" charset="0"/>
              </a:endParaRPr>
            </a:p>
          </p:txBody>
        </p:sp>
        <p:sp>
          <p:nvSpPr>
            <p:cNvPr id="63492" name="AutoShape 4"/>
            <p:cNvSpPr>
              <a:spLocks noChangeArrowheads="1"/>
            </p:cNvSpPr>
            <p:nvPr/>
          </p:nvSpPr>
          <p:spPr bwMode="blackWhite">
            <a:xfrm>
              <a:off x="0" y="96"/>
              <a:ext cx="5376" cy="768"/>
            </a:xfrm>
            <a:custGeom>
              <a:avLst/>
              <a:gdLst>
                <a:gd name="G0" fmla="+- 1000 0 0"/>
                <a:gd name="G1" fmla="+- 1000 0 0"/>
                <a:gd name="G2" fmla="+- G0 0 G1"/>
                <a:gd name="G3" fmla="*/ G1 1 2"/>
                <a:gd name="G4" fmla="+- G0 0 G3"/>
                <a:gd name="T0" fmla="*/ 0 w 1000"/>
                <a:gd name="T1" fmla="*/ 0 h 1000"/>
                <a:gd name="T2" fmla="*/ 6499 w 1000"/>
                <a:gd name="T3" fmla="*/ 0 h 1000"/>
                <a:gd name="T4" fmla="*/ 7000 w 1000"/>
                <a:gd name="T5" fmla="*/ 500 h 1000"/>
                <a:gd name="T6" fmla="*/ 6500 w 1000"/>
                <a:gd name="T7" fmla="*/ 1000 h 1000"/>
                <a:gd name="T8" fmla="*/ 0 w 1000"/>
                <a:gd name="T9" fmla="*/ 1000 h 1000"/>
                <a:gd name="T10" fmla="*/ 0 w 1000"/>
                <a:gd name="T11" fmla="*/ 0 h 1000"/>
                <a:gd name="T12" fmla="*/ G4 w 1000"/>
                <a:gd name="T13" fmla="*/ G1 h 1000"/>
              </a:gdLst>
              <a:ahLst/>
              <a:cxnLst>
                <a:cxn ang="0">
                  <a:pos x="T0" y="T1"/>
                </a:cxn>
                <a:cxn ang="0">
                  <a:pos x="T2" y="T3"/>
                </a:cxn>
                <a:cxn ang="0">
                  <a:pos x="T4" y="T5"/>
                </a:cxn>
                <a:cxn ang="0">
                  <a:pos x="T6" y="T7"/>
                </a:cxn>
                <a:cxn ang="0">
                  <a:pos x="T8" y="T9"/>
                </a:cxn>
              </a:cxnLst>
              <a:rect l="T10" t="T11" r="T12" b="T13"/>
              <a:pathLst>
                <a:path w="7000" h="1000">
                  <a:moveTo>
                    <a:pt x="0" y="0"/>
                  </a:moveTo>
                  <a:lnTo>
                    <a:pt x="6499" y="0"/>
                  </a:lnTo>
                  <a:cubicBezTo>
                    <a:pt x="6776" y="0"/>
                    <a:pt x="7000" y="223"/>
                    <a:pt x="7000" y="500"/>
                  </a:cubicBezTo>
                  <a:cubicBezTo>
                    <a:pt x="7000" y="776"/>
                    <a:pt x="6776" y="999"/>
                    <a:pt x="6500" y="1000"/>
                  </a:cubicBezTo>
                  <a:lnTo>
                    <a:pt x="0" y="1000"/>
                  </a:lnTo>
                  <a:close/>
                </a:path>
              </a:pathLst>
            </a:cu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kumimoji="0" lang="zh-TW" altLang="zh-TW" sz="2400">
                <a:latin typeface="Times New Roman" pitchFamily="18" charset="0"/>
              </a:endParaRPr>
            </a:p>
          </p:txBody>
        </p:sp>
        <p:sp>
          <p:nvSpPr>
            <p:cNvPr id="63493" name="Line 5"/>
            <p:cNvSpPr>
              <a:spLocks noChangeShapeType="1"/>
            </p:cNvSpPr>
            <p:nvPr/>
          </p:nvSpPr>
          <p:spPr bwMode="auto">
            <a:xfrm>
              <a:off x="0" y="768"/>
              <a:ext cx="5088" cy="0"/>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TW" altLang="en-US"/>
            </a:p>
          </p:txBody>
        </p:sp>
      </p:grpSp>
      <p:sp>
        <p:nvSpPr>
          <p:cNvPr id="63494" name="Rectangle 6"/>
          <p:cNvSpPr>
            <a:spLocks noGrp="1" noChangeArrowheads="1"/>
          </p:cNvSpPr>
          <p:nvPr>
            <p:ph type="title"/>
          </p:nvPr>
        </p:nvSpPr>
        <p:spPr bwMode="auto">
          <a:xfrm>
            <a:off x="195263" y="228600"/>
            <a:ext cx="8015287"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63495" name="Rectangle 7"/>
          <p:cNvSpPr>
            <a:spLocks noGrp="1" noChangeArrowheads="1"/>
          </p:cNvSpPr>
          <p:nvPr>
            <p:ph type="body" idx="1"/>
          </p:nvPr>
        </p:nvSpPr>
        <p:spPr bwMode="auto">
          <a:xfrm>
            <a:off x="609600" y="1600200"/>
            <a:ext cx="79248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TW" altLang="en-US" smtClean="0"/>
              <a:t>按一下以編輯母片</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63496" name="Rectangle 8"/>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kumimoji="0" sz="1200"/>
            </a:lvl1pPr>
          </a:lstStyle>
          <a:p>
            <a:endParaRPr lang="en-US" altLang="zh-TW"/>
          </a:p>
        </p:txBody>
      </p:sp>
      <p:sp>
        <p:nvSpPr>
          <p:cNvPr id="63497" name="Rectangle 9"/>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kumimoji="0" sz="1200"/>
            </a:lvl1pPr>
          </a:lstStyle>
          <a:p>
            <a:endParaRPr lang="en-US" altLang="zh-TW"/>
          </a:p>
        </p:txBody>
      </p:sp>
      <p:sp>
        <p:nvSpPr>
          <p:cNvPr id="63498" name="Rectangle 10"/>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kumimoji="0" sz="1200">
                <a:latin typeface="Arial Black" pitchFamily="34" charset="0"/>
              </a:defRPr>
            </a:lvl1pPr>
          </a:lstStyle>
          <a:p>
            <a:fld id="{982DEB87-636C-4D90-ADA5-00E6F3FE5BA7}" type="slidenum">
              <a:rPr lang="en-US" altLang="zh-TW"/>
              <a:pPr/>
              <a:t>‹#›</a:t>
            </a:fld>
            <a:endParaRPr lang="en-US" altLang="zh-TW"/>
          </a:p>
        </p:txBody>
      </p:sp>
      <p:sp>
        <p:nvSpPr>
          <p:cNvPr id="63499" name="AutoShape 11"/>
          <p:cNvSpPr>
            <a:spLocks noChangeAspect="1" noChangeArrowheads="1" noTextEdit="1"/>
          </p:cNvSpPr>
          <p:nvPr userDrawn="1"/>
        </p:nvSpPr>
        <p:spPr bwMode="auto">
          <a:xfrm>
            <a:off x="5364163" y="2565400"/>
            <a:ext cx="2592387" cy="17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iming>
    <p:tnLst>
      <p:par>
        <p:cTn id="1" dur="indefinite" restart="never" nodeType="tmRoot"/>
      </p:par>
    </p:tnLst>
  </p:timing>
  <p:txStyles>
    <p:titleStyle>
      <a:lvl1pPr algn="l" rtl="0" fontAlgn="base">
        <a:spcBef>
          <a:spcPct val="0"/>
        </a:spcBef>
        <a:spcAft>
          <a:spcPct val="0"/>
        </a:spcAft>
        <a:defRPr kumimoji="1" sz="5000">
          <a:solidFill>
            <a:schemeClr val="tx2"/>
          </a:solidFill>
          <a:latin typeface="+mj-lt"/>
          <a:ea typeface="+mj-ea"/>
          <a:cs typeface="+mj-cs"/>
        </a:defRPr>
      </a:lvl1pPr>
      <a:lvl2pPr algn="l" rtl="0" fontAlgn="base">
        <a:spcBef>
          <a:spcPct val="0"/>
        </a:spcBef>
        <a:spcAft>
          <a:spcPct val="0"/>
        </a:spcAft>
        <a:defRPr kumimoji="1" sz="5000">
          <a:solidFill>
            <a:schemeClr val="tx2"/>
          </a:solidFill>
          <a:latin typeface="Arial" charset="0"/>
          <a:ea typeface="華康中圓體" pitchFamily="49" charset="-120"/>
        </a:defRPr>
      </a:lvl2pPr>
      <a:lvl3pPr algn="l" rtl="0" fontAlgn="base">
        <a:spcBef>
          <a:spcPct val="0"/>
        </a:spcBef>
        <a:spcAft>
          <a:spcPct val="0"/>
        </a:spcAft>
        <a:defRPr kumimoji="1" sz="5000">
          <a:solidFill>
            <a:schemeClr val="tx2"/>
          </a:solidFill>
          <a:latin typeface="Arial" charset="0"/>
          <a:ea typeface="華康中圓體" pitchFamily="49" charset="-120"/>
        </a:defRPr>
      </a:lvl3pPr>
      <a:lvl4pPr algn="l" rtl="0" fontAlgn="base">
        <a:spcBef>
          <a:spcPct val="0"/>
        </a:spcBef>
        <a:spcAft>
          <a:spcPct val="0"/>
        </a:spcAft>
        <a:defRPr kumimoji="1" sz="5000">
          <a:solidFill>
            <a:schemeClr val="tx2"/>
          </a:solidFill>
          <a:latin typeface="Arial" charset="0"/>
          <a:ea typeface="華康中圓體" pitchFamily="49" charset="-120"/>
        </a:defRPr>
      </a:lvl4pPr>
      <a:lvl5pPr algn="l" rtl="0" fontAlgn="base">
        <a:spcBef>
          <a:spcPct val="0"/>
        </a:spcBef>
        <a:spcAft>
          <a:spcPct val="0"/>
        </a:spcAft>
        <a:defRPr kumimoji="1" sz="5000">
          <a:solidFill>
            <a:schemeClr val="tx2"/>
          </a:solidFill>
          <a:latin typeface="Arial" charset="0"/>
          <a:ea typeface="華康中圓體" pitchFamily="49" charset="-120"/>
        </a:defRPr>
      </a:lvl5pPr>
      <a:lvl6pPr marL="457200" algn="l" rtl="0" fontAlgn="base">
        <a:spcBef>
          <a:spcPct val="0"/>
        </a:spcBef>
        <a:spcAft>
          <a:spcPct val="0"/>
        </a:spcAft>
        <a:defRPr kumimoji="1" sz="5000">
          <a:solidFill>
            <a:schemeClr val="tx2"/>
          </a:solidFill>
          <a:latin typeface="Arial" charset="0"/>
          <a:ea typeface="華康中圓體" pitchFamily="49" charset="-120"/>
        </a:defRPr>
      </a:lvl6pPr>
      <a:lvl7pPr marL="914400" algn="l" rtl="0" fontAlgn="base">
        <a:spcBef>
          <a:spcPct val="0"/>
        </a:spcBef>
        <a:spcAft>
          <a:spcPct val="0"/>
        </a:spcAft>
        <a:defRPr kumimoji="1" sz="5000">
          <a:solidFill>
            <a:schemeClr val="tx2"/>
          </a:solidFill>
          <a:latin typeface="Arial" charset="0"/>
          <a:ea typeface="華康中圓體" pitchFamily="49" charset="-120"/>
        </a:defRPr>
      </a:lvl7pPr>
      <a:lvl8pPr marL="1371600" algn="l" rtl="0" fontAlgn="base">
        <a:spcBef>
          <a:spcPct val="0"/>
        </a:spcBef>
        <a:spcAft>
          <a:spcPct val="0"/>
        </a:spcAft>
        <a:defRPr kumimoji="1" sz="5000">
          <a:solidFill>
            <a:schemeClr val="tx2"/>
          </a:solidFill>
          <a:latin typeface="Arial" charset="0"/>
          <a:ea typeface="華康中圓體" pitchFamily="49" charset="-120"/>
        </a:defRPr>
      </a:lvl8pPr>
      <a:lvl9pPr marL="1828800" algn="l" rtl="0" fontAlgn="base">
        <a:spcBef>
          <a:spcPct val="0"/>
        </a:spcBef>
        <a:spcAft>
          <a:spcPct val="0"/>
        </a:spcAft>
        <a:defRPr kumimoji="1" sz="5000">
          <a:solidFill>
            <a:schemeClr val="tx2"/>
          </a:solidFill>
          <a:latin typeface="Arial" charset="0"/>
          <a:ea typeface="華康中圓體" pitchFamily="49" charset="-120"/>
        </a:defRPr>
      </a:lvl9pPr>
    </p:titleStyle>
    <p:bodyStyle>
      <a:lvl1pPr marL="342900" indent="-342900" algn="l" rtl="0" fontAlgn="base">
        <a:spcBef>
          <a:spcPct val="20000"/>
        </a:spcBef>
        <a:spcAft>
          <a:spcPct val="0"/>
        </a:spcAft>
        <a:buClr>
          <a:schemeClr val="hlink"/>
        </a:buClr>
        <a:buSzPct val="80000"/>
        <a:buFont typeface="Wingdings" pitchFamily="2" charset="2"/>
        <a:buChar char="l"/>
        <a:defRPr kumimoji="1" sz="32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70000"/>
        <a:buFont typeface="Wingdings" pitchFamily="2" charset="2"/>
        <a:buChar char="l"/>
        <a:defRPr kumimoji="1" sz="2800">
          <a:solidFill>
            <a:schemeClr val="tx1"/>
          </a:solidFill>
          <a:latin typeface="+mn-lt"/>
          <a:ea typeface="+mn-ea"/>
        </a:defRPr>
      </a:lvl2pPr>
      <a:lvl3pPr marL="1143000" indent="-228600" algn="l" rtl="0" fontAlgn="base">
        <a:spcBef>
          <a:spcPct val="20000"/>
        </a:spcBef>
        <a:spcAft>
          <a:spcPct val="0"/>
        </a:spcAft>
        <a:buClr>
          <a:schemeClr val="bg2"/>
        </a:buClr>
        <a:buSzPct val="65000"/>
        <a:buFont typeface="Wingdings" pitchFamily="2" charset="2"/>
        <a:buChar char="l"/>
        <a:defRPr kumimoji="1" sz="2400">
          <a:solidFill>
            <a:schemeClr val="tx1"/>
          </a:solidFill>
          <a:latin typeface="+mn-lt"/>
          <a:ea typeface="+mn-ea"/>
        </a:defRPr>
      </a:lvl3pPr>
      <a:lvl4pPr marL="1600200" indent="-228600" algn="l" rtl="0" fontAlgn="base">
        <a:spcBef>
          <a:spcPct val="20000"/>
        </a:spcBef>
        <a:spcAft>
          <a:spcPct val="0"/>
        </a:spcAft>
        <a:buClr>
          <a:schemeClr val="hlink"/>
        </a:buClr>
        <a:buSzPct val="60000"/>
        <a:buFont typeface="Wingdings" pitchFamily="2" charset="2"/>
        <a:buChar char="l"/>
        <a:defRPr kumimoji="1" sz="2000">
          <a:solidFill>
            <a:schemeClr val="tx1"/>
          </a:solidFill>
          <a:latin typeface="+mn-lt"/>
          <a:ea typeface="+mn-ea"/>
        </a:defRPr>
      </a:lvl4pPr>
      <a:lvl5pPr marL="2057400" indent="-228600" algn="l" rtl="0" fontAlgn="base">
        <a:spcBef>
          <a:spcPct val="20000"/>
        </a:spcBef>
        <a:spcAft>
          <a:spcPct val="0"/>
        </a:spcAft>
        <a:buClr>
          <a:schemeClr val="bg2"/>
        </a:buClr>
        <a:buSzPct val="40000"/>
        <a:buFont typeface="Wingdings" pitchFamily="2" charset="2"/>
        <a:buChar char="l"/>
        <a:defRPr kumimoji="1" sz="2000">
          <a:solidFill>
            <a:schemeClr val="tx1"/>
          </a:solidFill>
          <a:latin typeface="+mn-lt"/>
          <a:ea typeface="+mn-ea"/>
        </a:defRPr>
      </a:lvl5pPr>
      <a:lvl6pPr marL="2514600" indent="-228600" algn="l" rtl="0" fontAlgn="base">
        <a:spcBef>
          <a:spcPct val="20000"/>
        </a:spcBef>
        <a:spcAft>
          <a:spcPct val="0"/>
        </a:spcAft>
        <a:buClr>
          <a:schemeClr val="bg2"/>
        </a:buClr>
        <a:buSzPct val="40000"/>
        <a:buFont typeface="Wingdings" pitchFamily="2" charset="2"/>
        <a:buChar char="l"/>
        <a:defRPr kumimoji="1" sz="2000">
          <a:solidFill>
            <a:schemeClr val="tx1"/>
          </a:solidFill>
          <a:latin typeface="+mn-lt"/>
          <a:ea typeface="+mn-ea"/>
        </a:defRPr>
      </a:lvl6pPr>
      <a:lvl7pPr marL="2971800" indent="-228600" algn="l" rtl="0" fontAlgn="base">
        <a:spcBef>
          <a:spcPct val="20000"/>
        </a:spcBef>
        <a:spcAft>
          <a:spcPct val="0"/>
        </a:spcAft>
        <a:buClr>
          <a:schemeClr val="bg2"/>
        </a:buClr>
        <a:buSzPct val="40000"/>
        <a:buFont typeface="Wingdings" pitchFamily="2" charset="2"/>
        <a:buChar char="l"/>
        <a:defRPr kumimoji="1" sz="2000">
          <a:solidFill>
            <a:schemeClr val="tx1"/>
          </a:solidFill>
          <a:latin typeface="+mn-lt"/>
          <a:ea typeface="+mn-ea"/>
        </a:defRPr>
      </a:lvl7pPr>
      <a:lvl8pPr marL="3429000" indent="-228600" algn="l" rtl="0" fontAlgn="base">
        <a:spcBef>
          <a:spcPct val="20000"/>
        </a:spcBef>
        <a:spcAft>
          <a:spcPct val="0"/>
        </a:spcAft>
        <a:buClr>
          <a:schemeClr val="bg2"/>
        </a:buClr>
        <a:buSzPct val="40000"/>
        <a:buFont typeface="Wingdings" pitchFamily="2" charset="2"/>
        <a:buChar char="l"/>
        <a:defRPr kumimoji="1" sz="2000">
          <a:solidFill>
            <a:schemeClr val="tx1"/>
          </a:solidFill>
          <a:latin typeface="+mn-lt"/>
          <a:ea typeface="+mn-ea"/>
        </a:defRPr>
      </a:lvl8pPr>
      <a:lvl9pPr marL="3886200" indent="-228600" algn="l" rtl="0" fontAlgn="base">
        <a:spcBef>
          <a:spcPct val="20000"/>
        </a:spcBef>
        <a:spcAft>
          <a:spcPct val="0"/>
        </a:spcAft>
        <a:buClr>
          <a:schemeClr val="bg2"/>
        </a:buClr>
        <a:buSzPct val="40000"/>
        <a:buFont typeface="Wingdings" pitchFamily="2" charset="2"/>
        <a:buChar char="l"/>
        <a:defRPr kumimoji="1" sz="2000">
          <a:solidFill>
            <a:schemeClr val="tx1"/>
          </a:solidFill>
          <a:latin typeface="+mn-lt"/>
          <a:ea typeface="+mn-ea"/>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2335213" y="3789363"/>
            <a:ext cx="3965575" cy="1676400"/>
          </a:xfrm>
        </p:spPr>
        <p:txBody>
          <a:bodyPr/>
          <a:lstStyle/>
          <a:p>
            <a:r>
              <a:rPr lang="zh-TW" altLang="en-US" sz="5500"/>
              <a:t>鯨魚與海豚</a:t>
            </a:r>
          </a:p>
        </p:txBody>
      </p:sp>
      <p:sp>
        <p:nvSpPr>
          <p:cNvPr id="2056" name="Rectangle 8"/>
          <p:cNvSpPr>
            <a:spLocks noGrp="1" noChangeArrowheads="1"/>
          </p:cNvSpPr>
          <p:nvPr>
            <p:ph type="ctrTitle"/>
          </p:nvPr>
        </p:nvSpPr>
        <p:spPr>
          <a:xfrm>
            <a:off x="179388" y="1420813"/>
            <a:ext cx="8280400" cy="1431925"/>
          </a:xfrm>
          <a:noFill/>
          <a:ln/>
        </p:spPr>
        <p:txBody>
          <a:bodyPr anchor="b" anchorCtr="1"/>
          <a:lstStyle/>
          <a:p>
            <a:r>
              <a:rPr lang="zh-TW" altLang="en-US" sz="9000"/>
              <a:t>海洋中的天才</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zh-TW" altLang="en-US" sz="6300"/>
              <a:t>鯨與豚</a:t>
            </a:r>
          </a:p>
        </p:txBody>
      </p:sp>
      <p:sp>
        <p:nvSpPr>
          <p:cNvPr id="10243" name="Rectangle 3"/>
          <p:cNvSpPr>
            <a:spLocks noGrp="1" noChangeArrowheads="1"/>
          </p:cNvSpPr>
          <p:nvPr>
            <p:ph type="body" idx="1"/>
          </p:nvPr>
        </p:nvSpPr>
        <p:spPr/>
        <p:txBody>
          <a:bodyPr/>
          <a:lstStyle/>
          <a:p>
            <a:r>
              <a:rPr lang="zh-TW" altLang="en-US" sz="3600"/>
              <a:t>鯨主要可分兩大類：</a:t>
            </a:r>
          </a:p>
          <a:p>
            <a:pPr lvl="1"/>
            <a:r>
              <a:rPr lang="zh-TW" altLang="en-US" sz="3200"/>
              <a:t>須鯨－口中沒有牙齒，只有須</a:t>
            </a:r>
          </a:p>
          <a:p>
            <a:pPr lvl="1"/>
            <a:r>
              <a:rPr lang="zh-TW" altLang="en-US" sz="3200"/>
              <a:t>齒鯨－口中保留牙齒，無須</a:t>
            </a:r>
          </a:p>
          <a:p>
            <a:r>
              <a:rPr lang="zh-TW" altLang="en-US" sz="3600"/>
              <a:t>海豚：一般統稱體長</a:t>
            </a:r>
            <a:r>
              <a:rPr lang="en-US" altLang="zh-TW" sz="3600"/>
              <a:t>3</a:t>
            </a:r>
            <a:r>
              <a:rPr lang="zh-TW" altLang="en-US" sz="3600"/>
              <a:t>公尺左右的小型齒鯨</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zh-TW" altLang="en-US" sz="6300"/>
              <a:t>基本常識</a:t>
            </a:r>
          </a:p>
        </p:txBody>
      </p:sp>
      <p:sp>
        <p:nvSpPr>
          <p:cNvPr id="13315" name="Rectangle 3"/>
          <p:cNvSpPr>
            <a:spLocks noGrp="1" noChangeArrowheads="1"/>
          </p:cNvSpPr>
          <p:nvPr>
            <p:ph type="body" idx="1"/>
          </p:nvPr>
        </p:nvSpPr>
        <p:spPr/>
        <p:txBody>
          <a:bodyPr/>
          <a:lstStyle/>
          <a:p>
            <a:pPr>
              <a:lnSpc>
                <a:spcPct val="90000"/>
              </a:lnSpc>
            </a:pPr>
            <a:r>
              <a:rPr lang="zh-TW" altLang="en-US" sz="3600"/>
              <a:t>鯨是海洋中的哺乳動物，用肺呼吸，目前形體最大的藍鯨是地球上最大的動物</a:t>
            </a:r>
          </a:p>
          <a:p>
            <a:pPr>
              <a:lnSpc>
                <a:spcPct val="90000"/>
              </a:lnSpc>
            </a:pPr>
            <a:r>
              <a:rPr lang="zh-TW" altLang="en-US" sz="3600"/>
              <a:t>若以腦占體重的百分比來判斷動物的聰明程度，則海豚僅次於人，猴子名列第三 </a:t>
            </a:r>
          </a:p>
          <a:p>
            <a:pPr>
              <a:lnSpc>
                <a:spcPct val="90000"/>
              </a:lnSpc>
            </a:pPr>
            <a:endParaRPr lang="en-US" altLang="zh-TW" sz="36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zh-TW" altLang="en-US" sz="6300"/>
              <a:t>海豚與人類</a:t>
            </a:r>
          </a:p>
        </p:txBody>
      </p:sp>
      <p:sp>
        <p:nvSpPr>
          <p:cNvPr id="11267" name="Rectangle 3"/>
          <p:cNvSpPr>
            <a:spLocks noGrp="1" noChangeArrowheads="1"/>
          </p:cNvSpPr>
          <p:nvPr>
            <p:ph type="body" idx="1"/>
          </p:nvPr>
        </p:nvSpPr>
        <p:spPr/>
        <p:txBody>
          <a:bodyPr/>
          <a:lstStyle/>
          <a:p>
            <a:pPr>
              <a:lnSpc>
                <a:spcPct val="90000"/>
              </a:lnSpc>
            </a:pPr>
            <a:r>
              <a:rPr lang="zh-TW" altLang="en-US" sz="3600"/>
              <a:t>海豚個性溫和好玩，常推動海面的漂浮物體遊戲，因此常有海豚救人的故事發生</a:t>
            </a:r>
          </a:p>
          <a:p>
            <a:pPr>
              <a:lnSpc>
                <a:spcPct val="90000"/>
              </a:lnSpc>
            </a:pPr>
            <a:r>
              <a:rPr lang="zh-TW" altLang="en-US" sz="3600"/>
              <a:t>海豚能接受人類的訓練，從事表演或成為人類的助手如潛水打撈沉入海底中的物品或傳遞訊息</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adial">
  <a:themeElements>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fontScheme name="Radial">
      <a:majorFont>
        <a:latin typeface="Arial"/>
        <a:ea typeface="華康中圓體"/>
        <a:cs typeface=""/>
      </a:majorFont>
      <a:minorFont>
        <a:latin typeface="Arial"/>
        <a:ea typeface="華康粗黑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TW" altLang="en-US" sz="1800" b="0" i="0" u="none" strike="noStrike" cap="none" normalizeH="0" baseline="0" smtClean="0">
            <a:ln>
              <a:noFill/>
            </a:ln>
            <a:solidFill>
              <a:schemeClr val="tx1"/>
            </a:solidFill>
            <a:effectLst/>
            <a:latin typeface="Arial" charset="0"/>
            <a:ea typeface="新細明體" charset="-12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TW" altLang="en-US" sz="1800" b="0" i="0" u="none" strike="noStrike" cap="none" normalizeH="0" baseline="0" smtClean="0">
            <a:ln>
              <a:noFill/>
            </a:ln>
            <a:solidFill>
              <a:schemeClr val="tx1"/>
            </a:solidFill>
            <a:effectLst/>
            <a:latin typeface="Arial" charset="0"/>
            <a:ea typeface="新細明體" charset="-120"/>
          </a:defRPr>
        </a:defPPr>
      </a:lstStyle>
    </a:lnDef>
  </a:objectDefaults>
  <a:extraClrSchemeLst>
    <a:extraClrScheme>
      <a:clrScheme name="Radial 1">
        <a:dk1>
          <a:srgbClr val="000000"/>
        </a:dk1>
        <a:lt1>
          <a:srgbClr val="FFFFFF"/>
        </a:lt1>
        <a:dk2>
          <a:srgbClr val="FFFFFF"/>
        </a:dk2>
        <a:lt2>
          <a:srgbClr val="669999"/>
        </a:lt2>
        <a:accent1>
          <a:srgbClr val="99CCFF"/>
        </a:accent1>
        <a:accent2>
          <a:srgbClr val="9999FF"/>
        </a:accent2>
        <a:accent3>
          <a:srgbClr val="FFFFFF"/>
        </a:accent3>
        <a:accent4>
          <a:srgbClr val="000000"/>
        </a:accent4>
        <a:accent5>
          <a:srgbClr val="CAE2FF"/>
        </a:accent5>
        <a:accent6>
          <a:srgbClr val="8A8AE7"/>
        </a:accent6>
        <a:hlink>
          <a:srgbClr val="996666"/>
        </a:hlink>
        <a:folHlink>
          <a:srgbClr val="6666CC"/>
        </a:folHlink>
      </a:clrScheme>
      <a:clrMap bg1="lt1" tx1="dk1" bg2="lt2" tx2="dk2" accent1="accent1" accent2="accent2" accent3="accent3" accent4="accent4" accent5="accent5" accent6="accent6" hlink="hlink" folHlink="folHlink"/>
    </a:extraClrScheme>
    <a:extraClrScheme>
      <a:clrScheme name="Radial 2">
        <a:dk1>
          <a:srgbClr val="000000"/>
        </a:dk1>
        <a:lt1>
          <a:srgbClr val="FFFFFF"/>
        </a:lt1>
        <a:dk2>
          <a:srgbClr val="FFFFFF"/>
        </a:dk2>
        <a:lt2>
          <a:srgbClr val="817F3F"/>
        </a:lt2>
        <a:accent1>
          <a:srgbClr val="FFCC00"/>
        </a:accent1>
        <a:accent2>
          <a:srgbClr val="CC9900"/>
        </a:accent2>
        <a:accent3>
          <a:srgbClr val="FFFFFF"/>
        </a:accent3>
        <a:accent4>
          <a:srgbClr val="000000"/>
        </a:accent4>
        <a:accent5>
          <a:srgbClr val="FFE2AA"/>
        </a:accent5>
        <a:accent6>
          <a:srgbClr val="B98A00"/>
        </a:accent6>
        <a:hlink>
          <a:srgbClr val="996666"/>
        </a:hlink>
        <a:folHlink>
          <a:srgbClr val="C94503"/>
        </a:folHlink>
      </a:clrScheme>
      <a:clrMap bg1="lt1" tx1="dk1" bg2="lt2" tx2="dk2" accent1="accent1" accent2="accent2" accent3="accent3" accent4="accent4" accent5="accent5" accent6="accent6" hlink="hlink" folHlink="folHlink"/>
    </a:extraClrScheme>
    <a:extraClrScheme>
      <a:clrScheme name="Radial 3">
        <a:dk1>
          <a:srgbClr val="CC6600"/>
        </a:dk1>
        <a:lt1>
          <a:srgbClr val="FFFFFF"/>
        </a:lt1>
        <a:dk2>
          <a:srgbClr val="800000"/>
        </a:dk2>
        <a:lt2>
          <a:srgbClr val="FFFFFF"/>
        </a:lt2>
        <a:accent1>
          <a:srgbClr val="FF6600"/>
        </a:accent1>
        <a:accent2>
          <a:srgbClr val="33CCCC"/>
        </a:accent2>
        <a:accent3>
          <a:srgbClr val="C0AAAA"/>
        </a:accent3>
        <a:accent4>
          <a:srgbClr val="DADADA"/>
        </a:accent4>
        <a:accent5>
          <a:srgbClr val="FFB8AA"/>
        </a:accent5>
        <a:accent6>
          <a:srgbClr val="2DB9B9"/>
        </a:accent6>
        <a:hlink>
          <a:srgbClr val="99FF33"/>
        </a:hlink>
        <a:folHlink>
          <a:srgbClr val="CC3300"/>
        </a:folHlink>
      </a:clrScheme>
      <a:clrMap bg1="dk2" tx1="lt1" bg2="dk1" tx2="lt2" accent1="accent1" accent2="accent2" accent3="accent3" accent4="accent4" accent5="accent5" accent6="accent6" hlink="hlink" folHlink="folHlink"/>
    </a:extraClrScheme>
    <a:extraClrScheme>
      <a:clrScheme name="Radial 4">
        <a:dk1>
          <a:srgbClr val="993300"/>
        </a:dk1>
        <a:lt1>
          <a:srgbClr val="FFFFFF"/>
        </a:lt1>
        <a:dk2>
          <a:srgbClr val="431A01"/>
        </a:dk2>
        <a:lt2>
          <a:srgbClr val="FFFFFF"/>
        </a:lt2>
        <a:accent1>
          <a:srgbClr val="FFCC00"/>
        </a:accent1>
        <a:accent2>
          <a:srgbClr val="FF9966"/>
        </a:accent2>
        <a:accent3>
          <a:srgbClr val="B0ABAA"/>
        </a:accent3>
        <a:accent4>
          <a:srgbClr val="DADADA"/>
        </a:accent4>
        <a:accent5>
          <a:srgbClr val="FFE2AA"/>
        </a:accent5>
        <a:accent6>
          <a:srgbClr val="E78A5C"/>
        </a:accent6>
        <a:hlink>
          <a:srgbClr val="FF6600"/>
        </a:hlink>
        <a:folHlink>
          <a:srgbClr val="CC3300"/>
        </a:folHlink>
      </a:clrScheme>
      <a:clrMap bg1="dk2" tx1="lt1" bg2="dk1" tx2="lt2" accent1="accent1" accent2="accent2" accent3="accent3" accent4="accent4" accent5="accent5" accent6="accent6" hlink="hlink" folHlink="folHlink"/>
    </a:extraClrScheme>
    <a:extraClrScheme>
      <a:clrScheme name="Radial 5">
        <a:dk1>
          <a:srgbClr val="75878B"/>
        </a:dk1>
        <a:lt1>
          <a:srgbClr val="FFFFFF"/>
        </a:lt1>
        <a:dk2>
          <a:srgbClr val="260000"/>
        </a:dk2>
        <a:lt2>
          <a:srgbClr val="FFFFFF"/>
        </a:lt2>
        <a:accent1>
          <a:srgbClr val="0099CC"/>
        </a:accent1>
        <a:accent2>
          <a:srgbClr val="FF3300"/>
        </a:accent2>
        <a:accent3>
          <a:srgbClr val="ACAAAA"/>
        </a:accent3>
        <a:accent4>
          <a:srgbClr val="DADADA"/>
        </a:accent4>
        <a:accent5>
          <a:srgbClr val="AACAE2"/>
        </a:accent5>
        <a:accent6>
          <a:srgbClr val="E72D00"/>
        </a:accent6>
        <a:hlink>
          <a:srgbClr val="FFCC00"/>
        </a:hlink>
        <a:folHlink>
          <a:srgbClr val="CC0000"/>
        </a:folHlink>
      </a:clrScheme>
      <a:clrMap bg1="dk2" tx1="lt1" bg2="dk1" tx2="lt2" accent1="accent1" accent2="accent2" accent3="accent3" accent4="accent4" accent5="accent5" accent6="accent6" hlink="hlink" folHlink="folHlink"/>
    </a:extraClrScheme>
    <a:extraClrScheme>
      <a:clrScheme name="Radial 6">
        <a:dk1>
          <a:srgbClr val="666699"/>
        </a:dk1>
        <a:lt1>
          <a:srgbClr val="FFFFFF"/>
        </a:lt1>
        <a:dk2>
          <a:srgbClr val="000000"/>
        </a:dk2>
        <a:lt2>
          <a:srgbClr val="FFFFFF"/>
        </a:lt2>
        <a:accent1>
          <a:srgbClr val="9966FF"/>
        </a:accent1>
        <a:accent2>
          <a:srgbClr val="99CCFF"/>
        </a:accent2>
        <a:accent3>
          <a:srgbClr val="AAAAAA"/>
        </a:accent3>
        <a:accent4>
          <a:srgbClr val="DADADA"/>
        </a:accent4>
        <a:accent5>
          <a:srgbClr val="CAB8FF"/>
        </a:accent5>
        <a:accent6>
          <a:srgbClr val="8AB9E7"/>
        </a:accent6>
        <a:hlink>
          <a:srgbClr val="FFFFCC"/>
        </a:hlink>
        <a:folHlink>
          <a:srgbClr val="6600CC"/>
        </a:folHlink>
      </a:clrScheme>
      <a:clrMap bg1="dk2" tx1="lt1" bg2="dk1" tx2="lt2" accent1="accent1" accent2="accent2" accent3="accent3" accent4="accent4" accent5="accent5" accent6="accent6" hlink="hlink" folHlink="folHlink"/>
    </a:extraClrScheme>
    <a:extraClrScheme>
      <a:clrScheme name="Radial 7">
        <a:dk1>
          <a:srgbClr val="666699"/>
        </a:dk1>
        <a:lt1>
          <a:srgbClr val="FFFFFF"/>
        </a:lt1>
        <a:dk2>
          <a:srgbClr val="2A2A40"/>
        </a:dk2>
        <a:lt2>
          <a:srgbClr val="FFFFFF"/>
        </a:lt2>
        <a:accent1>
          <a:srgbClr val="006699"/>
        </a:accent1>
        <a:accent2>
          <a:srgbClr val="CC9900"/>
        </a:accent2>
        <a:accent3>
          <a:srgbClr val="ACACAF"/>
        </a:accent3>
        <a:accent4>
          <a:srgbClr val="DADADA"/>
        </a:accent4>
        <a:accent5>
          <a:srgbClr val="AAB8CA"/>
        </a:accent5>
        <a:accent6>
          <a:srgbClr val="B98A00"/>
        </a:accent6>
        <a:hlink>
          <a:srgbClr val="CC6600"/>
        </a:hlink>
        <a:folHlink>
          <a:srgbClr val="6C948A"/>
        </a:folHlink>
      </a:clrScheme>
      <a:clrMap bg1="dk2" tx1="lt1" bg2="dk1" tx2="lt2" accent1="accent1" accent2="accent2" accent3="accent3" accent4="accent4" accent5="accent5" accent6="accent6" hlink="hlink" folHlink="folHlink"/>
    </a:extraClrScheme>
    <a:extraClrScheme>
      <a:clrScheme name="Radial 8">
        <a:dk1>
          <a:srgbClr val="BECBD8"/>
        </a:dk1>
        <a:lt1>
          <a:srgbClr val="FFFFFF"/>
        </a:lt1>
        <a:dk2>
          <a:srgbClr val="2B335B"/>
        </a:dk2>
        <a:lt2>
          <a:srgbClr val="FFFFFF"/>
        </a:lt2>
        <a:accent1>
          <a:srgbClr val="0099CC"/>
        </a:accent1>
        <a:accent2>
          <a:srgbClr val="B5DBE3"/>
        </a:accent2>
        <a:accent3>
          <a:srgbClr val="ACADB5"/>
        </a:accent3>
        <a:accent4>
          <a:srgbClr val="DADADA"/>
        </a:accent4>
        <a:accent5>
          <a:srgbClr val="AACAE2"/>
        </a:accent5>
        <a:accent6>
          <a:srgbClr val="A4C6CE"/>
        </a:accent6>
        <a:hlink>
          <a:srgbClr val="FFCC00"/>
        </a:hlink>
        <a:folHlink>
          <a:srgbClr val="58648C"/>
        </a:folHlink>
      </a:clrScheme>
      <a:clrMap bg1="dk2" tx1="lt1" bg2="dk1" tx2="lt2" accent1="accent1" accent2="accent2" accent3="accent3" accent4="accent4" accent5="accent5" accent6="accent6" hlink="hlink" folHlink="folHlink"/>
    </a:extraClrScheme>
    <a:extraClrScheme>
      <a:clrScheme name="Radial 9">
        <a:dk1>
          <a:srgbClr val="3333FF"/>
        </a:dk1>
        <a:lt1>
          <a:srgbClr val="FFFFFF"/>
        </a:lt1>
        <a:dk2>
          <a:srgbClr val="000099"/>
        </a:dk2>
        <a:lt2>
          <a:srgbClr val="FFFFFF"/>
        </a:lt2>
        <a:accent1>
          <a:srgbClr val="339966"/>
        </a:accent1>
        <a:accent2>
          <a:srgbClr val="9999FF"/>
        </a:accent2>
        <a:accent3>
          <a:srgbClr val="AAAACA"/>
        </a:accent3>
        <a:accent4>
          <a:srgbClr val="DADADA"/>
        </a:accent4>
        <a:accent5>
          <a:srgbClr val="ADCAB8"/>
        </a:accent5>
        <a:accent6>
          <a:srgbClr val="8A8AE7"/>
        </a:accent6>
        <a:hlink>
          <a:srgbClr val="FFFF99"/>
        </a:hlink>
        <a:folHlink>
          <a:srgbClr val="17A0D1"/>
        </a:folHlink>
      </a:clrScheme>
      <a:clrMap bg1="dk2" tx1="lt1" bg2="dk1" tx2="lt2" accent1="accent1" accent2="accent2" accent3="accent3" accent4="accent4" accent5="accent5" accent6="accent6" hlink="hlink" folHlink="folHlink"/>
    </a:extraClrScheme>
    <a:extraClrScheme>
      <a:clrScheme name="Radial 10">
        <a:dk1>
          <a:srgbClr val="808000"/>
        </a:dk1>
        <a:lt1>
          <a:srgbClr val="FFFFFF"/>
        </a:lt1>
        <a:dk2>
          <a:srgbClr val="354418"/>
        </a:dk2>
        <a:lt2>
          <a:srgbClr val="FFFFFF"/>
        </a:lt2>
        <a:accent1>
          <a:srgbClr val="60897C"/>
        </a:accent1>
        <a:accent2>
          <a:srgbClr val="99CC00"/>
        </a:accent2>
        <a:accent3>
          <a:srgbClr val="AEB0AB"/>
        </a:accent3>
        <a:accent4>
          <a:srgbClr val="DADADA"/>
        </a:accent4>
        <a:accent5>
          <a:srgbClr val="B6C4BF"/>
        </a:accent5>
        <a:accent6>
          <a:srgbClr val="8AB900"/>
        </a:accent6>
        <a:hlink>
          <a:srgbClr val="CCCC00"/>
        </a:hlink>
        <a:folHlink>
          <a:srgbClr val="66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Radial</Template>
  <TotalTime>322</TotalTime>
  <Words>140</Words>
  <Application>Microsoft Office PowerPoint</Application>
  <PresentationFormat>如螢幕大小 (4:3)</PresentationFormat>
  <Paragraphs>13</Paragraphs>
  <Slides>4</Slides>
  <Notes>0</Notes>
  <HiddenSlides>0</HiddenSlides>
  <MMClips>0</MMClips>
  <ScaleCrop>false</ScaleCrop>
  <HeadingPairs>
    <vt:vector size="6" baseType="variant">
      <vt:variant>
        <vt:lpstr>使用字型</vt:lpstr>
      </vt:variant>
      <vt:variant>
        <vt:i4>7</vt:i4>
      </vt:variant>
      <vt:variant>
        <vt:lpstr>佈景主題</vt:lpstr>
      </vt:variant>
      <vt:variant>
        <vt:i4>1</vt:i4>
      </vt:variant>
      <vt:variant>
        <vt:lpstr>投影片標題</vt:lpstr>
      </vt:variant>
      <vt:variant>
        <vt:i4>4</vt:i4>
      </vt:variant>
    </vt:vector>
  </HeadingPairs>
  <TitlesOfParts>
    <vt:vector size="12" baseType="lpstr">
      <vt:lpstr>Arial</vt:lpstr>
      <vt:lpstr>新細明體</vt:lpstr>
      <vt:lpstr>華康中圓體</vt:lpstr>
      <vt:lpstr>Times New Roman</vt:lpstr>
      <vt:lpstr>華康粗黑體</vt:lpstr>
      <vt:lpstr>Wingdings</vt:lpstr>
      <vt:lpstr>Arial Black</vt:lpstr>
      <vt:lpstr>Radial</vt:lpstr>
      <vt:lpstr>海洋中的天才</vt:lpstr>
      <vt:lpstr>鯨與豚</vt:lpstr>
      <vt:lpstr>基本常識</vt:lpstr>
      <vt:lpstr>海豚與人類</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海洋中的</dc:title>
  <dc:creator>黛琳</dc:creator>
  <cp:lastModifiedBy>user</cp:lastModifiedBy>
  <cp:revision>30</cp:revision>
  <dcterms:created xsi:type="dcterms:W3CDTF">2002-08-29T06:42:48Z</dcterms:created>
  <dcterms:modified xsi:type="dcterms:W3CDTF">2013-12-09T02:51:32Z</dcterms:modified>
</cp:coreProperties>
</file>