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9"/>
  </p:notesMasterIdLst>
  <p:handoutMasterIdLst>
    <p:handoutMasterId r:id="rId10"/>
  </p:handoutMasterIdLst>
  <p:sldIdLst>
    <p:sldId id="256" r:id="rId2"/>
    <p:sldId id="268" r:id="rId3"/>
    <p:sldId id="257" r:id="rId4"/>
    <p:sldId id="260" r:id="rId5"/>
    <p:sldId id="266" r:id="rId6"/>
    <p:sldId id="262" r:id="rId7"/>
    <p:sldId id="264" r:id="rId8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3399FF"/>
    <a:srgbClr val="FEF544"/>
    <a:srgbClr val="627717"/>
    <a:srgbClr val="CCECFF"/>
    <a:srgbClr val="009900"/>
    <a:srgbClr val="6699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40" autoAdjust="0"/>
    <p:restoredTop sz="94656" autoAdjust="0"/>
  </p:normalViewPr>
  <p:slideViewPr>
    <p:cSldViewPr>
      <p:cViewPr>
        <p:scale>
          <a:sx n="38" d="100"/>
          <a:sy n="38" d="100"/>
        </p:scale>
        <p:origin x="-451" y="-58"/>
      </p:cViewPr>
      <p:guideLst>
        <p:guide orient="horz" pos="3113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2E93A3-BC3B-4EF9-9D93-E475BB6C7E31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492803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TW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TW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428779F-BBC4-427A-A95E-F7CFE38AED4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49443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728913"/>
            <a:ext cx="7772400" cy="1470025"/>
          </a:xfrm>
        </p:spPr>
        <p:txBody>
          <a:bodyPr/>
          <a:lstStyle>
            <a:lvl1pPr>
              <a:defRPr sz="6600">
                <a:ea typeface="華康超明體" pitchFamily="49" charset="-120"/>
              </a:defRPr>
            </a:lvl1pPr>
          </a:lstStyle>
          <a:p>
            <a:pPr lvl="0"/>
            <a:r>
              <a:rPr lang="zh-TW" altLang="en-US" noProof="0" smtClean="0"/>
              <a:t>按一下以編輯母片標題樣式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84688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ea typeface="華康粗圓體" pitchFamily="49" charset="-120"/>
              </a:defRPr>
            </a:lvl1pPr>
          </a:lstStyle>
          <a:p>
            <a:pPr lvl="0"/>
            <a:r>
              <a:rPr lang="zh-TW" altLang="en-US" noProof="0" smtClean="0"/>
              <a:t>按一下以編輯母片副標題樣式</a:t>
            </a:r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0495DEC1-B16B-469D-A9F7-946814FB2038}" type="datetime1">
              <a:rPr lang="zh-TW" altLang="en-US"/>
              <a:pPr/>
              <a:t>2013/12/4</a:t>
            </a:fld>
            <a:endParaRPr lang="en-US" altLang="zh-TW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1905961-8E84-425D-A7BF-5A9308AF175E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AE1EE2-2A30-41C6-94F6-231AAB075649}" type="datetime1">
              <a:rPr lang="zh-TW" altLang="en-US"/>
              <a:pPr/>
              <a:t>2013/12/4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960EF2-A87E-44B2-A861-DD70556E0DC7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1923569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A3BCAB-512F-48B1-A474-95D6C5C1504D}" type="datetime1">
              <a:rPr lang="zh-TW" altLang="en-US"/>
              <a:pPr/>
              <a:t>2013/12/4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2B864-B959-4959-9CA3-2402D0EB04C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9576688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CAF3ED-EDEF-4136-B089-DCE1C5E6F45C}" type="datetime1">
              <a:rPr lang="zh-TW" altLang="en-US"/>
              <a:pPr/>
              <a:t>2013/12/4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8BD619-F1BC-49A3-A499-9B59067C8246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5168200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150A08-ECA1-456C-9E4B-4B28102E4226}" type="datetime1">
              <a:rPr lang="zh-TW" altLang="en-US"/>
              <a:pPr/>
              <a:t>2013/12/4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5F3D61-DFB7-4075-BC27-62D138B28C2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4508229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7409BA-B00F-4464-B63C-539ED442ABBA}" type="datetime1">
              <a:rPr lang="zh-TW" altLang="en-US"/>
              <a:pPr/>
              <a:t>2013/12/4</a:t>
            </a:fld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E9B063-732B-43B3-9F1D-58C892F9310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2762387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246B94-D1B1-4A54-9340-C0324B239F11}" type="datetime1">
              <a:rPr lang="zh-TW" altLang="en-US"/>
              <a:pPr/>
              <a:t>2013/12/4</a:t>
            </a:fld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368828-16BF-44EC-BD21-89FCD17F453A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5137873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C98032-366C-4DDF-BD53-4A226F4322F8}" type="datetime1">
              <a:rPr lang="zh-TW" altLang="en-US"/>
              <a:pPr/>
              <a:t>2013/12/4</a:t>
            </a:fld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5F9233-B136-488C-8143-E5C9B8388582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5639686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9395A1-F054-4609-B7AE-1652407B2BFD}" type="datetime1">
              <a:rPr lang="zh-TW" altLang="en-US"/>
              <a:pPr/>
              <a:t>2013/12/4</a:t>
            </a:fld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42DBCF-FD2D-4816-A77A-ED0AD876D55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137486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F49156-00DD-4E30-90E5-9E3C63ECFB58}" type="datetime1">
              <a:rPr lang="zh-TW" altLang="en-US"/>
              <a:pPr/>
              <a:t>2013/12/4</a:t>
            </a:fld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FC792-6C2A-469E-B1CE-345E5AA9067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7883179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264951-2F9E-474A-9B72-F6EDB099D6A9}" type="datetime1">
              <a:rPr lang="zh-TW" altLang="en-US"/>
              <a:pPr/>
              <a:t>2013/12/4</a:t>
            </a:fld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CC7409-1784-4BD1-A6A6-40647111E0B8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4693415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6D14E029-A249-4BBB-A0F7-5199A5375230}" type="datetime1">
              <a:rPr lang="zh-TW" altLang="en-US"/>
              <a:pPr/>
              <a:t>2013/12/4</a:t>
            </a:fld>
            <a:endParaRPr lang="en-US" altLang="zh-TW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 altLang="zh-TW"/>
              <a:t>推甄履歷簡報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0047326-23C2-4CA1-8C39-E185AC79356F}" type="slidenum">
              <a:rPr lang="en-US" altLang="zh-TW"/>
              <a:pPr/>
              <a:t>‹#›</a:t>
            </a:fld>
            <a:endParaRPr lang="en-US" altLang="zh-TW"/>
          </a:p>
        </p:txBody>
      </p:sp>
      <p:pic>
        <p:nvPicPr>
          <p:cNvPr id="7" name="Picture 2" descr="C:\Documents and Settings\user\Local Settings\Temporary Internet Files\Content.IE5\FY7ID4AO\MP900422788[1].jp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000" y="4225280"/>
            <a:ext cx="1833398" cy="252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Arial" charset="0"/>
          <a:ea typeface="華康粗圓體" pitchFamily="49" charset="-120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Arial" charset="0"/>
          <a:ea typeface="華康粗圓體" pitchFamily="49" charset="-120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Arial" charset="0"/>
          <a:ea typeface="華康粗圓體" pitchFamily="49" charset="-120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Arial" charset="0"/>
          <a:ea typeface="華康粗圓體" pitchFamily="49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Arial" charset="0"/>
          <a:ea typeface="華康粗圓體" pitchFamily="49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Arial" charset="0"/>
          <a:ea typeface="華康粗圓體" pitchFamily="49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Arial" charset="0"/>
          <a:ea typeface="華康粗圓體" pitchFamily="49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accent2"/>
          </a:solidFill>
          <a:latin typeface="Arial" charset="0"/>
          <a:ea typeface="華康粗圓體" pitchFamily="49" charset="-120"/>
        </a:defRPr>
      </a:lvl9pPr>
    </p:titleStyle>
    <p:bodyStyle>
      <a:lvl1pPr marL="342900" indent="-342900" algn="l" rtl="0" fontAlgn="base">
        <a:lnSpc>
          <a:spcPct val="120000"/>
        </a:lnSpc>
        <a:spcBef>
          <a:spcPct val="50000"/>
        </a:spcBef>
        <a:spcAft>
          <a:spcPct val="0"/>
        </a:spcAft>
        <a:buFont typeface="Wingdings" pitchFamily="2" charset="2"/>
        <a:buChar char="v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b="1">
          <a:solidFill>
            <a:srgbClr val="3399FF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新細明體" charset="-12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新細明體" charset="-12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新細明體" charset="-12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新細明體" charset="-12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新細明體" charset="-12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新細明體" charset="-12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新細明體" charset="-12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/>
              <a:t>推甄履歷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/>
              <a:t>星光中學</a:t>
            </a:r>
          </a:p>
          <a:p>
            <a:r>
              <a:rPr lang="zh-TW" altLang="en-US" dirty="0" smtClean="0"/>
              <a:t>曾怡璇</a:t>
            </a:r>
            <a:endParaRPr lang="zh-TW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簡報內容</a:t>
            </a:r>
          </a:p>
        </p:txBody>
      </p:sp>
      <p:sp>
        <p:nvSpPr>
          <p:cNvPr id="28680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29075" cy="4525963"/>
          </a:xfrm>
        </p:spPr>
        <p:txBody>
          <a:bodyPr/>
          <a:lstStyle/>
          <a:p>
            <a:r>
              <a:rPr lang="zh-TW" altLang="en-US" sz="3200" dirty="0"/>
              <a:t>個人基本資料</a:t>
            </a:r>
          </a:p>
          <a:p>
            <a:r>
              <a:rPr lang="zh-TW" altLang="en-US" sz="3200" dirty="0" smtClean="0"/>
              <a:t>專長 </a:t>
            </a:r>
            <a:endParaRPr lang="en-US" altLang="zh-TW" sz="3200" dirty="0" smtClean="0"/>
          </a:p>
          <a:p>
            <a:r>
              <a:rPr lang="zh-TW" altLang="en-US" sz="3200" dirty="0"/>
              <a:t>幹部與社團經歷</a:t>
            </a:r>
          </a:p>
          <a:p>
            <a:r>
              <a:rPr lang="zh-TW" altLang="en-US" sz="3200" dirty="0"/>
              <a:t>得獎紀錄</a:t>
            </a:r>
          </a:p>
          <a:p>
            <a:r>
              <a:rPr lang="zh-TW" altLang="en-US" sz="3200" dirty="0"/>
              <a:t>未來學習</a:t>
            </a:r>
            <a:r>
              <a:rPr lang="zh-TW" altLang="en-US" sz="3200" dirty="0" smtClean="0"/>
              <a:t>計畫</a:t>
            </a:r>
            <a:endParaRPr lang="zh-TW" alt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個人基本資料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/>
              <a:t>姓名</a:t>
            </a:r>
            <a:r>
              <a:rPr lang="zh-TW" altLang="en-US" smtClean="0"/>
              <a:t>：曾怡璇 </a:t>
            </a:r>
            <a:endParaRPr lang="zh-TW" altLang="en-US" dirty="0"/>
          </a:p>
          <a:p>
            <a:r>
              <a:rPr lang="zh-TW" altLang="en-US" dirty="0"/>
              <a:t>學歷：</a:t>
            </a:r>
          </a:p>
          <a:p>
            <a:pPr lvl="1"/>
            <a:r>
              <a:rPr lang="zh-TW" altLang="en-US" dirty="0"/>
              <a:t>星光中學</a:t>
            </a:r>
          </a:p>
          <a:p>
            <a:pPr lvl="1"/>
            <a:r>
              <a:rPr lang="zh-TW" altLang="en-US" dirty="0"/>
              <a:t>仁愛國中</a:t>
            </a:r>
          </a:p>
          <a:p>
            <a:pPr lvl="1"/>
            <a:r>
              <a:rPr lang="zh-TW" altLang="en-US" dirty="0"/>
              <a:t>仁愛國小</a:t>
            </a:r>
          </a:p>
          <a:p>
            <a:r>
              <a:rPr lang="zh-TW" altLang="en-US" dirty="0"/>
              <a:t>推甄科系：資訊管理系</a:t>
            </a:r>
          </a:p>
          <a:p>
            <a:endParaRPr lang="en-US" altLang="zh-TW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專長 </a:t>
            </a: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/>
              <a:t>文書處理</a:t>
            </a:r>
          </a:p>
          <a:p>
            <a:r>
              <a:rPr lang="zh-TW" altLang="en-US"/>
              <a:t>程式設計</a:t>
            </a:r>
          </a:p>
          <a:p>
            <a:r>
              <a:rPr lang="zh-TW" altLang="en-US"/>
              <a:t>英文演說</a:t>
            </a:r>
          </a:p>
          <a:p>
            <a:r>
              <a:rPr lang="zh-TW" altLang="en-US"/>
              <a:t>美術設計</a:t>
            </a:r>
          </a:p>
          <a:p>
            <a:r>
              <a:rPr lang="zh-TW" altLang="en-US"/>
              <a:t>街舞表演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幹部與社團經歷</a:t>
            </a:r>
            <a:endParaRPr lang="zh-TW" alt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幹部經歷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電腦</a:t>
            </a:r>
            <a:r>
              <a:rPr lang="zh-TW" altLang="en-US" dirty="0"/>
              <a:t>小</a:t>
            </a:r>
            <a:r>
              <a:rPr lang="zh-TW" altLang="en-US" dirty="0" smtClean="0"/>
              <a:t>老師：</a:t>
            </a:r>
            <a:r>
              <a:rPr lang="zh-TW" altLang="zh-TW" dirty="0" smtClean="0"/>
              <a:t>協助教材整理</a:t>
            </a:r>
            <a:r>
              <a:rPr lang="zh-TW" altLang="en-US" dirty="0" smtClean="0"/>
              <a:t>及解決</a:t>
            </a:r>
            <a:r>
              <a:rPr lang="zh-TW" altLang="en-US" dirty="0"/>
              <a:t>同學</a:t>
            </a:r>
            <a:r>
              <a:rPr lang="zh-TW" altLang="en-US" dirty="0" smtClean="0"/>
              <a:t>疑問</a:t>
            </a:r>
            <a:endParaRPr lang="en-US" altLang="zh-TW" dirty="0"/>
          </a:p>
          <a:p>
            <a:pPr lvl="1"/>
            <a:r>
              <a:rPr lang="zh-TW" altLang="en-US" dirty="0" smtClean="0"/>
              <a:t>學藝股長：曾獲得</a:t>
            </a:r>
            <a:r>
              <a:rPr lang="zh-TW" altLang="en-US" dirty="0"/>
              <a:t>校刊比賽</a:t>
            </a:r>
            <a:r>
              <a:rPr lang="zh-TW" altLang="en-US" dirty="0" smtClean="0"/>
              <a:t>第一名</a:t>
            </a:r>
            <a:endParaRPr lang="en-US" altLang="zh-TW" dirty="0"/>
          </a:p>
          <a:p>
            <a:pPr lvl="1"/>
            <a:r>
              <a:rPr lang="zh-TW" altLang="en-US" dirty="0" smtClean="0"/>
              <a:t>班長：帶領</a:t>
            </a:r>
            <a:r>
              <a:rPr lang="zh-TW" altLang="en-US" dirty="0"/>
              <a:t>同學得到學年精神總錦標</a:t>
            </a:r>
          </a:p>
          <a:p>
            <a:r>
              <a:rPr lang="zh-TW" altLang="en-US" dirty="0" smtClean="0"/>
              <a:t>社團</a:t>
            </a:r>
            <a:r>
              <a:rPr lang="zh-TW" altLang="en-US" dirty="0"/>
              <a:t>經歷</a:t>
            </a:r>
          </a:p>
          <a:p>
            <a:pPr lvl="1"/>
            <a:r>
              <a:rPr lang="zh-TW" altLang="en-US" dirty="0"/>
              <a:t>數位影像編修社</a:t>
            </a:r>
          </a:p>
          <a:p>
            <a:pPr lvl="1"/>
            <a:r>
              <a:rPr lang="zh-TW" altLang="en-US" dirty="0"/>
              <a:t>熱舞</a:t>
            </a:r>
            <a:r>
              <a:rPr lang="zh-TW" altLang="en-US" dirty="0" smtClean="0"/>
              <a:t>社</a:t>
            </a:r>
            <a:endParaRPr lang="zh-TW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得獎紀錄</a:t>
            </a:r>
          </a:p>
        </p:txBody>
      </p:sp>
      <p:graphicFrame>
        <p:nvGraphicFramePr>
          <p:cNvPr id="16595" name="Group 211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14160875"/>
              </p:ext>
            </p:extLst>
          </p:nvPr>
        </p:nvGraphicFramePr>
        <p:xfrm>
          <a:off x="611560" y="1628775"/>
          <a:ext cx="6985000" cy="4121406"/>
        </p:xfrm>
        <a:graphic>
          <a:graphicData uri="http://schemas.openxmlformats.org/drawingml/2006/table">
            <a:tbl>
              <a:tblPr/>
              <a:tblGrid>
                <a:gridCol w="4824412"/>
                <a:gridCol w="2160588"/>
              </a:tblGrid>
              <a:tr h="554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華康細圓體" pitchFamily="49" charset="-120"/>
                        </a:rPr>
                        <a:t>項目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華康細圓體" pitchFamily="49" charset="-120"/>
                        </a:rPr>
                        <a:t>成績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華康細圓體" pitchFamily="49" charset="-120"/>
                        </a:rPr>
                        <a:t>全國高級中學資訊學科能力競賽</a:t>
                      </a:r>
                      <a:r>
                        <a:rPr kumimoji="1" lang="zh-TW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華康細圓體" pitchFamily="49" charset="-12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華康細圓體" pitchFamily="49" charset="-120"/>
                        </a:rPr>
                        <a:t>第一等獎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華康細圓體" pitchFamily="49" charset="-120"/>
                        </a:rPr>
                        <a:t>全縣反盜版海報設計比賽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華康細圓體" pitchFamily="49" charset="-120"/>
                        </a:rPr>
                        <a:t>第</a:t>
                      </a: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華康細圓體" pitchFamily="49" charset="-120"/>
                        </a:rPr>
                        <a:t>2</a:t>
                      </a: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華康細圓體" pitchFamily="49" charset="-120"/>
                        </a:rPr>
                        <a:t>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華康細圓體" pitchFamily="49" charset="-120"/>
                        </a:rPr>
                        <a:t>校際網頁設計比賽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華康細圓體" pitchFamily="49" charset="-120"/>
                        </a:rPr>
                        <a:t>第</a:t>
                      </a: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華康細圓體" pitchFamily="49" charset="-120"/>
                        </a:rPr>
                        <a:t>3</a:t>
                      </a: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華康細圓體" pitchFamily="49" charset="-120"/>
                        </a:rPr>
                        <a:t>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華康細圓體" pitchFamily="49" charset="-120"/>
                        </a:rPr>
                        <a:t>校際英文演說比賽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華康細圓體" pitchFamily="49" charset="-120"/>
                        </a:rPr>
                        <a:t>第</a:t>
                      </a: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華康細圓體" pitchFamily="49" charset="-120"/>
                        </a:rPr>
                        <a:t>3</a:t>
                      </a: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華康細圓體" pitchFamily="49" charset="-120"/>
                        </a:rPr>
                        <a:t>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華康細圓體" pitchFamily="49" charset="-120"/>
                        </a:rPr>
                        <a:t>校際街舞比賽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華康細圓體" pitchFamily="49" charset="-120"/>
                        </a:rPr>
                        <a:t>第</a:t>
                      </a: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華康細圓體" pitchFamily="49" charset="-120"/>
                        </a:rPr>
                        <a:t>5</a:t>
                      </a: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華康細圓體" pitchFamily="49" charset="-120"/>
                        </a:rPr>
                        <a:t>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華康細圓體" pitchFamily="49" charset="-120"/>
                        </a:rPr>
                        <a:t>校際作文比賽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華康細圓體" pitchFamily="49" charset="-120"/>
                        </a:rPr>
                        <a:t>佳作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未來學習計畫</a:t>
            </a:r>
            <a:endParaRPr lang="zh-TW" alt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mtClean="0"/>
              <a:t>課業目標：</a:t>
            </a:r>
          </a:p>
          <a:p>
            <a:pPr lvl="1"/>
            <a:r>
              <a:rPr lang="zh-TW" altLang="en-US" smtClean="0"/>
              <a:t>成績保持班上前</a:t>
            </a:r>
            <a:r>
              <a:rPr lang="en-US" altLang="zh-TW" smtClean="0"/>
              <a:t>5</a:t>
            </a:r>
            <a:r>
              <a:rPr lang="zh-TW" altLang="en-US" smtClean="0"/>
              <a:t>名</a:t>
            </a:r>
          </a:p>
          <a:p>
            <a:r>
              <a:rPr lang="zh-TW" altLang="en-US" smtClean="0"/>
              <a:t>語言學習目標：</a:t>
            </a:r>
          </a:p>
          <a:p>
            <a:pPr lvl="1"/>
            <a:r>
              <a:rPr lang="zh-TW" altLang="en-US" smtClean="0"/>
              <a:t>通過全民英檢中高級檢定 </a:t>
            </a:r>
          </a:p>
          <a:p>
            <a:r>
              <a:rPr lang="zh-TW" altLang="en-US" smtClean="0"/>
              <a:t>其他目標：</a:t>
            </a:r>
          </a:p>
          <a:p>
            <a:pPr lvl="1"/>
            <a:r>
              <a:rPr lang="zh-TW" altLang="en-US" smtClean="0"/>
              <a:t>爭取資訊公司工讀機會，預先了解業界實務</a:t>
            </a:r>
            <a:endParaRPr lang="zh-TW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華康粗圓體"/>
        <a:cs typeface=""/>
      </a:majorFont>
      <a:minorFont>
        <a:latin typeface="Arial"/>
        <a:ea typeface="華康細圓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544</TotalTime>
  <Words>177</Words>
  <Application>Microsoft Office PowerPoint</Application>
  <PresentationFormat>如螢幕大小 (4:3)</PresentationFormat>
  <Paragraphs>52</Paragraphs>
  <Slides>7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8" baseType="lpstr">
      <vt:lpstr>預設簡報設計</vt:lpstr>
      <vt:lpstr>推甄履歷</vt:lpstr>
      <vt:lpstr>簡報內容</vt:lpstr>
      <vt:lpstr>個人基本資料</vt:lpstr>
      <vt:lpstr>專長 </vt:lpstr>
      <vt:lpstr>幹部與社團經歷</vt:lpstr>
      <vt:lpstr>得獎紀錄</vt:lpstr>
      <vt:lpstr>未來學習計畫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推</dc:title>
  <dc:creator>E063</dc:creator>
  <cp:lastModifiedBy>思蓉</cp:lastModifiedBy>
  <cp:revision>37</cp:revision>
  <dcterms:created xsi:type="dcterms:W3CDTF">2008-09-05T03:52:41Z</dcterms:created>
  <dcterms:modified xsi:type="dcterms:W3CDTF">2013-12-04T02:32:35Z</dcterms:modified>
</cp:coreProperties>
</file>