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655C7-3CF2-4D04-955F-0E9BEA24A777}" type="datetimeFigureOut">
              <a:rPr lang="zh-TW" altLang="en-US" smtClean="0"/>
              <a:t>2013/1/14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0C02-6864-4611-8DF7-B7750D9B8A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5494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655C7-3CF2-4D04-955F-0E9BEA24A777}" type="datetimeFigureOut">
              <a:rPr lang="zh-TW" altLang="en-US" smtClean="0"/>
              <a:t>2013/1/14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0C02-6864-4611-8DF7-B7750D9B8A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3359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655C7-3CF2-4D04-955F-0E9BEA24A777}" type="datetimeFigureOut">
              <a:rPr lang="zh-TW" altLang="en-US" smtClean="0"/>
              <a:t>2013/1/14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0C02-6864-4611-8DF7-B7750D9B8A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65638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F925A-AC52-4D19-8AD9-301AF53D0AB6}" type="datetimeFigureOut">
              <a:rPr lang="zh-TW" altLang="en-US" smtClean="0"/>
              <a:t>2013/1/14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8B18-1CE4-4B01-A1E3-AE80B66978E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697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655C7-3CF2-4D04-955F-0E9BEA24A777}" type="datetimeFigureOut">
              <a:rPr lang="zh-TW" altLang="en-US" smtClean="0"/>
              <a:t>2013/1/14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0C02-6864-4611-8DF7-B7750D9B8A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4598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655C7-3CF2-4D04-955F-0E9BEA24A777}" type="datetimeFigureOut">
              <a:rPr lang="zh-TW" altLang="en-US" smtClean="0"/>
              <a:t>2013/1/14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0C02-6864-4611-8DF7-B7750D9B8A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2388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655C7-3CF2-4D04-955F-0E9BEA24A777}" type="datetimeFigureOut">
              <a:rPr lang="zh-TW" altLang="en-US" smtClean="0"/>
              <a:t>2013/1/14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0C02-6864-4611-8DF7-B7750D9B8A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0716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655C7-3CF2-4D04-955F-0E9BEA24A777}" type="datetimeFigureOut">
              <a:rPr lang="zh-TW" altLang="en-US" smtClean="0"/>
              <a:t>2013/1/14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0C02-6864-4611-8DF7-B7750D9B8A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1917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655C7-3CF2-4D04-955F-0E9BEA24A777}" type="datetimeFigureOut">
              <a:rPr lang="zh-TW" altLang="en-US" smtClean="0"/>
              <a:t>2013/1/14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0C02-6864-4611-8DF7-B7750D9B8A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5855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655C7-3CF2-4D04-955F-0E9BEA24A777}" type="datetimeFigureOut">
              <a:rPr lang="zh-TW" altLang="en-US" smtClean="0"/>
              <a:t>2013/1/14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0C02-6864-4611-8DF7-B7750D9B8A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0041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655C7-3CF2-4D04-955F-0E9BEA24A777}" type="datetimeFigureOut">
              <a:rPr lang="zh-TW" altLang="en-US" smtClean="0"/>
              <a:t>2013/1/14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0C02-6864-4611-8DF7-B7750D9B8A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4044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655C7-3CF2-4D04-955F-0E9BEA24A777}" type="datetimeFigureOut">
              <a:rPr lang="zh-TW" altLang="en-US" smtClean="0"/>
              <a:t>2013/1/14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0C02-6864-4611-8DF7-B7750D9B8A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0344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655C7-3CF2-4D04-955F-0E9BEA24A777}" type="datetimeFigureOut">
              <a:rPr lang="zh-TW" altLang="en-US" smtClean="0"/>
              <a:t>2013/1/14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30C02-6864-4611-8DF7-B7750D9B8A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4693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zh-TW" altLang="en-US" b="1" i="0" u="none" strike="noStrike" baseline="0" dirty="0" smtClean="0">
                <a:solidFill>
                  <a:srgbClr val="000000"/>
                </a:solidFill>
                <a:latin typeface="Arial"/>
              </a:rPr>
              <a:t>目錄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r>
              <a:rPr lang="zh-TW" altLang="en-US" b="0" i="0" u="none" strike="noStrike" baseline="0" dirty="0" smtClean="0">
                <a:solidFill>
                  <a:srgbClr val="000000"/>
                </a:solidFill>
                <a:latin typeface="Arial"/>
              </a:rPr>
              <a:t>前言</a:t>
            </a:r>
          </a:p>
          <a:p>
            <a:pPr lvl="0" rtl="0"/>
            <a:r>
              <a:rPr lang="zh-TW" altLang="en-US" b="0" i="0" u="none" strike="noStrike" baseline="0" dirty="0" smtClean="0">
                <a:solidFill>
                  <a:srgbClr val="000000"/>
                </a:solidFill>
                <a:latin typeface="Arial"/>
              </a:rPr>
              <a:t>運作原理</a:t>
            </a:r>
          </a:p>
          <a:p>
            <a:pPr lvl="0" rtl="0"/>
            <a:r>
              <a:rPr lang="zh-TW" altLang="en-US" b="0" i="0" u="none" strike="noStrike" baseline="0" dirty="0" smtClean="0">
                <a:solidFill>
                  <a:srgbClr val="000000"/>
                </a:solidFill>
                <a:latin typeface="Arial"/>
              </a:rPr>
              <a:t>標籤的分類</a:t>
            </a:r>
          </a:p>
          <a:p>
            <a:pPr lvl="0" rtl="0"/>
            <a:r>
              <a:rPr lang="zh-TW" altLang="en-US" b="0" i="0" u="none" strike="noStrike" baseline="0" dirty="0" smtClean="0">
                <a:solidFill>
                  <a:srgbClr val="000000"/>
                </a:solidFill>
                <a:latin typeface="Arial"/>
              </a:rPr>
              <a:t>常見的應用</a:t>
            </a:r>
          </a:p>
          <a:p>
            <a:pPr lvl="0" rtl="0"/>
            <a:r>
              <a:rPr lang="en-US" altLang="zh-TW" b="0" i="0" u="none" strike="noStrike" baseline="0" dirty="0" smtClean="0">
                <a:solidFill>
                  <a:srgbClr val="000000"/>
                </a:solidFill>
                <a:latin typeface="Arial"/>
              </a:rPr>
              <a:t>Q &amp; A</a:t>
            </a:r>
            <a:endParaRPr lang="zh-TW" altLang="en-US" b="0" i="0" u="none" strike="noStrike" baseline="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Shape 23"/>
          <p:cNvSpPr/>
          <p:nvPr/>
        </p:nvSpPr>
        <p:spPr>
          <a:xfrm>
            <a:off x="3599811" y="2310153"/>
            <a:ext cx="5544188" cy="454784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56077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zh-TW" altLang="en-US" b="1" i="0" u="none" strike="noStrike" baseline="0" smtClean="0">
                <a:solidFill>
                  <a:srgbClr val="000000"/>
                </a:solidFill>
                <a:latin typeface="Arial"/>
              </a:rPr>
              <a:t>前言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r>
              <a:rPr lang="en-US" altLang="zh-TW" b="0" i="0" u="none" strike="noStrike" baseline="0" smtClean="0">
                <a:solidFill>
                  <a:srgbClr val="000000"/>
                </a:solidFill>
                <a:latin typeface="Arial"/>
              </a:rPr>
              <a:t>RFID</a:t>
            </a:r>
            <a:r>
              <a:rPr lang="zh-TW" altLang="en-US" b="0" i="0" u="none" strike="noStrike" baseline="0" smtClean="0">
                <a:solidFill>
                  <a:srgbClr val="000000"/>
                </a:solidFill>
                <a:latin typeface="Arial"/>
              </a:rPr>
              <a:t>技術使用的範圍愈來愈廣泛，本簡報將說明其運作原理與相關應用</a:t>
            </a:r>
          </a:p>
          <a:p>
            <a:pPr lvl="0" rtl="0"/>
            <a:r>
              <a:rPr lang="en-US" altLang="zh-TW" b="0" i="0" u="none" strike="noStrike" baseline="0" smtClean="0">
                <a:solidFill>
                  <a:srgbClr val="000000"/>
                </a:solidFill>
                <a:latin typeface="Arial"/>
              </a:rPr>
              <a:t>RFID</a:t>
            </a:r>
            <a:r>
              <a:rPr lang="zh-TW" altLang="en-US" b="0" i="0" u="none" strike="noStrike" baseline="0" smtClean="0">
                <a:solidFill>
                  <a:srgbClr val="000000"/>
                </a:solidFill>
                <a:latin typeface="Arial"/>
              </a:rPr>
              <a:t>是以讀取器來接收</a:t>
            </a:r>
            <a:r>
              <a:rPr lang="en-US" altLang="zh-TW" b="0" i="0" u="none" strike="noStrike" baseline="0" smtClean="0">
                <a:solidFill>
                  <a:srgbClr val="000000"/>
                </a:solidFill>
                <a:latin typeface="Arial"/>
              </a:rPr>
              <a:t>RFID</a:t>
            </a:r>
            <a:r>
              <a:rPr lang="zh-TW" altLang="en-US" b="0" i="0" u="none" strike="noStrike" baseline="0" smtClean="0">
                <a:solidFill>
                  <a:srgbClr val="000000"/>
                </a:solidFill>
                <a:latin typeface="Arial"/>
              </a:rPr>
              <a:t>標籤所發出的無線訊號，以達成物件識別、追踨、查核等目的</a:t>
            </a:r>
          </a:p>
        </p:txBody>
      </p:sp>
    </p:spTree>
    <p:extLst>
      <p:ext uri="{BB962C8B-B14F-4D97-AF65-F5344CB8AC3E}">
        <p14:creationId xmlns:p14="http://schemas.microsoft.com/office/powerpoint/2010/main" val="3780130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zh-TW" altLang="en-US" b="1" i="0" u="none" strike="noStrike" baseline="0" smtClean="0">
                <a:solidFill>
                  <a:srgbClr val="000000"/>
                </a:solidFill>
                <a:latin typeface="Arial"/>
              </a:rPr>
              <a:t>運作原理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hape 37"/>
          <p:cNvSpPr/>
          <p:nvPr/>
        </p:nvSpPr>
        <p:spPr>
          <a:xfrm>
            <a:off x="950762" y="2041486"/>
            <a:ext cx="7378606" cy="3642954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714365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zh-TW" altLang="en-US" b="1" i="0" u="none" strike="noStrike" baseline="0" smtClean="0">
                <a:solidFill>
                  <a:srgbClr val="000000"/>
                </a:solidFill>
                <a:latin typeface="Arial"/>
              </a:rPr>
              <a:t>標籤的分類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graphicFrame>
        <p:nvGraphicFramePr>
          <p:cNvPr id="4" name="Shape 43"/>
          <p:cNvGraphicFramePr/>
          <p:nvPr/>
        </p:nvGraphicFramePr>
        <p:xfrm>
          <a:off x="381000" y="2425425"/>
          <a:ext cx="8378000" cy="28597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527850"/>
                <a:gridCol w="1530125"/>
                <a:gridCol w="1575800"/>
                <a:gridCol w="1566025"/>
                <a:gridCol w="2178200"/>
              </a:tblGrid>
              <a:tr h="732275">
                <a:tc>
                  <a:txBody>
                    <a:bodyPr/>
                    <a:lstStyle/>
                    <a:p>
                      <a:pPr lvl="0" algn="ctr" rtl="0"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zh-TW" sz="2400" b="1" dirty="0">
                          <a:solidFill>
                            <a:schemeClr val="lt1"/>
                          </a:solidFill>
                        </a:rPr>
                        <a:t>類型</a:t>
                      </a:r>
                    </a:p>
                  </a:txBody>
                  <a:tcPr marL="91425" marR="91425" marT="91425" marB="91425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zh-TW" sz="2400" b="1">
                          <a:solidFill>
                            <a:schemeClr val="lt1"/>
                          </a:solidFill>
                        </a:rPr>
                        <a:t>內建電池</a:t>
                      </a:r>
                    </a:p>
                  </a:txBody>
                  <a:tcPr marL="91425" marR="91425" marT="91425" marB="91425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zh-TW" sz="2400" b="1">
                          <a:solidFill>
                            <a:schemeClr val="lt1"/>
                          </a:solidFill>
                        </a:rPr>
                        <a:t>感應距離</a:t>
                      </a:r>
                    </a:p>
                  </a:txBody>
                  <a:tcPr marL="91425" marR="91425" marT="91425" marB="91425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zh-TW" sz="2400" b="1">
                          <a:solidFill>
                            <a:schemeClr val="lt1"/>
                          </a:solidFill>
                        </a:rPr>
                        <a:t>使用期限</a:t>
                      </a:r>
                    </a:p>
                  </a:txBody>
                  <a:tcPr marL="91425" marR="91425" marT="91425" marB="91425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zh-TW" sz="2400" b="1">
                          <a:solidFill>
                            <a:schemeClr val="lt1"/>
                          </a:solidFill>
                        </a:rPr>
                        <a:t>應用範圍</a:t>
                      </a:r>
                    </a:p>
                  </a:txBody>
                  <a:tcPr marL="91425" marR="91425" marT="91425" marB="91425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6666"/>
                    </a:solidFill>
                  </a:tcPr>
                </a:tc>
              </a:tr>
              <a:tr h="1014750">
                <a:tc>
                  <a:txBody>
                    <a:bodyPr/>
                    <a:lstStyle/>
                    <a:p>
                      <a:pPr lvl="0" algn="ctr" rtl="0"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zh-TW" sz="2400" b="1"/>
                        <a:t>主動式</a:t>
                      </a:r>
                    </a:p>
                  </a:txBody>
                  <a:tcPr marL="91425" marR="91425" marT="91425" marB="91425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91425" marR="91425" marT="91425" marB="91425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zh-TW" sz="2400"/>
                        <a:t>短</a:t>
                      </a:r>
                    </a:p>
                  </a:txBody>
                  <a:tcPr marL="91425" marR="91425" marT="91425" marB="91425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zh-TW" sz="2400"/>
                        <a:t>長</a:t>
                      </a:r>
                    </a:p>
                  </a:txBody>
                  <a:tcPr marL="91425" marR="91425" marT="91425" marB="91425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zh-TW" sz="2400"/>
                        <a:t>門禁管理、商品管理</a:t>
                      </a:r>
                    </a:p>
                  </a:txBody>
                  <a:tcPr marL="91425" marR="91425" marT="91425" marB="91425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</a:tr>
              <a:tr h="1112750">
                <a:tc>
                  <a:txBody>
                    <a:bodyPr/>
                    <a:lstStyle/>
                    <a:p>
                      <a:pPr lvl="0" algn="ctr" rtl="0"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zh-TW" sz="2400" b="1"/>
                        <a:t>被動式</a:t>
                      </a:r>
                    </a:p>
                  </a:txBody>
                  <a:tcPr marL="91425" marR="91425" marT="91425" marB="91425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zh-TW" sz="2400"/>
                        <a:t>V</a:t>
                      </a:r>
                    </a:p>
                  </a:txBody>
                  <a:tcPr marL="91425" marR="91425" marT="91425" marB="91425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zh-TW" sz="2400"/>
                        <a:t>長</a:t>
                      </a:r>
                    </a:p>
                  </a:txBody>
                  <a:tcPr marL="91425" marR="91425" marT="91425" marB="91425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zh-TW" sz="2400"/>
                        <a:t>短</a:t>
                      </a:r>
                    </a:p>
                  </a:txBody>
                  <a:tcPr marL="91425" marR="91425" marT="91425" marB="91425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zh-TW" sz="2400" dirty="0"/>
                        <a:t>貨櫃管理</a:t>
                      </a:r>
                    </a:p>
                  </a:txBody>
                  <a:tcPr marL="91425" marR="91425" marT="91425" marB="91425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1750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zh-TW" altLang="en-US" b="1" i="0" u="none" strike="noStrike" baseline="0" smtClean="0">
                <a:solidFill>
                  <a:srgbClr val="000000"/>
                </a:solidFill>
                <a:latin typeface="Arial"/>
              </a:rPr>
              <a:t>常見的應用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r>
              <a:rPr lang="zh-TW" altLang="en-US" b="0" i="0" u="none" strike="noStrike" baseline="0" smtClean="0">
                <a:solidFill>
                  <a:srgbClr val="000000"/>
                </a:solidFill>
                <a:latin typeface="Arial"/>
              </a:rPr>
              <a:t>貨物管理</a:t>
            </a:r>
          </a:p>
          <a:p>
            <a:pPr lvl="0" rtl="0"/>
            <a:r>
              <a:rPr lang="zh-TW" altLang="en-US" b="0" i="0" u="none" strike="noStrike" baseline="0" smtClean="0">
                <a:solidFill>
                  <a:srgbClr val="000000"/>
                </a:solidFill>
                <a:latin typeface="Arial"/>
              </a:rPr>
              <a:t>電子票證</a:t>
            </a:r>
          </a:p>
          <a:p>
            <a:pPr lvl="0" rtl="0"/>
            <a:r>
              <a:rPr lang="zh-TW" altLang="en-US" b="0" i="0" u="none" strike="noStrike" baseline="0" smtClean="0">
                <a:solidFill>
                  <a:srgbClr val="000000"/>
                </a:solidFill>
                <a:latin typeface="Arial"/>
              </a:rPr>
              <a:t>門禁管制</a:t>
            </a:r>
          </a:p>
          <a:p>
            <a:pPr lvl="0" rtl="0"/>
            <a:r>
              <a:rPr lang="zh-TW" altLang="en-US" b="0" i="0" u="none" strike="noStrike" baseline="0" smtClean="0">
                <a:solidFill>
                  <a:srgbClr val="000000"/>
                </a:solidFill>
                <a:latin typeface="Arial"/>
              </a:rPr>
              <a:t>動物監控</a:t>
            </a:r>
          </a:p>
          <a:p>
            <a:pPr lvl="0" rtl="0"/>
            <a:r>
              <a:rPr lang="zh-TW" altLang="en-US" b="0" i="0" u="none" strike="noStrike" baseline="0" smtClean="0">
                <a:solidFill>
                  <a:srgbClr val="000000"/>
                </a:solidFill>
                <a:latin typeface="Arial"/>
              </a:rPr>
              <a:t>圖書管理</a:t>
            </a:r>
          </a:p>
          <a:p>
            <a:pPr lvl="0" rtl="0"/>
            <a:endParaRPr lang="zh-TW" altLang="en-US" b="0" i="0" u="none" strike="noStrike" baseline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Shape 50"/>
          <p:cNvSpPr/>
          <p:nvPr/>
        </p:nvSpPr>
        <p:spPr>
          <a:xfrm>
            <a:off x="3275856" y="3068960"/>
            <a:ext cx="5267325" cy="275272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211525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101</Words>
  <Application>Microsoft Office PowerPoint</Application>
  <PresentationFormat>如螢幕大小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Office 佈景主題</vt:lpstr>
      <vt:lpstr>目錄</vt:lpstr>
      <vt:lpstr>前言</vt:lpstr>
      <vt:lpstr>運作原理</vt:lpstr>
      <vt:lpstr>標籤的分類</vt:lpstr>
      <vt:lpstr>常見的應用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目錄</dc:title>
  <dc:creator>ChiWen</dc:creator>
  <cp:lastModifiedBy>ChiWen</cp:lastModifiedBy>
  <cp:revision>3</cp:revision>
  <dcterms:created xsi:type="dcterms:W3CDTF">2013-01-14T09:18:40Z</dcterms:created>
  <dcterms:modified xsi:type="dcterms:W3CDTF">2013-01-14T09:45:59Z</dcterms:modified>
</cp:coreProperties>
</file>